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82" r:id="rId4"/>
  </p:sldMasterIdLst>
  <p:notesMasterIdLst>
    <p:notesMasterId r:id="rId71"/>
  </p:notesMasterIdLst>
  <p:sldIdLst>
    <p:sldId id="256" r:id="rId5"/>
    <p:sldId id="257" r:id="rId6"/>
    <p:sldId id="258" r:id="rId7"/>
    <p:sldId id="265" r:id="rId8"/>
    <p:sldId id="1870" r:id="rId9"/>
    <p:sldId id="615" r:id="rId10"/>
    <p:sldId id="542" r:id="rId11"/>
    <p:sldId id="613" r:id="rId12"/>
    <p:sldId id="608" r:id="rId13"/>
    <p:sldId id="612" r:id="rId14"/>
    <p:sldId id="614" r:id="rId15"/>
    <p:sldId id="620" r:id="rId16"/>
    <p:sldId id="619" r:id="rId17"/>
    <p:sldId id="618" r:id="rId18"/>
    <p:sldId id="691" r:id="rId19"/>
    <p:sldId id="643" r:id="rId20"/>
    <p:sldId id="638" r:id="rId21"/>
    <p:sldId id="639" r:id="rId22"/>
    <p:sldId id="640" r:id="rId23"/>
    <p:sldId id="641" r:id="rId24"/>
    <p:sldId id="662" r:id="rId25"/>
    <p:sldId id="642" r:id="rId26"/>
    <p:sldId id="647" r:id="rId27"/>
    <p:sldId id="646" r:id="rId28"/>
    <p:sldId id="658" r:id="rId29"/>
    <p:sldId id="634" r:id="rId30"/>
    <p:sldId id="651" r:id="rId31"/>
    <p:sldId id="698" r:id="rId32"/>
    <p:sldId id="697" r:id="rId33"/>
    <p:sldId id="696" r:id="rId34"/>
    <p:sldId id="695" r:id="rId35"/>
    <p:sldId id="694" r:id="rId36"/>
    <p:sldId id="672" r:id="rId37"/>
    <p:sldId id="702" r:id="rId38"/>
    <p:sldId id="701" r:id="rId39"/>
    <p:sldId id="700" r:id="rId40"/>
    <p:sldId id="699" r:id="rId41"/>
    <p:sldId id="679" r:id="rId42"/>
    <p:sldId id="1871" r:id="rId43"/>
    <p:sldId id="680" r:id="rId44"/>
    <p:sldId id="681" r:id="rId45"/>
    <p:sldId id="682" r:id="rId46"/>
    <p:sldId id="683" r:id="rId47"/>
    <p:sldId id="687" r:id="rId48"/>
    <p:sldId id="685" r:id="rId49"/>
    <p:sldId id="688" r:id="rId50"/>
    <p:sldId id="673" r:id="rId51"/>
    <p:sldId id="1874" r:id="rId52"/>
    <p:sldId id="674" r:id="rId53"/>
    <p:sldId id="655" r:id="rId54"/>
    <p:sldId id="656" r:id="rId55"/>
    <p:sldId id="1882" r:id="rId56"/>
    <p:sldId id="1879" r:id="rId57"/>
    <p:sldId id="1880" r:id="rId58"/>
    <p:sldId id="1881" r:id="rId59"/>
    <p:sldId id="671" r:id="rId60"/>
    <p:sldId id="1875" r:id="rId61"/>
    <p:sldId id="1876" r:id="rId62"/>
    <p:sldId id="678" r:id="rId63"/>
    <p:sldId id="1877" r:id="rId64"/>
    <p:sldId id="657" r:id="rId65"/>
    <p:sldId id="356" r:id="rId66"/>
    <p:sldId id="355" r:id="rId67"/>
    <p:sldId id="368" r:id="rId68"/>
    <p:sldId id="1869" r:id="rId69"/>
    <p:sldId id="565" r:id="rId70"/>
  </p:sldIdLst>
  <p:sldSz cx="12192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402596A-4C49-C5ED-2FF4-8F6433CDD6E8}" name="EZZINE, Hind" initials="EH" userId="S::ezzineh@who.int::edcab00f-6318-46e5-a4a9-188b01ee222f" providerId="AD"/>
  <p188:author id="{CE3F4ECB-56DD-20D5-704E-51FCCDB6670F}" name="GOMEZ, Paula" initials="GP" userId="S::gomezp@who.int::c93cf399-3ed7-4230-9282-8831e3fe5ae7"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Compte Microsoft" initials="CM" lastIdx="8" clrIdx="0">
    <p:extLst>
      <p:ext uri="{19B8F6BF-5375-455C-9EA6-DF929625EA0E}">
        <p15:presenceInfo xmlns:p15="http://schemas.microsoft.com/office/powerpoint/2012/main" userId="a000d49bf1ac71b7" providerId="Windows Live"/>
      </p:ext>
    </p:extLst>
  </p:cmAuthor>
  <p:cmAuthor id="2" name="EZZINE, Hind" initials="EH" lastIdx="17" clrIdx="1">
    <p:extLst>
      <p:ext uri="{19B8F6BF-5375-455C-9EA6-DF929625EA0E}">
        <p15:presenceInfo xmlns:p15="http://schemas.microsoft.com/office/powerpoint/2012/main" userId="S::ezzineh@who.int::edcab00f-6318-46e5-a4a9-188b01ee222f" providerId="AD"/>
      </p:ext>
    </p:extLst>
  </p:cmAuthor>
  <p:cmAuthor id="3" name="GOMEZ, Paula" initials="GP" lastIdx="15" clrIdx="2">
    <p:extLst>
      <p:ext uri="{19B8F6BF-5375-455C-9EA6-DF929625EA0E}">
        <p15:presenceInfo xmlns:p15="http://schemas.microsoft.com/office/powerpoint/2012/main" userId="S::gomezp@who.int::c93cf399-3ed7-4230-9282-8831e3fe5ae7" providerId="AD"/>
      </p:ext>
    </p:extLst>
  </p:cmAuthor>
  <p:cmAuthor id="4" name="philippe le duff" initials="pl" lastIdx="3" clrIdx="3">
    <p:extLst>
      <p:ext uri="{19B8F6BF-5375-455C-9EA6-DF929625EA0E}">
        <p15:presenceInfo xmlns:p15="http://schemas.microsoft.com/office/powerpoint/2012/main" userId="20e635ec4fe25ac9"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49E00"/>
    <a:srgbClr val="9B1E1A"/>
    <a:srgbClr val="001F60"/>
    <a:srgbClr val="A1010D"/>
    <a:srgbClr val="729E03"/>
    <a:srgbClr val="A2010C"/>
    <a:srgbClr val="951D19"/>
    <a:srgbClr val="65A000"/>
    <a:srgbClr val="FEFEFE"/>
    <a:srgbClr val="93292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7DDA98A-E3ED-492A-97D7-BDCF39AFE772}" v="6" dt="2024-11-08T16:25:40.910"/>
    <p1510:client id="{A67912D2-EFDE-FEAB-C02A-952D761196E3}" v="19" dt="2024-11-08T16:19:45.321"/>
  </p1510:revLst>
</p1510:revInfo>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BD2"/>
          </a:solidFill>
        </a:fill>
      </a:tcStyle>
    </a:wholeTbl>
    <a:band2H>
      <a:tcTxStyle/>
      <a:tcStyle>
        <a:tcBdr/>
        <a:fill>
          <a:solidFill>
            <a:srgbClr val="E6E7EA"/>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wholeTbl>
    <a:band2H>
      <a:tcTxStyle/>
      <a:tcStyle>
        <a:tcBdr/>
        <a:fill>
          <a:solidFill>
            <a:srgbClr val="FFFFFF"/>
          </a:solidFill>
        </a:fill>
      </a:tcStyle>
    </a:band2H>
    <a:firstCol>
      <a:tcTxStyle b="off"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Col>
    <a:lastRow>
      <a:tcTxStyle b="off"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ff"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2DFCA"/>
          </a:solidFill>
        </a:fill>
      </a:tcStyle>
    </a:wholeTbl>
    <a:band2H>
      <a:tcTxStyle/>
      <a:tcStyle>
        <a:tcBdr/>
        <a:fill>
          <a:solidFill>
            <a:srgbClr val="EAF0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4E2CE"/>
          </a:solidFill>
        </a:fill>
      </a:tcStyle>
    </a:wholeTbl>
    <a:band2H>
      <a:tcTxStyle/>
      <a:tcStyle>
        <a:tcBdr/>
        <a:fill>
          <a:solidFill>
            <a:srgbClr val="EBF1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5940675A-B579-460E-94D1-54222C63F5DA}" styleName="Aucun style, grille du tableau">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6" d="100"/>
          <a:sy n="86" d="100"/>
        </p:scale>
        <p:origin x="102" y="3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slide" Target="slides/slide64.xml"/><Relationship Id="rId76" Type="http://schemas.openxmlformats.org/officeDocument/2006/relationships/tableStyles" Target="tableStyles.xml"/><Relationship Id="rId7" Type="http://schemas.openxmlformats.org/officeDocument/2006/relationships/slide" Target="slides/slide3.xml"/><Relationship Id="rId71"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viewProps" Target="viewProps.xml"/><Relationship Id="rId79" Type="http://schemas.microsoft.com/office/2018/10/relationships/authors" Target="authors.xml"/><Relationship Id="rId5" Type="http://schemas.openxmlformats.org/officeDocument/2006/relationships/slide" Target="slides/slide1.xml"/><Relationship Id="rId61" Type="http://schemas.openxmlformats.org/officeDocument/2006/relationships/slide" Target="slides/slide57.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presProps" Target="presProps.xml"/><Relationship Id="rId78"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microsoft.com/office/2016/11/relationships/changesInfo" Target="changesInfos/changesInfo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commentAuthors" Target="commentAuthor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OMEZ, Paula" userId="S::gomezp@who.int::c93cf399-3ed7-4230-9282-8831e3fe5ae7" providerId="AD" clId="Web-{C30837E8-5406-2CAC-831F-A878BBF121C3}"/>
    <pc:docChg chg="delSld modSld">
      <pc:chgData name="GOMEZ, Paula" userId="S::gomezp@who.int::c93cf399-3ed7-4230-9282-8831e3fe5ae7" providerId="AD" clId="Web-{C30837E8-5406-2CAC-831F-A878BBF121C3}" dt="2023-09-18T07:42:58.525" v="4" actId="14100"/>
      <pc:docMkLst>
        <pc:docMk/>
      </pc:docMkLst>
      <pc:sldChg chg="del">
        <pc:chgData name="GOMEZ, Paula" userId="S::gomezp@who.int::c93cf399-3ed7-4230-9282-8831e3fe5ae7" providerId="AD" clId="Web-{C30837E8-5406-2CAC-831F-A878BBF121C3}" dt="2023-09-18T07:42:24.993" v="0"/>
        <pc:sldMkLst>
          <pc:docMk/>
          <pc:sldMk cId="1836358625" sldId="566"/>
        </pc:sldMkLst>
      </pc:sldChg>
      <pc:sldChg chg="delSp modSp">
        <pc:chgData name="GOMEZ, Paula" userId="S::gomezp@who.int::c93cf399-3ed7-4230-9282-8831e3fe5ae7" providerId="AD" clId="Web-{C30837E8-5406-2CAC-831F-A878BBF121C3}" dt="2023-09-18T07:42:58.525" v="4" actId="14100"/>
        <pc:sldMkLst>
          <pc:docMk/>
          <pc:sldMk cId="1741713755" sldId="1870"/>
        </pc:sldMkLst>
        <pc:spChg chg="mod">
          <ac:chgData name="GOMEZ, Paula" userId="S::gomezp@who.int::c93cf399-3ed7-4230-9282-8831e3fe5ae7" providerId="AD" clId="Web-{C30837E8-5406-2CAC-831F-A878BBF121C3}" dt="2023-09-18T07:42:58.525" v="4" actId="14100"/>
          <ac:spMkLst>
            <pc:docMk/>
            <pc:sldMk cId="1741713755" sldId="1870"/>
            <ac:spMk id="616" creationId="{00000000-0000-0000-0000-000000000000}"/>
          </ac:spMkLst>
        </pc:spChg>
        <pc:spChg chg="del">
          <ac:chgData name="GOMEZ, Paula" userId="S::gomezp@who.int::c93cf399-3ed7-4230-9282-8831e3fe5ae7" providerId="AD" clId="Web-{C30837E8-5406-2CAC-831F-A878BBF121C3}" dt="2023-09-18T07:42:50.322" v="2"/>
          <ac:spMkLst>
            <pc:docMk/>
            <pc:sldMk cId="1741713755" sldId="1870"/>
            <ac:spMk id="617" creationId="{00000000-0000-0000-0000-000000000000}"/>
          </ac:spMkLst>
        </pc:spChg>
      </pc:sldChg>
    </pc:docChg>
  </pc:docChgLst>
  <pc:docChgLst>
    <pc:chgData name="EZZINE, Hind" userId="S::ezzineh@who.int::edcab00f-6318-46e5-a4a9-188b01ee222f" providerId="AD" clId="Web-{9A1AA5BF-3667-47B3-B9EE-4E52D3915C72}"/>
    <pc:docChg chg="modSld">
      <pc:chgData name="EZZINE, Hind" userId="S::ezzineh@who.int::edcab00f-6318-46e5-a4a9-188b01ee222f" providerId="AD" clId="Web-{9A1AA5BF-3667-47B3-B9EE-4E52D3915C72}" dt="2023-03-07T11:46:18.485" v="7" actId="20577"/>
      <pc:docMkLst>
        <pc:docMk/>
      </pc:docMkLst>
      <pc:sldChg chg="modSp">
        <pc:chgData name="EZZINE, Hind" userId="S::ezzineh@who.int::edcab00f-6318-46e5-a4a9-188b01ee222f" providerId="AD" clId="Web-{9A1AA5BF-3667-47B3-B9EE-4E52D3915C72}" dt="2023-03-07T11:46:18.485" v="7" actId="20577"/>
        <pc:sldMkLst>
          <pc:docMk/>
          <pc:sldMk cId="311074723" sldId="695"/>
        </pc:sldMkLst>
        <pc:spChg chg="mod">
          <ac:chgData name="EZZINE, Hind" userId="S::ezzineh@who.int::edcab00f-6318-46e5-a4a9-188b01ee222f" providerId="AD" clId="Web-{9A1AA5BF-3667-47B3-B9EE-4E52D3915C72}" dt="2023-03-07T11:46:18.485" v="7" actId="20577"/>
          <ac:spMkLst>
            <pc:docMk/>
            <pc:sldMk cId="311074723" sldId="695"/>
            <ac:spMk id="4" creationId="{9C43A047-E6BE-A8B4-063C-53DA5185D2E6}"/>
          </ac:spMkLst>
        </pc:spChg>
      </pc:sldChg>
    </pc:docChg>
  </pc:docChgLst>
  <pc:docChgLst>
    <pc:chgData name="EZZINE, Hind" userId="S::ezzineh@who.int::edcab00f-6318-46e5-a4a9-188b01ee222f" providerId="AD" clId="Web-{1B67DDBB-B2F3-FB51-898C-260120723824}"/>
    <pc:docChg chg="mod addSld modSld">
      <pc:chgData name="EZZINE, Hind" userId="S::ezzineh@who.int::edcab00f-6318-46e5-a4a9-188b01ee222f" providerId="AD" clId="Web-{1B67DDBB-B2F3-FB51-898C-260120723824}" dt="2023-02-03T18:10:22.057" v="47" actId="20577"/>
      <pc:docMkLst>
        <pc:docMk/>
      </pc:docMkLst>
      <pc:sldChg chg="modSp">
        <pc:chgData name="EZZINE, Hind" userId="S::ezzineh@who.int::edcab00f-6318-46e5-a4a9-188b01ee222f" providerId="AD" clId="Web-{1B67DDBB-B2F3-FB51-898C-260120723824}" dt="2023-02-03T18:10:22.057" v="47" actId="20577"/>
        <pc:sldMkLst>
          <pc:docMk/>
          <pc:sldMk cId="899121726" sldId="646"/>
        </pc:sldMkLst>
        <pc:spChg chg="mod">
          <ac:chgData name="EZZINE, Hind" userId="S::ezzineh@who.int::edcab00f-6318-46e5-a4a9-188b01ee222f" providerId="AD" clId="Web-{1B67DDBB-B2F3-FB51-898C-260120723824}" dt="2023-02-03T18:10:22.057" v="47" actId="20577"/>
          <ac:spMkLst>
            <pc:docMk/>
            <pc:sldMk cId="899121726" sldId="646"/>
            <ac:spMk id="12" creationId="{8A6B853E-6828-4E07-9C47-32C7F639451F}"/>
          </ac:spMkLst>
        </pc:spChg>
      </pc:sldChg>
      <pc:sldChg chg="modSp modCm">
        <pc:chgData name="EZZINE, Hind" userId="S::ezzineh@who.int::edcab00f-6318-46e5-a4a9-188b01ee222f" providerId="AD" clId="Web-{1B67DDBB-B2F3-FB51-898C-260120723824}" dt="2023-02-03T17:57:39.182" v="31" actId="1076"/>
        <pc:sldMkLst>
          <pc:docMk/>
          <pc:sldMk cId="968233751" sldId="678"/>
        </pc:sldMkLst>
        <pc:spChg chg="mod">
          <ac:chgData name="EZZINE, Hind" userId="S::ezzineh@who.int::edcab00f-6318-46e5-a4a9-188b01ee222f" providerId="AD" clId="Web-{1B67DDBB-B2F3-FB51-898C-260120723824}" dt="2023-02-03T17:54:52.162" v="17" actId="20577"/>
          <ac:spMkLst>
            <pc:docMk/>
            <pc:sldMk cId="968233751" sldId="678"/>
            <ac:spMk id="3" creationId="{91ED658C-F1A7-1083-09A3-0D106085A483}"/>
          </ac:spMkLst>
        </pc:spChg>
        <pc:spChg chg="mod">
          <ac:chgData name="EZZINE, Hind" userId="S::ezzineh@who.int::edcab00f-6318-46e5-a4a9-188b01ee222f" providerId="AD" clId="Web-{1B67DDBB-B2F3-FB51-898C-260120723824}" dt="2023-02-03T17:57:39.182" v="31" actId="1076"/>
          <ac:spMkLst>
            <pc:docMk/>
            <pc:sldMk cId="968233751" sldId="678"/>
            <ac:spMk id="6" creationId="{00000000-0000-0000-0000-000000000000}"/>
          </ac:spMkLst>
        </pc:spChg>
      </pc:sldChg>
      <pc:sldChg chg="modCm">
        <pc:chgData name="EZZINE, Hind" userId="S::ezzineh@who.int::edcab00f-6318-46e5-a4a9-188b01ee222f" providerId="AD" clId="Web-{1B67DDBB-B2F3-FB51-898C-260120723824}" dt="2023-02-03T18:09:37.259" v="46"/>
        <pc:sldMkLst>
          <pc:docMk/>
          <pc:sldMk cId="627738202" sldId="680"/>
        </pc:sldMkLst>
      </pc:sldChg>
      <pc:sldChg chg="modSp modCm">
        <pc:chgData name="EZZINE, Hind" userId="S::ezzineh@who.int::edcab00f-6318-46e5-a4a9-188b01ee222f" providerId="AD" clId="Web-{1B67DDBB-B2F3-FB51-898C-260120723824}" dt="2023-02-03T18:04:49.454" v="41" actId="20577"/>
        <pc:sldMkLst>
          <pc:docMk/>
          <pc:sldMk cId="2985700082" sldId="681"/>
        </pc:sldMkLst>
        <pc:spChg chg="mod">
          <ac:chgData name="EZZINE, Hind" userId="S::ezzineh@who.int::edcab00f-6318-46e5-a4a9-188b01ee222f" providerId="AD" clId="Web-{1B67DDBB-B2F3-FB51-898C-260120723824}" dt="2023-02-03T18:04:49.454" v="41" actId="20577"/>
          <ac:spMkLst>
            <pc:docMk/>
            <pc:sldMk cId="2985700082" sldId="681"/>
            <ac:spMk id="21" creationId="{00000000-0000-0000-0000-000000000000}"/>
          </ac:spMkLst>
        </pc:spChg>
      </pc:sldChg>
      <pc:sldChg chg="modCm">
        <pc:chgData name="EZZINE, Hind" userId="S::ezzineh@who.int::edcab00f-6318-46e5-a4a9-188b01ee222f" providerId="AD" clId="Web-{1B67DDBB-B2F3-FB51-898C-260120723824}" dt="2023-02-03T18:05:58.003" v="44"/>
        <pc:sldMkLst>
          <pc:docMk/>
          <pc:sldMk cId="4229264770" sldId="683"/>
        </pc:sldMkLst>
      </pc:sldChg>
      <pc:sldChg chg="modSp">
        <pc:chgData name="EZZINE, Hind" userId="S::ezzineh@who.int::edcab00f-6318-46e5-a4a9-188b01ee222f" providerId="AD" clId="Web-{1B67DDBB-B2F3-FB51-898C-260120723824}" dt="2023-02-03T18:05:25.549" v="43" actId="20577"/>
        <pc:sldMkLst>
          <pc:docMk/>
          <pc:sldMk cId="3920885025" sldId="688"/>
        </pc:sldMkLst>
        <pc:spChg chg="mod">
          <ac:chgData name="EZZINE, Hind" userId="S::ezzineh@who.int::edcab00f-6318-46e5-a4a9-188b01ee222f" providerId="AD" clId="Web-{1B67DDBB-B2F3-FB51-898C-260120723824}" dt="2023-02-03T18:05:25.549" v="43" actId="20577"/>
          <ac:spMkLst>
            <pc:docMk/>
            <pc:sldMk cId="3920885025" sldId="688"/>
            <ac:spMk id="2" creationId="{00000000-0000-0000-0000-000000000000}"/>
          </ac:spMkLst>
        </pc:spChg>
      </pc:sldChg>
      <pc:sldChg chg="modSp add replId">
        <pc:chgData name="EZZINE, Hind" userId="S::ezzineh@who.int::edcab00f-6318-46e5-a4a9-188b01ee222f" providerId="AD" clId="Web-{1B67DDBB-B2F3-FB51-898C-260120723824}" dt="2023-02-03T17:57:46.041" v="32" actId="1076"/>
        <pc:sldMkLst>
          <pc:docMk/>
          <pc:sldMk cId="2522164048" sldId="689"/>
        </pc:sldMkLst>
        <pc:spChg chg="mod">
          <ac:chgData name="EZZINE, Hind" userId="S::ezzineh@who.int::edcab00f-6318-46e5-a4a9-188b01ee222f" providerId="AD" clId="Web-{1B67DDBB-B2F3-FB51-898C-260120723824}" dt="2023-02-03T17:57:46.041" v="32" actId="1076"/>
          <ac:spMkLst>
            <pc:docMk/>
            <pc:sldMk cId="2522164048" sldId="689"/>
            <ac:spMk id="6" creationId="{00000000-0000-0000-0000-000000000000}"/>
          </ac:spMkLst>
        </pc:spChg>
      </pc:sldChg>
    </pc:docChg>
  </pc:docChgLst>
  <pc:docChgLst>
    <pc:chgData name="EZZINE, Hind" userId="S::ezzineh@who.int::edcab00f-6318-46e5-a4a9-188b01ee222f" providerId="AD" clId="Web-{D4C03E8D-0AE0-4F41-9464-48A31388343C}"/>
    <pc:docChg chg="addSld delSld modSld">
      <pc:chgData name="EZZINE, Hind" userId="S::ezzineh@who.int::edcab00f-6318-46e5-a4a9-188b01ee222f" providerId="AD" clId="Web-{D4C03E8D-0AE0-4F41-9464-48A31388343C}" dt="2023-03-06T14:54:07.763" v="16"/>
      <pc:docMkLst>
        <pc:docMk/>
      </pc:docMkLst>
      <pc:sldChg chg="modSp addCm delCm">
        <pc:chgData name="EZZINE, Hind" userId="S::ezzineh@who.int::edcab00f-6318-46e5-a4a9-188b01ee222f" providerId="AD" clId="Web-{D4C03E8D-0AE0-4F41-9464-48A31388343C}" dt="2023-03-06T14:54:07.763" v="16"/>
        <pc:sldMkLst>
          <pc:docMk/>
          <pc:sldMk cId="3107963694" sldId="641"/>
        </pc:sldMkLst>
        <pc:spChg chg="mod">
          <ac:chgData name="EZZINE, Hind" userId="S::ezzineh@who.int::edcab00f-6318-46e5-a4a9-188b01ee222f" providerId="AD" clId="Web-{D4C03E8D-0AE0-4F41-9464-48A31388343C}" dt="2023-03-06T14:51:35.284" v="14" actId="20577"/>
          <ac:spMkLst>
            <pc:docMk/>
            <pc:sldMk cId="3107963694" sldId="641"/>
            <ac:spMk id="3" creationId="{F237F5AF-9847-49B1-AAC6-F7F46AC14034}"/>
          </ac:spMkLst>
        </pc:spChg>
      </pc:sldChg>
      <pc:sldChg chg="modSp add del replId">
        <pc:chgData name="EZZINE, Hind" userId="S::ezzineh@who.int::edcab00f-6318-46e5-a4a9-188b01ee222f" providerId="AD" clId="Web-{D4C03E8D-0AE0-4F41-9464-48A31388343C}" dt="2023-03-06T14:35:31.639" v="7"/>
        <pc:sldMkLst>
          <pc:docMk/>
          <pc:sldMk cId="450939973" sldId="699"/>
        </pc:sldMkLst>
        <pc:picChg chg="mod modCrop">
          <ac:chgData name="EZZINE, Hind" userId="S::ezzineh@who.int::edcab00f-6318-46e5-a4a9-188b01ee222f" providerId="AD" clId="Web-{D4C03E8D-0AE0-4F41-9464-48A31388343C}" dt="2023-03-06T14:20:46.046" v="6" actId="1076"/>
          <ac:picMkLst>
            <pc:docMk/>
            <pc:sldMk cId="450939973" sldId="699"/>
            <ac:picMk id="7" creationId="{459448D6-4F00-DF40-6259-2EAADAB342B4}"/>
          </ac:picMkLst>
        </pc:picChg>
      </pc:sldChg>
    </pc:docChg>
  </pc:docChgLst>
  <pc:docChgLst>
    <pc:chgData name="GOMEZ, Paula" userId="c93cf399-3ed7-4230-9282-8831e3fe5ae7" providerId="ADAL" clId="{17DDA98A-E3ED-492A-97D7-BDCF39AFE772}"/>
    <pc:docChg chg="custSel modSld modMainMaster">
      <pc:chgData name="GOMEZ, Paula" userId="c93cf399-3ed7-4230-9282-8831e3fe5ae7" providerId="ADAL" clId="{17DDA98A-E3ED-492A-97D7-BDCF39AFE772}" dt="2024-11-08T16:36:42.647" v="281" actId="1592"/>
      <pc:docMkLst>
        <pc:docMk/>
      </pc:docMkLst>
      <pc:sldChg chg="modSp mod">
        <pc:chgData name="GOMEZ, Paula" userId="c93cf399-3ed7-4230-9282-8831e3fe5ae7" providerId="ADAL" clId="{17DDA98A-E3ED-492A-97D7-BDCF39AFE772}" dt="2024-11-08T16:21:49.979" v="41" actId="20577"/>
        <pc:sldMkLst>
          <pc:docMk/>
          <pc:sldMk cId="0" sldId="258"/>
        </pc:sldMkLst>
        <pc:spChg chg="mod">
          <ac:chgData name="GOMEZ, Paula" userId="c93cf399-3ed7-4230-9282-8831e3fe5ae7" providerId="ADAL" clId="{17DDA98A-E3ED-492A-97D7-BDCF39AFE772}" dt="2024-11-08T16:21:49.979" v="41" actId="20577"/>
          <ac:spMkLst>
            <pc:docMk/>
            <pc:sldMk cId="0" sldId="258"/>
            <ac:spMk id="571" creationId="{00000000-0000-0000-0000-000000000000}"/>
          </ac:spMkLst>
        </pc:spChg>
      </pc:sldChg>
      <pc:sldChg chg="modSp mod">
        <pc:chgData name="GOMEZ, Paula" userId="c93cf399-3ed7-4230-9282-8831e3fe5ae7" providerId="ADAL" clId="{17DDA98A-E3ED-492A-97D7-BDCF39AFE772}" dt="2024-11-08T16:23:11.231" v="57"/>
        <pc:sldMkLst>
          <pc:docMk/>
          <pc:sldMk cId="0" sldId="265"/>
        </pc:sldMkLst>
        <pc:spChg chg="mod">
          <ac:chgData name="GOMEZ, Paula" userId="c93cf399-3ed7-4230-9282-8831e3fe5ae7" providerId="ADAL" clId="{17DDA98A-E3ED-492A-97D7-BDCF39AFE772}" dt="2024-11-08T16:23:11.231" v="57"/>
          <ac:spMkLst>
            <pc:docMk/>
            <pc:sldMk cId="0" sldId="265"/>
            <ac:spMk id="616" creationId="{00000000-0000-0000-0000-000000000000}"/>
          </ac:spMkLst>
        </pc:spChg>
      </pc:sldChg>
      <pc:sldChg chg="addSp modSp mod modClrScheme chgLayout">
        <pc:chgData name="GOMEZ, Paula" userId="c93cf399-3ed7-4230-9282-8831e3fe5ae7" providerId="ADAL" clId="{17DDA98A-E3ED-492A-97D7-BDCF39AFE772}" dt="2024-11-08T16:35:02.311" v="233" actId="1076"/>
        <pc:sldMkLst>
          <pc:docMk/>
          <pc:sldMk cId="2210347919" sldId="368"/>
        </pc:sldMkLst>
        <pc:spChg chg="add mod ord">
          <ac:chgData name="GOMEZ, Paula" userId="c93cf399-3ed7-4230-9282-8831e3fe5ae7" providerId="ADAL" clId="{17DDA98A-E3ED-492A-97D7-BDCF39AFE772}" dt="2024-11-08T16:35:02.311" v="233" actId="1076"/>
          <ac:spMkLst>
            <pc:docMk/>
            <pc:sldMk cId="2210347919" sldId="368"/>
            <ac:spMk id="3" creationId="{7C768E3F-8C56-3649-F1F3-0F1BC2C99AC1}"/>
          </ac:spMkLst>
        </pc:spChg>
      </pc:sldChg>
      <pc:sldChg chg="modSp">
        <pc:chgData name="GOMEZ, Paula" userId="c93cf399-3ed7-4230-9282-8831e3fe5ae7" providerId="ADAL" clId="{17DDA98A-E3ED-492A-97D7-BDCF39AFE772}" dt="2024-11-08T16:23:11.231" v="57"/>
        <pc:sldMkLst>
          <pc:docMk/>
          <pc:sldMk cId="2033389759" sldId="542"/>
        </pc:sldMkLst>
        <pc:spChg chg="mod">
          <ac:chgData name="GOMEZ, Paula" userId="c93cf399-3ed7-4230-9282-8831e3fe5ae7" providerId="ADAL" clId="{17DDA98A-E3ED-492A-97D7-BDCF39AFE772}" dt="2024-11-08T16:23:11.231" v="57"/>
          <ac:spMkLst>
            <pc:docMk/>
            <pc:sldMk cId="2033389759" sldId="542"/>
            <ac:spMk id="2" creationId="{F4278828-3558-B3D7-26C7-DD87AE026101}"/>
          </ac:spMkLst>
        </pc:spChg>
        <pc:spChg chg="mod">
          <ac:chgData name="GOMEZ, Paula" userId="c93cf399-3ed7-4230-9282-8831e3fe5ae7" providerId="ADAL" clId="{17DDA98A-E3ED-492A-97D7-BDCF39AFE772}" dt="2024-11-08T16:23:11.231" v="57"/>
          <ac:spMkLst>
            <pc:docMk/>
            <pc:sldMk cId="2033389759" sldId="542"/>
            <ac:spMk id="6" creationId="{00000000-0000-0000-0000-000000000000}"/>
          </ac:spMkLst>
        </pc:spChg>
      </pc:sldChg>
      <pc:sldChg chg="modSp mod">
        <pc:chgData name="GOMEZ, Paula" userId="c93cf399-3ed7-4230-9282-8831e3fe5ae7" providerId="ADAL" clId="{17DDA98A-E3ED-492A-97D7-BDCF39AFE772}" dt="2024-11-08T16:35:39.260" v="275" actId="20577"/>
        <pc:sldMkLst>
          <pc:docMk/>
          <pc:sldMk cId="657549216" sldId="613"/>
        </pc:sldMkLst>
        <pc:spChg chg="mod">
          <ac:chgData name="GOMEZ, Paula" userId="c93cf399-3ed7-4230-9282-8831e3fe5ae7" providerId="ADAL" clId="{17DDA98A-E3ED-492A-97D7-BDCF39AFE772}" dt="2024-11-08T16:35:39.260" v="275" actId="20577"/>
          <ac:spMkLst>
            <pc:docMk/>
            <pc:sldMk cId="657549216" sldId="613"/>
            <ac:spMk id="623" creationId="{00000000-0000-0000-0000-000000000000}"/>
          </ac:spMkLst>
        </pc:spChg>
      </pc:sldChg>
      <pc:sldChg chg="modSp">
        <pc:chgData name="GOMEZ, Paula" userId="c93cf399-3ed7-4230-9282-8831e3fe5ae7" providerId="ADAL" clId="{17DDA98A-E3ED-492A-97D7-BDCF39AFE772}" dt="2024-11-08T16:23:11.231" v="57"/>
        <pc:sldMkLst>
          <pc:docMk/>
          <pc:sldMk cId="2094026619" sldId="618"/>
        </pc:sldMkLst>
        <pc:spChg chg="mod">
          <ac:chgData name="GOMEZ, Paula" userId="c93cf399-3ed7-4230-9282-8831e3fe5ae7" providerId="ADAL" clId="{17DDA98A-E3ED-492A-97D7-BDCF39AFE772}" dt="2024-11-08T16:23:11.231" v="57"/>
          <ac:spMkLst>
            <pc:docMk/>
            <pc:sldMk cId="2094026619" sldId="618"/>
            <ac:spMk id="6" creationId="{A0AB5C58-71F8-4D1F-8076-5EED25E50407}"/>
          </ac:spMkLst>
        </pc:spChg>
      </pc:sldChg>
      <pc:sldChg chg="modSp">
        <pc:chgData name="GOMEZ, Paula" userId="c93cf399-3ed7-4230-9282-8831e3fe5ae7" providerId="ADAL" clId="{17DDA98A-E3ED-492A-97D7-BDCF39AFE772}" dt="2024-11-08T16:23:11.231" v="57"/>
        <pc:sldMkLst>
          <pc:docMk/>
          <pc:sldMk cId="1598634664" sldId="634"/>
        </pc:sldMkLst>
        <pc:spChg chg="mod">
          <ac:chgData name="GOMEZ, Paula" userId="c93cf399-3ed7-4230-9282-8831e3fe5ae7" providerId="ADAL" clId="{17DDA98A-E3ED-492A-97D7-BDCF39AFE772}" dt="2024-11-08T16:23:11.231" v="57"/>
          <ac:spMkLst>
            <pc:docMk/>
            <pc:sldMk cId="1598634664" sldId="634"/>
            <ac:spMk id="2" creationId="{F4278828-3558-B3D7-26C7-DD87AE026101}"/>
          </ac:spMkLst>
        </pc:spChg>
        <pc:spChg chg="mod">
          <ac:chgData name="GOMEZ, Paula" userId="c93cf399-3ed7-4230-9282-8831e3fe5ae7" providerId="ADAL" clId="{17DDA98A-E3ED-492A-97D7-BDCF39AFE772}" dt="2024-11-08T16:23:11.231" v="57"/>
          <ac:spMkLst>
            <pc:docMk/>
            <pc:sldMk cId="1598634664" sldId="634"/>
            <ac:spMk id="6" creationId="{00000000-0000-0000-0000-000000000000}"/>
          </ac:spMkLst>
        </pc:spChg>
      </pc:sldChg>
      <pc:sldChg chg="modSp mod">
        <pc:chgData name="GOMEZ, Paula" userId="c93cf399-3ed7-4230-9282-8831e3fe5ae7" providerId="ADAL" clId="{17DDA98A-E3ED-492A-97D7-BDCF39AFE772}" dt="2024-11-08T16:23:47.378" v="60" actId="20577"/>
        <pc:sldMkLst>
          <pc:docMk/>
          <pc:sldMk cId="683942332" sldId="638"/>
        </pc:sldMkLst>
        <pc:spChg chg="mod">
          <ac:chgData name="GOMEZ, Paula" userId="c93cf399-3ed7-4230-9282-8831e3fe5ae7" providerId="ADAL" clId="{17DDA98A-E3ED-492A-97D7-BDCF39AFE772}" dt="2024-11-08T16:23:43.614" v="58" actId="20577"/>
          <ac:spMkLst>
            <pc:docMk/>
            <pc:sldMk cId="683942332" sldId="638"/>
            <ac:spMk id="2" creationId="{00000000-0000-0000-0000-000000000000}"/>
          </ac:spMkLst>
        </pc:spChg>
        <pc:spChg chg="mod">
          <ac:chgData name="GOMEZ, Paula" userId="c93cf399-3ed7-4230-9282-8831e3fe5ae7" providerId="ADAL" clId="{17DDA98A-E3ED-492A-97D7-BDCF39AFE772}" dt="2024-11-08T16:23:45.268" v="59" actId="20577"/>
          <ac:spMkLst>
            <pc:docMk/>
            <pc:sldMk cId="683942332" sldId="638"/>
            <ac:spMk id="3" creationId="{00000000-0000-0000-0000-000000000000}"/>
          </ac:spMkLst>
        </pc:spChg>
        <pc:spChg chg="mod">
          <ac:chgData name="GOMEZ, Paula" userId="c93cf399-3ed7-4230-9282-8831e3fe5ae7" providerId="ADAL" clId="{17DDA98A-E3ED-492A-97D7-BDCF39AFE772}" dt="2024-11-08T16:23:47.378" v="60" actId="20577"/>
          <ac:spMkLst>
            <pc:docMk/>
            <pc:sldMk cId="683942332" sldId="638"/>
            <ac:spMk id="5" creationId="{00000000-0000-0000-0000-000000000000}"/>
          </ac:spMkLst>
        </pc:spChg>
      </pc:sldChg>
      <pc:sldChg chg="modSp mod">
        <pc:chgData name="GOMEZ, Paula" userId="c93cf399-3ed7-4230-9282-8831e3fe5ae7" providerId="ADAL" clId="{17DDA98A-E3ED-492A-97D7-BDCF39AFE772}" dt="2024-11-08T16:24:18.488" v="64" actId="20577"/>
        <pc:sldMkLst>
          <pc:docMk/>
          <pc:sldMk cId="2615832474" sldId="640"/>
        </pc:sldMkLst>
        <pc:spChg chg="mod">
          <ac:chgData name="GOMEZ, Paula" userId="c93cf399-3ed7-4230-9282-8831e3fe5ae7" providerId="ADAL" clId="{17DDA98A-E3ED-492A-97D7-BDCF39AFE772}" dt="2024-11-08T16:24:18.488" v="64" actId="20577"/>
          <ac:spMkLst>
            <pc:docMk/>
            <pc:sldMk cId="2615832474" sldId="640"/>
            <ac:spMk id="2" creationId="{00000000-0000-0000-0000-000000000000}"/>
          </ac:spMkLst>
        </pc:spChg>
      </pc:sldChg>
      <pc:sldChg chg="modSp mod">
        <pc:chgData name="GOMEZ, Paula" userId="c93cf399-3ed7-4230-9282-8831e3fe5ae7" providerId="ADAL" clId="{17DDA98A-E3ED-492A-97D7-BDCF39AFE772}" dt="2024-11-08T16:24:43.251" v="68" actId="1076"/>
        <pc:sldMkLst>
          <pc:docMk/>
          <pc:sldMk cId="3107963694" sldId="641"/>
        </pc:sldMkLst>
        <pc:spChg chg="mod">
          <ac:chgData name="GOMEZ, Paula" userId="c93cf399-3ed7-4230-9282-8831e3fe5ae7" providerId="ADAL" clId="{17DDA98A-E3ED-492A-97D7-BDCF39AFE772}" dt="2024-11-08T16:24:43.251" v="68" actId="1076"/>
          <ac:spMkLst>
            <pc:docMk/>
            <pc:sldMk cId="3107963694" sldId="641"/>
            <ac:spMk id="7" creationId="{99B5E104-DF42-5E34-8F72-418C677A3424}"/>
          </ac:spMkLst>
        </pc:spChg>
      </pc:sldChg>
      <pc:sldChg chg="modSp mod">
        <pc:chgData name="GOMEZ, Paula" userId="c93cf399-3ed7-4230-9282-8831e3fe5ae7" providerId="ADAL" clId="{17DDA98A-E3ED-492A-97D7-BDCF39AFE772}" dt="2024-11-08T16:25:46.517" v="77" actId="1076"/>
        <pc:sldMkLst>
          <pc:docMk/>
          <pc:sldMk cId="1426959242" sldId="642"/>
        </pc:sldMkLst>
        <pc:spChg chg="mod">
          <ac:chgData name="GOMEZ, Paula" userId="c93cf399-3ed7-4230-9282-8831e3fe5ae7" providerId="ADAL" clId="{17DDA98A-E3ED-492A-97D7-BDCF39AFE772}" dt="2024-11-08T16:25:46.517" v="77" actId="1076"/>
          <ac:spMkLst>
            <pc:docMk/>
            <pc:sldMk cId="1426959242" sldId="642"/>
            <ac:spMk id="6" creationId="{00000000-0000-0000-0000-000000000000}"/>
          </ac:spMkLst>
        </pc:spChg>
      </pc:sldChg>
      <pc:sldChg chg="modSp mod">
        <pc:chgData name="GOMEZ, Paula" userId="c93cf399-3ed7-4230-9282-8831e3fe5ae7" providerId="ADAL" clId="{17DDA98A-E3ED-492A-97D7-BDCF39AFE772}" dt="2024-11-08T16:23:54.990" v="62" actId="20577"/>
        <pc:sldMkLst>
          <pc:docMk/>
          <pc:sldMk cId="3872188794" sldId="643"/>
        </pc:sldMkLst>
        <pc:spChg chg="mod">
          <ac:chgData name="GOMEZ, Paula" userId="c93cf399-3ed7-4230-9282-8831e3fe5ae7" providerId="ADAL" clId="{17DDA98A-E3ED-492A-97D7-BDCF39AFE772}" dt="2024-11-08T16:23:54.990" v="62" actId="20577"/>
          <ac:spMkLst>
            <pc:docMk/>
            <pc:sldMk cId="3872188794" sldId="643"/>
            <ac:spMk id="623" creationId="{00000000-0000-0000-0000-000000000000}"/>
          </ac:spMkLst>
        </pc:spChg>
      </pc:sldChg>
      <pc:sldChg chg="modSp mod">
        <pc:chgData name="GOMEZ, Paula" userId="c93cf399-3ed7-4230-9282-8831e3fe5ae7" providerId="ADAL" clId="{17DDA98A-E3ED-492A-97D7-BDCF39AFE772}" dt="2024-11-08T16:32:50.684" v="192" actId="207"/>
        <pc:sldMkLst>
          <pc:docMk/>
          <pc:sldMk cId="825514520" sldId="655"/>
        </pc:sldMkLst>
        <pc:spChg chg="mod">
          <ac:chgData name="GOMEZ, Paula" userId="c93cf399-3ed7-4230-9282-8831e3fe5ae7" providerId="ADAL" clId="{17DDA98A-E3ED-492A-97D7-BDCF39AFE772}" dt="2024-11-08T16:32:50.684" v="192" actId="207"/>
          <ac:spMkLst>
            <pc:docMk/>
            <pc:sldMk cId="825514520" sldId="655"/>
            <ac:spMk id="3" creationId="{00000000-0000-0000-0000-000000000000}"/>
          </ac:spMkLst>
        </pc:spChg>
      </pc:sldChg>
      <pc:sldChg chg="addSp delSp modSp mod modClrScheme chgLayout">
        <pc:chgData name="GOMEZ, Paula" userId="c93cf399-3ed7-4230-9282-8831e3fe5ae7" providerId="ADAL" clId="{17DDA98A-E3ED-492A-97D7-BDCF39AFE772}" dt="2024-11-08T16:30:48.276" v="182" actId="1076"/>
        <pc:sldMkLst>
          <pc:docMk/>
          <pc:sldMk cId="3563047116" sldId="658"/>
        </pc:sldMkLst>
        <pc:spChg chg="mod ord">
          <ac:chgData name="GOMEZ, Paula" userId="c93cf399-3ed7-4230-9282-8831e3fe5ae7" providerId="ADAL" clId="{17DDA98A-E3ED-492A-97D7-BDCF39AFE772}" dt="2024-11-08T16:30:48.276" v="182" actId="1076"/>
          <ac:spMkLst>
            <pc:docMk/>
            <pc:sldMk cId="3563047116" sldId="658"/>
            <ac:spMk id="2" creationId="{00000000-0000-0000-0000-000000000000}"/>
          </ac:spMkLst>
        </pc:spChg>
        <pc:spChg chg="add del mod ord">
          <ac:chgData name="GOMEZ, Paula" userId="c93cf399-3ed7-4230-9282-8831e3fe5ae7" providerId="ADAL" clId="{17DDA98A-E3ED-492A-97D7-BDCF39AFE772}" dt="2024-11-08T16:30:43.333" v="181" actId="478"/>
          <ac:spMkLst>
            <pc:docMk/>
            <pc:sldMk cId="3563047116" sldId="658"/>
            <ac:spMk id="4" creationId="{B07ACA77-E1C7-4EC7-87A1-FAC71BA28D9C}"/>
          </ac:spMkLst>
        </pc:spChg>
      </pc:sldChg>
      <pc:sldChg chg="modSp mod delCm">
        <pc:chgData name="GOMEZ, Paula" userId="c93cf399-3ed7-4230-9282-8831e3fe5ae7" providerId="ADAL" clId="{17DDA98A-E3ED-492A-97D7-BDCF39AFE772}" dt="2024-11-08T16:30:13.626" v="178" actId="20577"/>
        <pc:sldMkLst>
          <pc:docMk/>
          <pc:sldMk cId="784166473" sldId="662"/>
        </pc:sldMkLst>
        <pc:spChg chg="mod">
          <ac:chgData name="GOMEZ, Paula" userId="c93cf399-3ed7-4230-9282-8831e3fe5ae7" providerId="ADAL" clId="{17DDA98A-E3ED-492A-97D7-BDCF39AFE772}" dt="2024-11-08T16:30:13.626" v="178" actId="20577"/>
          <ac:spMkLst>
            <pc:docMk/>
            <pc:sldMk cId="784166473" sldId="662"/>
            <ac:spMk id="3" creationId="{00000000-0000-0000-0000-000000000000}"/>
          </ac:spMkLst>
        </pc:spChg>
        <pc:spChg chg="mod">
          <ac:chgData name="GOMEZ, Paula" userId="c93cf399-3ed7-4230-9282-8831e3fe5ae7" providerId="ADAL" clId="{17DDA98A-E3ED-492A-97D7-BDCF39AFE772}" dt="2024-11-08T16:25:02.733" v="72" actId="1076"/>
          <ac:spMkLst>
            <pc:docMk/>
            <pc:sldMk cId="784166473" sldId="662"/>
            <ac:spMk id="4" creationId="{32C5030B-5AE4-082C-5B08-2DB206F381A7}"/>
          </ac:spMkLst>
        </pc:spChg>
      </pc:sldChg>
      <pc:sldChg chg="modSp">
        <pc:chgData name="GOMEZ, Paula" userId="c93cf399-3ed7-4230-9282-8831e3fe5ae7" providerId="ADAL" clId="{17DDA98A-E3ED-492A-97D7-BDCF39AFE772}" dt="2024-11-08T16:23:11.231" v="57"/>
        <pc:sldMkLst>
          <pc:docMk/>
          <pc:sldMk cId="130628416" sldId="672"/>
        </pc:sldMkLst>
        <pc:spChg chg="mod">
          <ac:chgData name="GOMEZ, Paula" userId="c93cf399-3ed7-4230-9282-8831e3fe5ae7" providerId="ADAL" clId="{17DDA98A-E3ED-492A-97D7-BDCF39AFE772}" dt="2024-11-08T16:23:11.231" v="57"/>
          <ac:spMkLst>
            <pc:docMk/>
            <pc:sldMk cId="130628416" sldId="672"/>
            <ac:spMk id="3" creationId="{00000000-0000-0000-0000-000000000000}"/>
          </ac:spMkLst>
        </pc:spChg>
      </pc:sldChg>
      <pc:sldChg chg="modSp">
        <pc:chgData name="GOMEZ, Paula" userId="c93cf399-3ed7-4230-9282-8831e3fe5ae7" providerId="ADAL" clId="{17DDA98A-E3ED-492A-97D7-BDCF39AFE772}" dt="2024-11-08T16:23:11.231" v="57"/>
        <pc:sldMkLst>
          <pc:docMk/>
          <pc:sldMk cId="405704295" sldId="673"/>
        </pc:sldMkLst>
        <pc:spChg chg="mod">
          <ac:chgData name="GOMEZ, Paula" userId="c93cf399-3ed7-4230-9282-8831e3fe5ae7" providerId="ADAL" clId="{17DDA98A-E3ED-492A-97D7-BDCF39AFE772}" dt="2024-11-08T16:23:11.231" v="57"/>
          <ac:spMkLst>
            <pc:docMk/>
            <pc:sldMk cId="405704295" sldId="673"/>
            <ac:spMk id="2" creationId="{00000000-0000-0000-0000-000000000000}"/>
          </ac:spMkLst>
        </pc:spChg>
      </pc:sldChg>
      <pc:sldChg chg="modSp mod">
        <pc:chgData name="GOMEZ, Paula" userId="c93cf399-3ed7-4230-9282-8831e3fe5ae7" providerId="ADAL" clId="{17DDA98A-E3ED-492A-97D7-BDCF39AFE772}" dt="2024-11-08T16:34:16.188" v="220" actId="1076"/>
        <pc:sldMkLst>
          <pc:docMk/>
          <pc:sldMk cId="968233751" sldId="678"/>
        </pc:sldMkLst>
        <pc:spChg chg="mod">
          <ac:chgData name="GOMEZ, Paula" userId="c93cf399-3ed7-4230-9282-8831e3fe5ae7" providerId="ADAL" clId="{17DDA98A-E3ED-492A-97D7-BDCF39AFE772}" dt="2024-11-08T16:34:16.188" v="220" actId="1076"/>
          <ac:spMkLst>
            <pc:docMk/>
            <pc:sldMk cId="968233751" sldId="678"/>
            <ac:spMk id="3" creationId="{91ED658C-F1A7-1083-09A3-0D106085A483}"/>
          </ac:spMkLst>
        </pc:spChg>
      </pc:sldChg>
      <pc:sldChg chg="modSp mod">
        <pc:chgData name="GOMEZ, Paula" userId="c93cf399-3ed7-4230-9282-8831e3fe5ae7" providerId="ADAL" clId="{17DDA98A-E3ED-492A-97D7-BDCF39AFE772}" dt="2024-11-08T16:32:01.727" v="189" actId="20577"/>
        <pc:sldMkLst>
          <pc:docMk/>
          <pc:sldMk cId="627738202" sldId="680"/>
        </pc:sldMkLst>
        <pc:spChg chg="mod">
          <ac:chgData name="GOMEZ, Paula" userId="c93cf399-3ed7-4230-9282-8831e3fe5ae7" providerId="ADAL" clId="{17DDA98A-E3ED-492A-97D7-BDCF39AFE772}" dt="2024-11-08T16:32:01.727" v="189" actId="20577"/>
          <ac:spMkLst>
            <pc:docMk/>
            <pc:sldMk cId="627738202" sldId="680"/>
            <ac:spMk id="3" creationId="{00000000-0000-0000-0000-000000000000}"/>
          </ac:spMkLst>
        </pc:spChg>
      </pc:sldChg>
      <pc:sldChg chg="modSp mod">
        <pc:chgData name="GOMEZ, Paula" userId="c93cf399-3ed7-4230-9282-8831e3fe5ae7" providerId="ADAL" clId="{17DDA98A-E3ED-492A-97D7-BDCF39AFE772}" dt="2024-11-08T16:32:14.695" v="190" actId="207"/>
        <pc:sldMkLst>
          <pc:docMk/>
          <pc:sldMk cId="2985700082" sldId="681"/>
        </pc:sldMkLst>
        <pc:spChg chg="mod">
          <ac:chgData name="GOMEZ, Paula" userId="c93cf399-3ed7-4230-9282-8831e3fe5ae7" providerId="ADAL" clId="{17DDA98A-E3ED-492A-97D7-BDCF39AFE772}" dt="2024-11-08T16:32:14.695" v="190" actId="207"/>
          <ac:spMkLst>
            <pc:docMk/>
            <pc:sldMk cId="2985700082" sldId="681"/>
            <ac:spMk id="21" creationId="{00000000-0000-0000-0000-000000000000}"/>
          </ac:spMkLst>
        </pc:spChg>
      </pc:sldChg>
      <pc:sldChg chg="modSp mod">
        <pc:chgData name="GOMEZ, Paula" userId="c93cf399-3ed7-4230-9282-8831e3fe5ae7" providerId="ADAL" clId="{17DDA98A-E3ED-492A-97D7-BDCF39AFE772}" dt="2024-11-08T16:31:37.205" v="186" actId="1076"/>
        <pc:sldMkLst>
          <pc:docMk/>
          <pc:sldMk cId="311074723" sldId="695"/>
        </pc:sldMkLst>
        <pc:spChg chg="mod">
          <ac:chgData name="GOMEZ, Paula" userId="c93cf399-3ed7-4230-9282-8831e3fe5ae7" providerId="ADAL" clId="{17DDA98A-E3ED-492A-97D7-BDCF39AFE772}" dt="2024-11-08T16:31:37.205" v="186" actId="1076"/>
          <ac:spMkLst>
            <pc:docMk/>
            <pc:sldMk cId="311074723" sldId="695"/>
            <ac:spMk id="4" creationId="{9C43A047-E6BE-A8B4-063C-53DA5185D2E6}"/>
          </ac:spMkLst>
        </pc:spChg>
      </pc:sldChg>
      <pc:sldChg chg="delCm">
        <pc:chgData name="GOMEZ, Paula" userId="c93cf399-3ed7-4230-9282-8831e3fe5ae7" providerId="ADAL" clId="{17DDA98A-E3ED-492A-97D7-BDCF39AFE772}" dt="2024-11-08T16:31:20.110" v="183" actId="1592"/>
        <pc:sldMkLst>
          <pc:docMk/>
          <pc:sldMk cId="4149292024" sldId="698"/>
        </pc:sldMkLst>
      </pc:sldChg>
      <pc:sldChg chg="modSp mod delCm">
        <pc:chgData name="GOMEZ, Paula" userId="c93cf399-3ed7-4230-9282-8831e3fe5ae7" providerId="ADAL" clId="{17DDA98A-E3ED-492A-97D7-BDCF39AFE772}" dt="2024-11-08T16:36:42.647" v="281" actId="1592"/>
        <pc:sldMkLst>
          <pc:docMk/>
          <pc:sldMk cId="1741713755" sldId="1870"/>
        </pc:sldMkLst>
        <pc:spChg chg="mod">
          <ac:chgData name="GOMEZ, Paula" userId="c93cf399-3ed7-4230-9282-8831e3fe5ae7" providerId="ADAL" clId="{17DDA98A-E3ED-492A-97D7-BDCF39AFE772}" dt="2024-11-08T16:36:31.363" v="280" actId="20577"/>
          <ac:spMkLst>
            <pc:docMk/>
            <pc:sldMk cId="1741713755" sldId="1870"/>
            <ac:spMk id="616" creationId="{00000000-0000-0000-0000-000000000000}"/>
          </ac:spMkLst>
        </pc:spChg>
      </pc:sldChg>
      <pc:sldChg chg="modSp">
        <pc:chgData name="GOMEZ, Paula" userId="c93cf399-3ed7-4230-9282-8831e3fe5ae7" providerId="ADAL" clId="{17DDA98A-E3ED-492A-97D7-BDCF39AFE772}" dt="2024-11-08T16:23:11.231" v="57"/>
        <pc:sldMkLst>
          <pc:docMk/>
          <pc:sldMk cId="3347661521" sldId="1871"/>
        </pc:sldMkLst>
        <pc:spChg chg="mod">
          <ac:chgData name="GOMEZ, Paula" userId="c93cf399-3ed7-4230-9282-8831e3fe5ae7" providerId="ADAL" clId="{17DDA98A-E3ED-492A-97D7-BDCF39AFE772}" dt="2024-11-08T16:23:11.231" v="57"/>
          <ac:spMkLst>
            <pc:docMk/>
            <pc:sldMk cId="3347661521" sldId="1871"/>
            <ac:spMk id="2" creationId="{F4278828-3558-B3D7-26C7-DD87AE026101}"/>
          </ac:spMkLst>
        </pc:spChg>
        <pc:spChg chg="mod">
          <ac:chgData name="GOMEZ, Paula" userId="c93cf399-3ed7-4230-9282-8831e3fe5ae7" providerId="ADAL" clId="{17DDA98A-E3ED-492A-97D7-BDCF39AFE772}" dt="2024-11-08T16:23:11.231" v="57"/>
          <ac:spMkLst>
            <pc:docMk/>
            <pc:sldMk cId="3347661521" sldId="1871"/>
            <ac:spMk id="6" creationId="{00000000-0000-0000-0000-000000000000}"/>
          </ac:spMkLst>
        </pc:spChg>
      </pc:sldChg>
      <pc:sldChg chg="modSp">
        <pc:chgData name="GOMEZ, Paula" userId="c93cf399-3ed7-4230-9282-8831e3fe5ae7" providerId="ADAL" clId="{17DDA98A-E3ED-492A-97D7-BDCF39AFE772}" dt="2024-11-08T16:23:11.231" v="57"/>
        <pc:sldMkLst>
          <pc:docMk/>
          <pc:sldMk cId="2360155217" sldId="1874"/>
        </pc:sldMkLst>
        <pc:spChg chg="mod">
          <ac:chgData name="GOMEZ, Paula" userId="c93cf399-3ed7-4230-9282-8831e3fe5ae7" providerId="ADAL" clId="{17DDA98A-E3ED-492A-97D7-BDCF39AFE772}" dt="2024-11-08T16:23:11.231" v="57"/>
          <ac:spMkLst>
            <pc:docMk/>
            <pc:sldMk cId="2360155217" sldId="1874"/>
            <ac:spMk id="2" creationId="{F4278828-3558-B3D7-26C7-DD87AE026101}"/>
          </ac:spMkLst>
        </pc:spChg>
        <pc:spChg chg="mod">
          <ac:chgData name="GOMEZ, Paula" userId="c93cf399-3ed7-4230-9282-8831e3fe5ae7" providerId="ADAL" clId="{17DDA98A-E3ED-492A-97D7-BDCF39AFE772}" dt="2024-11-08T16:23:11.231" v="57"/>
          <ac:spMkLst>
            <pc:docMk/>
            <pc:sldMk cId="2360155217" sldId="1874"/>
            <ac:spMk id="6" creationId="{00000000-0000-0000-0000-000000000000}"/>
          </ac:spMkLst>
        </pc:spChg>
      </pc:sldChg>
      <pc:sldChg chg="modSp">
        <pc:chgData name="GOMEZ, Paula" userId="c93cf399-3ed7-4230-9282-8831e3fe5ae7" providerId="ADAL" clId="{17DDA98A-E3ED-492A-97D7-BDCF39AFE772}" dt="2024-11-08T16:23:11.231" v="57"/>
        <pc:sldMkLst>
          <pc:docMk/>
          <pc:sldMk cId="891943738" sldId="1875"/>
        </pc:sldMkLst>
        <pc:spChg chg="mod">
          <ac:chgData name="GOMEZ, Paula" userId="c93cf399-3ed7-4230-9282-8831e3fe5ae7" providerId="ADAL" clId="{17DDA98A-E3ED-492A-97D7-BDCF39AFE772}" dt="2024-11-08T16:23:11.231" v="57"/>
          <ac:spMkLst>
            <pc:docMk/>
            <pc:sldMk cId="891943738" sldId="1875"/>
            <ac:spMk id="2" creationId="{F4278828-3558-B3D7-26C7-DD87AE026101}"/>
          </ac:spMkLst>
        </pc:spChg>
        <pc:spChg chg="mod">
          <ac:chgData name="GOMEZ, Paula" userId="c93cf399-3ed7-4230-9282-8831e3fe5ae7" providerId="ADAL" clId="{17DDA98A-E3ED-492A-97D7-BDCF39AFE772}" dt="2024-11-08T16:23:11.231" v="57"/>
          <ac:spMkLst>
            <pc:docMk/>
            <pc:sldMk cId="891943738" sldId="1875"/>
            <ac:spMk id="6" creationId="{00000000-0000-0000-0000-000000000000}"/>
          </ac:spMkLst>
        </pc:spChg>
      </pc:sldChg>
      <pc:sldChg chg="modSp mod">
        <pc:chgData name="GOMEZ, Paula" userId="c93cf399-3ed7-4230-9282-8831e3fe5ae7" providerId="ADAL" clId="{17DDA98A-E3ED-492A-97D7-BDCF39AFE772}" dt="2024-11-08T16:33:45.575" v="216"/>
        <pc:sldMkLst>
          <pc:docMk/>
          <pc:sldMk cId="936520509" sldId="1876"/>
        </pc:sldMkLst>
        <pc:spChg chg="mod">
          <ac:chgData name="GOMEZ, Paula" userId="c93cf399-3ed7-4230-9282-8831e3fe5ae7" providerId="ADAL" clId="{17DDA98A-E3ED-492A-97D7-BDCF39AFE772}" dt="2024-11-08T16:33:31.304" v="212" actId="1036"/>
          <ac:spMkLst>
            <pc:docMk/>
            <pc:sldMk cId="936520509" sldId="1876"/>
            <ac:spMk id="2" creationId="{F4278828-3558-B3D7-26C7-DD87AE026101}"/>
          </ac:spMkLst>
        </pc:spChg>
        <pc:spChg chg="mod">
          <ac:chgData name="GOMEZ, Paula" userId="c93cf399-3ed7-4230-9282-8831e3fe5ae7" providerId="ADAL" clId="{17DDA98A-E3ED-492A-97D7-BDCF39AFE772}" dt="2024-11-08T16:33:45.575" v="216"/>
          <ac:spMkLst>
            <pc:docMk/>
            <pc:sldMk cId="936520509" sldId="1876"/>
            <ac:spMk id="628" creationId="{00000000-0000-0000-0000-000000000000}"/>
          </ac:spMkLst>
        </pc:spChg>
      </pc:sldChg>
      <pc:sldChg chg="modSp mod">
        <pc:chgData name="GOMEZ, Paula" userId="c93cf399-3ed7-4230-9282-8831e3fe5ae7" providerId="ADAL" clId="{17DDA98A-E3ED-492A-97D7-BDCF39AFE772}" dt="2024-11-08T16:34:40.032" v="224" actId="14100"/>
        <pc:sldMkLst>
          <pc:docMk/>
          <pc:sldMk cId="2258960515" sldId="1877"/>
        </pc:sldMkLst>
        <pc:spChg chg="mod">
          <ac:chgData name="GOMEZ, Paula" userId="c93cf399-3ed7-4230-9282-8831e3fe5ae7" providerId="ADAL" clId="{17DDA98A-E3ED-492A-97D7-BDCF39AFE772}" dt="2024-11-08T16:34:40.032" v="224" actId="14100"/>
          <ac:spMkLst>
            <pc:docMk/>
            <pc:sldMk cId="2258960515" sldId="1877"/>
            <ac:spMk id="3" creationId="{91ED658C-F1A7-1083-09A3-0D106085A483}"/>
          </ac:spMkLst>
        </pc:spChg>
      </pc:sldChg>
      <pc:sldMasterChg chg="modSldLayout">
        <pc:chgData name="GOMEZ, Paula" userId="c93cf399-3ed7-4230-9282-8831e3fe5ae7" providerId="ADAL" clId="{17DDA98A-E3ED-492A-97D7-BDCF39AFE772}" dt="2024-11-08T16:21:20.531" v="26" actId="1076"/>
        <pc:sldMasterMkLst>
          <pc:docMk/>
          <pc:sldMasterMk cId="0" sldId="2147483682"/>
        </pc:sldMasterMkLst>
        <pc:sldLayoutChg chg="addSp delSp modSp mod">
          <pc:chgData name="GOMEZ, Paula" userId="c93cf399-3ed7-4230-9282-8831e3fe5ae7" providerId="ADAL" clId="{17DDA98A-E3ED-492A-97D7-BDCF39AFE772}" dt="2024-11-08T16:21:20.531" v="26" actId="1076"/>
          <pc:sldLayoutMkLst>
            <pc:docMk/>
            <pc:sldMasterMk cId="0" sldId="2147483682"/>
            <pc:sldLayoutMk cId="0" sldId="2147483683"/>
          </pc:sldLayoutMkLst>
          <pc:spChg chg="add mod">
            <ac:chgData name="GOMEZ, Paula" userId="c93cf399-3ed7-4230-9282-8831e3fe5ae7" providerId="ADAL" clId="{17DDA98A-E3ED-492A-97D7-BDCF39AFE772}" dt="2024-11-08T16:20:39.017" v="7"/>
            <ac:spMkLst>
              <pc:docMk/>
              <pc:sldMasterMk cId="0" sldId="2147483682"/>
              <pc:sldLayoutMk cId="0" sldId="2147483683"/>
              <ac:spMk id="3" creationId="{2C31C089-0F84-05F2-AF5D-5038E0179B7B}"/>
            </ac:spMkLst>
          </pc:spChg>
          <pc:spChg chg="del">
            <ac:chgData name="GOMEZ, Paula" userId="c93cf399-3ed7-4230-9282-8831e3fe5ae7" providerId="ADAL" clId="{17DDA98A-E3ED-492A-97D7-BDCF39AFE772}" dt="2024-11-08T16:20:19.641" v="3" actId="478"/>
            <ac:spMkLst>
              <pc:docMk/>
              <pc:sldMasterMk cId="0" sldId="2147483682"/>
              <pc:sldLayoutMk cId="0" sldId="2147483683"/>
              <ac:spMk id="17" creationId="{FFB2D25F-5C7F-4657-804C-ECED9633E62A}"/>
            </ac:spMkLst>
          </pc:spChg>
          <pc:grpChg chg="add mod">
            <ac:chgData name="GOMEZ, Paula" userId="c93cf399-3ed7-4230-9282-8831e3fe5ae7" providerId="ADAL" clId="{17DDA98A-E3ED-492A-97D7-BDCF39AFE772}" dt="2024-11-08T16:20:48.332" v="8" actId="1076"/>
            <ac:grpSpMkLst>
              <pc:docMk/>
              <pc:sldMasterMk cId="0" sldId="2147483682"/>
              <pc:sldLayoutMk cId="0" sldId="2147483683"/>
              <ac:grpSpMk id="2" creationId="{53115B87-5403-998A-7E63-5DFA18855CCF}"/>
            </ac:grpSpMkLst>
          </pc:grpChg>
          <pc:picChg chg="add mod">
            <ac:chgData name="GOMEZ, Paula" userId="c93cf399-3ed7-4230-9282-8831e3fe5ae7" providerId="ADAL" clId="{17DDA98A-E3ED-492A-97D7-BDCF39AFE772}" dt="2024-11-08T16:20:39.017" v="7"/>
            <ac:picMkLst>
              <pc:docMk/>
              <pc:sldMasterMk cId="0" sldId="2147483682"/>
              <pc:sldLayoutMk cId="0" sldId="2147483683"/>
              <ac:picMk id="4" creationId="{F0611EDD-9BC4-E2B6-CF0F-7B3FB5EACCA0}"/>
            </ac:picMkLst>
          </pc:picChg>
          <pc:picChg chg="add mod">
            <ac:chgData name="GOMEZ, Paula" userId="c93cf399-3ed7-4230-9282-8831e3fe5ae7" providerId="ADAL" clId="{17DDA98A-E3ED-492A-97D7-BDCF39AFE772}" dt="2024-11-08T16:20:39.017" v="7"/>
            <ac:picMkLst>
              <pc:docMk/>
              <pc:sldMasterMk cId="0" sldId="2147483682"/>
              <pc:sldLayoutMk cId="0" sldId="2147483683"/>
              <ac:picMk id="5" creationId="{C7D20E36-FB09-0BF5-D46A-E63BB9362476}"/>
            </ac:picMkLst>
          </pc:picChg>
          <pc:picChg chg="add mod">
            <ac:chgData name="GOMEZ, Paula" userId="c93cf399-3ed7-4230-9282-8831e3fe5ae7" providerId="ADAL" clId="{17DDA98A-E3ED-492A-97D7-BDCF39AFE772}" dt="2024-11-08T16:21:20.531" v="26" actId="1076"/>
            <ac:picMkLst>
              <pc:docMk/>
              <pc:sldMasterMk cId="0" sldId="2147483682"/>
              <pc:sldLayoutMk cId="0" sldId="2147483683"/>
              <ac:picMk id="6" creationId="{1E53ED39-7E02-7C63-D822-F5D8C132DAA4}"/>
            </ac:picMkLst>
          </pc:picChg>
          <pc:picChg chg="del">
            <ac:chgData name="GOMEZ, Paula" userId="c93cf399-3ed7-4230-9282-8831e3fe5ae7" providerId="ADAL" clId="{17DDA98A-E3ED-492A-97D7-BDCF39AFE772}" dt="2024-11-08T16:20:17.738" v="2" actId="478"/>
            <ac:picMkLst>
              <pc:docMk/>
              <pc:sldMasterMk cId="0" sldId="2147483682"/>
              <pc:sldLayoutMk cId="0" sldId="2147483683"/>
              <ac:picMk id="16" creationId="{CFBB7481-5EEA-4559-B1FE-1DD3DCAC24ED}"/>
            </ac:picMkLst>
          </pc:picChg>
          <pc:picChg chg="del">
            <ac:chgData name="GOMEZ, Paula" userId="c93cf399-3ed7-4230-9282-8831e3fe5ae7" providerId="ADAL" clId="{17DDA98A-E3ED-492A-97D7-BDCF39AFE772}" dt="2024-11-08T16:20:28.604" v="6" actId="478"/>
            <ac:picMkLst>
              <pc:docMk/>
              <pc:sldMasterMk cId="0" sldId="2147483682"/>
              <pc:sldLayoutMk cId="0" sldId="2147483683"/>
              <ac:picMk id="24" creationId="{00000000-0000-0000-0000-000000000000}"/>
            </ac:picMkLst>
          </pc:picChg>
          <pc:picChg chg="del">
            <ac:chgData name="GOMEZ, Paula" userId="c93cf399-3ed7-4230-9282-8831e3fe5ae7" providerId="ADAL" clId="{17DDA98A-E3ED-492A-97D7-BDCF39AFE772}" dt="2024-11-08T16:20:17.146" v="1" actId="478"/>
            <ac:picMkLst>
              <pc:docMk/>
              <pc:sldMasterMk cId="0" sldId="2147483682"/>
              <pc:sldLayoutMk cId="0" sldId="2147483683"/>
              <ac:picMk id="25" creationId="{00000000-0000-0000-0000-000000000000}"/>
            </ac:picMkLst>
          </pc:picChg>
          <pc:picChg chg="del">
            <ac:chgData name="GOMEZ, Paula" userId="c93cf399-3ed7-4230-9282-8831e3fe5ae7" providerId="ADAL" clId="{17DDA98A-E3ED-492A-97D7-BDCF39AFE772}" dt="2024-11-08T16:20:26.161" v="5" actId="478"/>
            <ac:picMkLst>
              <pc:docMk/>
              <pc:sldMasterMk cId="0" sldId="2147483682"/>
              <pc:sldLayoutMk cId="0" sldId="2147483683"/>
              <ac:picMk id="27" creationId="{00000000-0000-0000-0000-000000000000}"/>
            </ac:picMkLst>
          </pc:picChg>
          <pc:picChg chg="del">
            <ac:chgData name="GOMEZ, Paula" userId="c93cf399-3ed7-4230-9282-8831e3fe5ae7" providerId="ADAL" clId="{17DDA98A-E3ED-492A-97D7-BDCF39AFE772}" dt="2024-11-08T16:20:16.482" v="0" actId="478"/>
            <ac:picMkLst>
              <pc:docMk/>
              <pc:sldMasterMk cId="0" sldId="2147483682"/>
              <pc:sldLayoutMk cId="0" sldId="2147483683"/>
              <ac:picMk id="28" creationId="{00000000-0000-0000-0000-000000000000}"/>
            </ac:picMkLst>
          </pc:picChg>
          <pc:picChg chg="del">
            <ac:chgData name="GOMEZ, Paula" userId="c93cf399-3ed7-4230-9282-8831e3fe5ae7" providerId="ADAL" clId="{17DDA98A-E3ED-492A-97D7-BDCF39AFE772}" dt="2024-11-08T16:20:22.980" v="4" actId="478"/>
            <ac:picMkLst>
              <pc:docMk/>
              <pc:sldMasterMk cId="0" sldId="2147483682"/>
              <pc:sldLayoutMk cId="0" sldId="2147483683"/>
              <ac:picMk id="32" creationId="{00000000-0000-0000-0000-000000000000}"/>
            </ac:picMkLst>
          </pc:picChg>
        </pc:sldLayoutChg>
      </pc:sldMasterChg>
    </pc:docChg>
  </pc:docChgLst>
  <pc:docChgLst>
    <pc:chgData name="GOMEZ, Paula" userId="S::gomezp@who.int::c93cf399-3ed7-4230-9282-8831e3fe5ae7" providerId="AD" clId="Web-{A67912D2-EFDE-FEAB-C02A-952D761196E3}"/>
    <pc:docChg chg="modSld">
      <pc:chgData name="GOMEZ, Paula" userId="S::gomezp@who.int::c93cf399-3ed7-4230-9282-8831e3fe5ae7" providerId="AD" clId="Web-{A67912D2-EFDE-FEAB-C02A-952D761196E3}" dt="2024-11-08T16:19:44.509" v="7" actId="20577"/>
      <pc:docMkLst>
        <pc:docMk/>
      </pc:docMkLst>
      <pc:sldChg chg="modSp">
        <pc:chgData name="GOMEZ, Paula" userId="S::gomezp@who.int::c93cf399-3ed7-4230-9282-8831e3fe5ae7" providerId="AD" clId="Web-{A67912D2-EFDE-FEAB-C02A-952D761196E3}" dt="2024-11-08T16:19:44.509" v="7" actId="20577"/>
        <pc:sldMkLst>
          <pc:docMk/>
          <pc:sldMk cId="0" sldId="256"/>
        </pc:sldMkLst>
        <pc:spChg chg="mod">
          <ac:chgData name="GOMEZ, Paula" userId="S::gomezp@who.int::c93cf399-3ed7-4230-9282-8831e3fe5ae7" providerId="AD" clId="Web-{A67912D2-EFDE-FEAB-C02A-952D761196E3}" dt="2024-11-08T16:19:44.509" v="7" actId="20577"/>
          <ac:spMkLst>
            <pc:docMk/>
            <pc:sldMk cId="0" sldId="256"/>
            <ac:spMk id="562" creationId="{00000000-0000-0000-0000-000000000000}"/>
          </ac:spMkLst>
        </pc:spChg>
      </pc:sldChg>
    </pc:docChg>
  </pc:docChgLst>
  <pc:docChgLst>
    <pc:chgData name="EZZINE, Hind" userId="S::ezzineh@who.int::edcab00f-6318-46e5-a4a9-188b01ee222f" providerId="AD" clId="Web-{91103B5C-F620-CC3D-BB4B-939307462635}"/>
    <pc:docChg chg="addSld delSld modSld sldOrd">
      <pc:chgData name="EZZINE, Hind" userId="S::ezzineh@who.int::edcab00f-6318-46e5-a4a9-188b01ee222f" providerId="AD" clId="Web-{91103B5C-F620-CC3D-BB4B-939307462635}" dt="2024-08-01T11:17:34.419" v="120"/>
      <pc:docMkLst>
        <pc:docMk/>
      </pc:docMkLst>
      <pc:sldChg chg="addSp delSp modSp add del mod modClrScheme chgLayout">
        <pc:chgData name="EZZINE, Hind" userId="S::ezzineh@who.int::edcab00f-6318-46e5-a4a9-188b01ee222f" providerId="AD" clId="Web-{91103B5C-F620-CC3D-BB4B-939307462635}" dt="2024-08-01T11:16:03.319" v="106"/>
        <pc:sldMkLst>
          <pc:docMk/>
          <pc:sldMk cId="1350249353" sldId="1878"/>
        </pc:sldMkLst>
        <pc:spChg chg="add del mod ord">
          <ac:chgData name="EZZINE, Hind" userId="S::ezzineh@who.int::edcab00f-6318-46e5-a4a9-188b01ee222f" providerId="AD" clId="Web-{91103B5C-F620-CC3D-BB4B-939307462635}" dt="2024-08-01T11:08:00.599" v="5"/>
          <ac:spMkLst>
            <pc:docMk/>
            <pc:sldMk cId="1350249353" sldId="1878"/>
            <ac:spMk id="2" creationId="{184F1B72-4394-C421-6B13-54721777B3EA}"/>
          </ac:spMkLst>
        </pc:spChg>
        <pc:spChg chg="add del mod ord">
          <ac:chgData name="EZZINE, Hind" userId="S::ezzineh@who.int::edcab00f-6318-46e5-a4a9-188b01ee222f" providerId="AD" clId="Web-{91103B5C-F620-CC3D-BB4B-939307462635}" dt="2024-08-01T11:08:00.599" v="5"/>
          <ac:spMkLst>
            <pc:docMk/>
            <pc:sldMk cId="1350249353" sldId="1878"/>
            <ac:spMk id="3" creationId="{33514A43-8206-2D59-CAE8-89655C11E6A2}"/>
          </ac:spMkLst>
        </pc:spChg>
        <pc:spChg chg="del">
          <ac:chgData name="EZZINE, Hind" userId="S::ezzineh@who.int::edcab00f-6318-46e5-a4a9-188b01ee222f" providerId="AD" clId="Web-{91103B5C-F620-CC3D-BB4B-939307462635}" dt="2024-08-01T11:15:28.801" v="98"/>
          <ac:spMkLst>
            <pc:docMk/>
            <pc:sldMk cId="1350249353" sldId="1878"/>
            <ac:spMk id="338" creationId="{00000000-0000-0000-0000-000000000000}"/>
          </ac:spMkLst>
        </pc:spChg>
        <pc:spChg chg="mod">
          <ac:chgData name="EZZINE, Hind" userId="S::ezzineh@who.int::edcab00f-6318-46e5-a4a9-188b01ee222f" providerId="AD" clId="Web-{91103B5C-F620-CC3D-BB4B-939307462635}" dt="2024-08-01T11:08:23.320" v="7" actId="1076"/>
          <ac:spMkLst>
            <pc:docMk/>
            <pc:sldMk cId="1350249353" sldId="1878"/>
            <ac:spMk id="360" creationId="{00000000-0000-0000-0000-000000000000}"/>
          </ac:spMkLst>
        </pc:spChg>
        <pc:spChg chg="del">
          <ac:chgData name="EZZINE, Hind" userId="S::ezzineh@who.int::edcab00f-6318-46e5-a4a9-188b01ee222f" providerId="AD" clId="Web-{91103B5C-F620-CC3D-BB4B-939307462635}" dt="2024-08-01T11:15:42.084" v="101"/>
          <ac:spMkLst>
            <pc:docMk/>
            <pc:sldMk cId="1350249353" sldId="1878"/>
            <ac:spMk id="370" creationId="{00000000-0000-0000-0000-000000000000}"/>
          </ac:spMkLst>
        </pc:spChg>
        <pc:spChg chg="del">
          <ac:chgData name="EZZINE, Hind" userId="S::ezzineh@who.int::edcab00f-6318-46e5-a4a9-188b01ee222f" providerId="AD" clId="Web-{91103B5C-F620-CC3D-BB4B-939307462635}" dt="2024-08-01T11:15:28.551" v="97"/>
          <ac:spMkLst>
            <pc:docMk/>
            <pc:sldMk cId="1350249353" sldId="1878"/>
            <ac:spMk id="371" creationId="{00000000-0000-0000-0000-000000000000}"/>
          </ac:spMkLst>
        </pc:spChg>
        <pc:spChg chg="mod">
          <ac:chgData name="EZZINE, Hind" userId="S::ezzineh@who.int::edcab00f-6318-46e5-a4a9-188b01ee222f" providerId="AD" clId="Web-{91103B5C-F620-CC3D-BB4B-939307462635}" dt="2024-08-01T11:13:48.920" v="65" actId="20577"/>
          <ac:spMkLst>
            <pc:docMk/>
            <pc:sldMk cId="1350249353" sldId="1878"/>
            <ac:spMk id="372" creationId="{00000000-0000-0000-0000-000000000000}"/>
          </ac:spMkLst>
        </pc:spChg>
        <pc:spChg chg="mod">
          <ac:chgData name="EZZINE, Hind" userId="S::ezzineh@who.int::edcab00f-6318-46e5-a4a9-188b01ee222f" providerId="AD" clId="Web-{91103B5C-F620-CC3D-BB4B-939307462635}" dt="2024-08-01T11:14:29.547" v="82" actId="20577"/>
          <ac:spMkLst>
            <pc:docMk/>
            <pc:sldMk cId="1350249353" sldId="1878"/>
            <ac:spMk id="373" creationId="{00000000-0000-0000-0000-000000000000}"/>
          </ac:spMkLst>
        </pc:spChg>
        <pc:spChg chg="mod">
          <ac:chgData name="EZZINE, Hind" userId="S::ezzineh@who.int::edcab00f-6318-46e5-a4a9-188b01ee222f" providerId="AD" clId="Web-{91103B5C-F620-CC3D-BB4B-939307462635}" dt="2024-08-01T11:14:15.656" v="74" actId="20577"/>
          <ac:spMkLst>
            <pc:docMk/>
            <pc:sldMk cId="1350249353" sldId="1878"/>
            <ac:spMk id="374" creationId="{00000000-0000-0000-0000-000000000000}"/>
          </ac:spMkLst>
        </pc:spChg>
        <pc:grpChg chg="del">
          <ac:chgData name="EZZINE, Hind" userId="S::ezzineh@who.int::edcab00f-6318-46e5-a4a9-188b01ee222f" providerId="AD" clId="Web-{91103B5C-F620-CC3D-BB4B-939307462635}" dt="2024-08-01T11:15:28.801" v="98"/>
          <ac:grpSpMkLst>
            <pc:docMk/>
            <pc:sldMk cId="1350249353" sldId="1878"/>
            <ac:grpSpMk id="336" creationId="{00000000-0000-0000-0000-000000000000}"/>
          </ac:grpSpMkLst>
        </pc:grpChg>
        <pc:grpChg chg="del">
          <ac:chgData name="EZZINE, Hind" userId="S::ezzineh@who.int::edcab00f-6318-46e5-a4a9-188b01ee222f" providerId="AD" clId="Web-{91103B5C-F620-CC3D-BB4B-939307462635}" dt="2024-08-01T11:15:28.551" v="97"/>
          <ac:grpSpMkLst>
            <pc:docMk/>
            <pc:sldMk cId="1350249353" sldId="1878"/>
            <ac:grpSpMk id="369" creationId="{00000000-0000-0000-0000-000000000000}"/>
          </ac:grpSpMkLst>
        </pc:grpChg>
      </pc:sldChg>
      <pc:sldChg chg="addSp delSp modSp add mod modClrScheme chgLayout">
        <pc:chgData name="EZZINE, Hind" userId="S::ezzineh@who.int::edcab00f-6318-46e5-a4a9-188b01ee222f" providerId="AD" clId="Web-{91103B5C-F620-CC3D-BB4B-939307462635}" dt="2024-08-01T11:16:55.620" v="115"/>
        <pc:sldMkLst>
          <pc:docMk/>
          <pc:sldMk cId="87605865" sldId="1879"/>
        </pc:sldMkLst>
        <pc:spChg chg="add del mod ord">
          <ac:chgData name="EZZINE, Hind" userId="S::ezzineh@who.int::edcab00f-6318-46e5-a4a9-188b01ee222f" providerId="AD" clId="Web-{91103B5C-F620-CC3D-BB4B-939307462635}" dt="2024-08-01T11:16:22.102" v="107"/>
          <ac:spMkLst>
            <pc:docMk/>
            <pc:sldMk cId="87605865" sldId="1879"/>
            <ac:spMk id="2" creationId="{4F074D01-F08C-5AA8-22DE-9A566900F0D2}"/>
          </ac:spMkLst>
        </pc:spChg>
        <pc:spChg chg="add del mod ord">
          <ac:chgData name="EZZINE, Hind" userId="S::ezzineh@who.int::edcab00f-6318-46e5-a4a9-188b01ee222f" providerId="AD" clId="Web-{91103B5C-F620-CC3D-BB4B-939307462635}" dt="2024-08-01T11:08:56.916" v="9"/>
          <ac:spMkLst>
            <pc:docMk/>
            <pc:sldMk cId="87605865" sldId="1879"/>
            <ac:spMk id="3" creationId="{1127E8D3-19F7-0983-18E0-257EFF30EFE9}"/>
          </ac:spMkLst>
        </pc:spChg>
        <pc:spChg chg="add del mod">
          <ac:chgData name="EZZINE, Hind" userId="S::ezzineh@who.int::edcab00f-6318-46e5-a4a9-188b01ee222f" providerId="AD" clId="Web-{91103B5C-F620-CC3D-BB4B-939307462635}" dt="2024-08-01T11:16:43.228" v="113"/>
          <ac:spMkLst>
            <pc:docMk/>
            <pc:sldMk cId="87605865" sldId="1879"/>
            <ac:spMk id="5" creationId="{DEF01315-FDDC-572E-E44C-1703C1A5FE7C}"/>
          </ac:spMkLst>
        </pc:spChg>
        <pc:spChg chg="add del mod">
          <ac:chgData name="EZZINE, Hind" userId="S::ezzineh@who.int::edcab00f-6318-46e5-a4a9-188b01ee222f" providerId="AD" clId="Web-{91103B5C-F620-CC3D-BB4B-939307462635}" dt="2024-08-01T11:16:49.713" v="114" actId="1076"/>
          <ac:spMkLst>
            <pc:docMk/>
            <pc:sldMk cId="87605865" sldId="1879"/>
            <ac:spMk id="7" creationId="{72786769-5C1F-DDAC-B661-F723E3EB5BBE}"/>
          </ac:spMkLst>
        </pc:spChg>
        <pc:spChg chg="del">
          <ac:chgData name="EZZINE, Hind" userId="S::ezzineh@who.int::edcab00f-6318-46e5-a4a9-188b01ee222f" providerId="AD" clId="Web-{91103B5C-F620-CC3D-BB4B-939307462635}" dt="2024-08-01T11:16:55.620" v="115"/>
          <ac:spMkLst>
            <pc:docMk/>
            <pc:sldMk cId="87605865" sldId="1879"/>
            <ac:spMk id="385" creationId="{00000000-0000-0000-0000-000000000000}"/>
          </ac:spMkLst>
        </pc:spChg>
        <pc:spChg chg="del">
          <ac:chgData name="EZZINE, Hind" userId="S::ezzineh@who.int::edcab00f-6318-46e5-a4a9-188b01ee222f" providerId="AD" clId="Web-{91103B5C-F620-CC3D-BB4B-939307462635}" dt="2024-08-01T11:10:06.889" v="20"/>
          <ac:spMkLst>
            <pc:docMk/>
            <pc:sldMk cId="87605865" sldId="1879"/>
            <ac:spMk id="390" creationId="{00000000-0000-0000-0000-000000000000}"/>
          </ac:spMkLst>
        </pc:spChg>
        <pc:spChg chg="del mod">
          <ac:chgData name="EZZINE, Hind" userId="S::ezzineh@who.int::edcab00f-6318-46e5-a4a9-188b01ee222f" providerId="AD" clId="Web-{91103B5C-F620-CC3D-BB4B-939307462635}" dt="2024-08-01T11:16:28.774" v="109"/>
          <ac:spMkLst>
            <pc:docMk/>
            <pc:sldMk cId="87605865" sldId="1879"/>
            <ac:spMk id="391" creationId="{00000000-0000-0000-0000-000000000000}"/>
          </ac:spMkLst>
        </pc:spChg>
        <pc:spChg chg="mod">
          <ac:chgData name="EZZINE, Hind" userId="S::ezzineh@who.int::edcab00f-6318-46e5-a4a9-188b01ee222f" providerId="AD" clId="Web-{91103B5C-F620-CC3D-BB4B-939307462635}" dt="2024-08-01T11:12:04.803" v="36"/>
          <ac:spMkLst>
            <pc:docMk/>
            <pc:sldMk cId="87605865" sldId="1879"/>
            <ac:spMk id="392" creationId="{00000000-0000-0000-0000-000000000000}"/>
          </ac:spMkLst>
        </pc:spChg>
        <pc:spChg chg="del">
          <ac:chgData name="EZZINE, Hind" userId="S::ezzineh@who.int::edcab00f-6318-46e5-a4a9-188b01ee222f" providerId="AD" clId="Web-{91103B5C-F620-CC3D-BB4B-939307462635}" dt="2024-08-01T11:09:01.135" v="10"/>
          <ac:spMkLst>
            <pc:docMk/>
            <pc:sldMk cId="87605865" sldId="1879"/>
            <ac:spMk id="393" creationId="{00000000-0000-0000-0000-000000000000}"/>
          </ac:spMkLst>
        </pc:spChg>
        <pc:spChg chg="del">
          <ac:chgData name="EZZINE, Hind" userId="S::ezzineh@who.int::edcab00f-6318-46e5-a4a9-188b01ee222f" providerId="AD" clId="Web-{91103B5C-F620-CC3D-BB4B-939307462635}" dt="2024-08-01T11:09:07.182" v="11"/>
          <ac:spMkLst>
            <pc:docMk/>
            <pc:sldMk cId="87605865" sldId="1879"/>
            <ac:spMk id="394" creationId="{00000000-0000-0000-0000-000000000000}"/>
          </ac:spMkLst>
        </pc:spChg>
      </pc:sldChg>
      <pc:sldChg chg="addSp delSp modSp add mod modClrScheme chgLayout">
        <pc:chgData name="EZZINE, Hind" userId="S::ezzineh@who.int::edcab00f-6318-46e5-a4a9-188b01ee222f" providerId="AD" clId="Web-{91103B5C-F620-CC3D-BB4B-939307462635}" dt="2024-08-01T11:17:34.419" v="120"/>
        <pc:sldMkLst>
          <pc:docMk/>
          <pc:sldMk cId="2846641920" sldId="1880"/>
        </pc:sldMkLst>
        <pc:spChg chg="add del mod ord">
          <ac:chgData name="EZZINE, Hind" userId="S::ezzineh@who.int::edcab00f-6318-46e5-a4a9-188b01ee222f" providerId="AD" clId="Web-{91103B5C-F620-CC3D-BB4B-939307462635}" dt="2024-08-01T11:17:26.622" v="117"/>
          <ac:spMkLst>
            <pc:docMk/>
            <pc:sldMk cId="2846641920" sldId="1880"/>
            <ac:spMk id="2" creationId="{A1677E38-E4CA-1B77-24C2-9898B609843E}"/>
          </ac:spMkLst>
        </pc:spChg>
        <pc:spChg chg="add del mod ord">
          <ac:chgData name="EZZINE, Hind" userId="S::ezzineh@who.int::edcab00f-6318-46e5-a4a9-188b01ee222f" providerId="AD" clId="Web-{91103B5C-F620-CC3D-BB4B-939307462635}" dt="2024-08-01T11:17:20.856" v="116"/>
          <ac:spMkLst>
            <pc:docMk/>
            <pc:sldMk cId="2846641920" sldId="1880"/>
            <ac:spMk id="3" creationId="{D28A9DCE-6862-1A09-607E-FD3A6C292DB2}"/>
          </ac:spMkLst>
        </pc:spChg>
        <pc:spChg chg="add del mod">
          <ac:chgData name="EZZINE, Hind" userId="S::ezzineh@who.int::edcab00f-6318-46e5-a4a9-188b01ee222f" providerId="AD" clId="Web-{91103B5C-F620-CC3D-BB4B-939307462635}" dt="2024-08-01T11:17:30.075" v="118"/>
          <ac:spMkLst>
            <pc:docMk/>
            <pc:sldMk cId="2846641920" sldId="1880"/>
            <ac:spMk id="5" creationId="{49EC7AF6-CF10-E2B7-A9DE-AE48F783CECE}"/>
          </ac:spMkLst>
        </pc:spChg>
        <pc:spChg chg="add">
          <ac:chgData name="EZZINE, Hind" userId="S::ezzineh@who.int::edcab00f-6318-46e5-a4a9-188b01ee222f" providerId="AD" clId="Web-{91103B5C-F620-CC3D-BB4B-939307462635}" dt="2024-08-01T11:17:30.966" v="119"/>
          <ac:spMkLst>
            <pc:docMk/>
            <pc:sldMk cId="2846641920" sldId="1880"/>
            <ac:spMk id="7" creationId="{293C67EE-8CD8-1BB1-A70F-8AABDA719466}"/>
          </ac:spMkLst>
        </pc:spChg>
        <pc:spChg chg="del">
          <ac:chgData name="EZZINE, Hind" userId="S::ezzineh@who.int::edcab00f-6318-46e5-a4a9-188b01ee222f" providerId="AD" clId="Web-{91103B5C-F620-CC3D-BB4B-939307462635}" dt="2024-08-01T11:17:34.419" v="120"/>
          <ac:spMkLst>
            <pc:docMk/>
            <pc:sldMk cId="2846641920" sldId="1880"/>
            <ac:spMk id="525" creationId="{00000000-0000-0000-0000-000000000000}"/>
          </ac:spMkLst>
        </pc:spChg>
        <pc:spChg chg="del">
          <ac:chgData name="EZZINE, Hind" userId="S::ezzineh@who.int::edcab00f-6318-46e5-a4a9-188b01ee222f" providerId="AD" clId="Web-{91103B5C-F620-CC3D-BB4B-939307462635}" dt="2024-08-01T11:11:41.802" v="30"/>
          <ac:spMkLst>
            <pc:docMk/>
            <pc:sldMk cId="2846641920" sldId="1880"/>
            <ac:spMk id="530" creationId="{00000000-0000-0000-0000-000000000000}"/>
          </ac:spMkLst>
        </pc:spChg>
        <pc:spChg chg="mod">
          <ac:chgData name="EZZINE, Hind" userId="S::ezzineh@who.int::edcab00f-6318-46e5-a4a9-188b01ee222f" providerId="AD" clId="Web-{91103B5C-F620-CC3D-BB4B-939307462635}" dt="2024-08-01T11:11:33.332" v="27" actId="20577"/>
          <ac:spMkLst>
            <pc:docMk/>
            <pc:sldMk cId="2846641920" sldId="1880"/>
            <ac:spMk id="531" creationId="{00000000-0000-0000-0000-000000000000}"/>
          </ac:spMkLst>
        </pc:spChg>
        <pc:spChg chg="mod">
          <ac:chgData name="EZZINE, Hind" userId="S::ezzineh@who.int::edcab00f-6318-46e5-a4a9-188b01ee222f" providerId="AD" clId="Web-{91103B5C-F620-CC3D-BB4B-939307462635}" dt="2024-08-01T11:11:56.928" v="35"/>
          <ac:spMkLst>
            <pc:docMk/>
            <pc:sldMk cId="2846641920" sldId="1880"/>
            <ac:spMk id="532" creationId="{00000000-0000-0000-0000-000000000000}"/>
          </ac:spMkLst>
        </pc:spChg>
        <pc:spChg chg="del">
          <ac:chgData name="EZZINE, Hind" userId="S::ezzineh@who.int::edcab00f-6318-46e5-a4a9-188b01ee222f" providerId="AD" clId="Web-{91103B5C-F620-CC3D-BB4B-939307462635}" dt="2024-08-01T11:09:28.480" v="12"/>
          <ac:spMkLst>
            <pc:docMk/>
            <pc:sldMk cId="2846641920" sldId="1880"/>
            <ac:spMk id="533" creationId="{00000000-0000-0000-0000-000000000000}"/>
          </ac:spMkLst>
        </pc:spChg>
        <pc:spChg chg="del">
          <ac:chgData name="EZZINE, Hind" userId="S::ezzineh@who.int::edcab00f-6318-46e5-a4a9-188b01ee222f" providerId="AD" clId="Web-{91103B5C-F620-CC3D-BB4B-939307462635}" dt="2024-08-01T11:09:32.762" v="13"/>
          <ac:spMkLst>
            <pc:docMk/>
            <pc:sldMk cId="2846641920" sldId="1880"/>
            <ac:spMk id="534" creationId="{00000000-0000-0000-0000-000000000000}"/>
          </ac:spMkLst>
        </pc:spChg>
      </pc:sldChg>
      <pc:sldChg chg="add">
        <pc:chgData name="EZZINE, Hind" userId="S::ezzineh@who.int::edcab00f-6318-46e5-a4a9-188b01ee222f" providerId="AD" clId="Web-{91103B5C-F620-CC3D-BB4B-939307462635}" dt="2024-08-01T11:06:14.092" v="3"/>
        <pc:sldMkLst>
          <pc:docMk/>
          <pc:sldMk cId="316817516" sldId="1881"/>
        </pc:sldMkLst>
      </pc:sldChg>
      <pc:sldChg chg="addSp delSp modSp add ord replId">
        <pc:chgData name="EZZINE, Hind" userId="S::ezzineh@who.int::edcab00f-6318-46e5-a4a9-188b01ee222f" providerId="AD" clId="Web-{91103B5C-F620-CC3D-BB4B-939307462635}" dt="2024-08-01T11:15:59.804" v="105" actId="1076"/>
        <pc:sldMkLst>
          <pc:docMk/>
          <pc:sldMk cId="4126587444" sldId="1882"/>
        </pc:sldMkLst>
        <pc:spChg chg="mod">
          <ac:chgData name="EZZINE, Hind" userId="S::ezzineh@who.int::edcab00f-6318-46e5-a4a9-188b01ee222f" providerId="AD" clId="Web-{91103B5C-F620-CC3D-BB4B-939307462635}" dt="2024-08-01T11:14:04.780" v="70"/>
          <ac:spMkLst>
            <pc:docMk/>
            <pc:sldMk cId="4126587444" sldId="1882"/>
            <ac:spMk id="2" creationId="{D77CE63C-2AF5-428F-84F3-686146D62471}"/>
          </ac:spMkLst>
        </pc:spChg>
        <pc:spChg chg="mod">
          <ac:chgData name="EZZINE, Hind" userId="S::ezzineh@who.int::edcab00f-6318-46e5-a4a9-188b01ee222f" providerId="AD" clId="Web-{91103B5C-F620-CC3D-BB4B-939307462635}" dt="2024-08-01T11:15:18.332" v="96" actId="1076"/>
          <ac:spMkLst>
            <pc:docMk/>
            <pc:sldMk cId="4126587444" sldId="1882"/>
            <ac:spMk id="3" creationId="{00000000-0000-0000-0000-000000000000}"/>
          </ac:spMkLst>
        </pc:spChg>
        <pc:spChg chg="add mod">
          <ac:chgData name="EZZINE, Hind" userId="S::ezzineh@who.int::edcab00f-6318-46e5-a4a9-188b01ee222f" providerId="AD" clId="Web-{91103B5C-F620-CC3D-BB4B-939307462635}" dt="2024-08-01T11:15:59.788" v="103" actId="1076"/>
          <ac:spMkLst>
            <pc:docMk/>
            <pc:sldMk cId="4126587444" sldId="1882"/>
            <ac:spMk id="4" creationId="{07BF8E52-D7EC-9BE5-F648-9BEE7E5561D7}"/>
          </ac:spMkLst>
        </pc:spChg>
        <pc:spChg chg="add mod">
          <ac:chgData name="EZZINE, Hind" userId="S::ezzineh@who.int::edcab00f-6318-46e5-a4a9-188b01ee222f" providerId="AD" clId="Web-{91103B5C-F620-CC3D-BB4B-939307462635}" dt="2024-08-01T11:15:59.788" v="104" actId="1076"/>
          <ac:spMkLst>
            <pc:docMk/>
            <pc:sldMk cId="4126587444" sldId="1882"/>
            <ac:spMk id="5" creationId="{840C280B-4512-94C8-9A51-4D8FAFEC659B}"/>
          </ac:spMkLst>
        </pc:spChg>
        <pc:spChg chg="add mod">
          <ac:chgData name="EZZINE, Hind" userId="S::ezzineh@who.int::edcab00f-6318-46e5-a4a9-188b01ee222f" providerId="AD" clId="Web-{91103B5C-F620-CC3D-BB4B-939307462635}" dt="2024-08-01T11:15:59.804" v="105" actId="1076"/>
          <ac:spMkLst>
            <pc:docMk/>
            <pc:sldMk cId="4126587444" sldId="1882"/>
            <ac:spMk id="7" creationId="{178D9196-CEB4-607A-0FD5-64405FF3ABEC}"/>
          </ac:spMkLst>
        </pc:spChg>
        <pc:picChg chg="del">
          <ac:chgData name="EZZINE, Hind" userId="S::ezzineh@who.int::edcab00f-6318-46e5-a4a9-188b01ee222f" providerId="AD" clId="Web-{91103B5C-F620-CC3D-BB4B-939307462635}" dt="2024-08-01T11:15:32.192" v="99"/>
          <ac:picMkLst>
            <pc:docMk/>
            <pc:sldMk cId="4126587444" sldId="1882"/>
            <ac:picMk id="6" creationId="{D2BC0421-4B41-4D73-AF30-BEFFE5AD4CB9}"/>
          </ac:picMkLst>
        </pc:picChg>
      </pc:sldChg>
      <pc:sldMasterChg chg="addSldLayout">
        <pc:chgData name="EZZINE, Hind" userId="S::ezzineh@who.int::edcab00f-6318-46e5-a4a9-188b01ee222f" providerId="AD" clId="Web-{91103B5C-F620-CC3D-BB4B-939307462635}" dt="2024-08-01T11:05:59.091" v="0"/>
        <pc:sldMasterMkLst>
          <pc:docMk/>
          <pc:sldMasterMk cId="0" sldId="2147483682"/>
        </pc:sldMasterMkLst>
        <pc:sldLayoutChg chg="add">
          <pc:chgData name="EZZINE, Hind" userId="S::ezzineh@who.int::edcab00f-6318-46e5-a4a9-188b01ee222f" providerId="AD" clId="Web-{91103B5C-F620-CC3D-BB4B-939307462635}" dt="2024-08-01T11:05:59.091" v="0"/>
          <pc:sldLayoutMkLst>
            <pc:docMk/>
            <pc:sldMasterMk cId="0" sldId="2147483682"/>
            <pc:sldLayoutMk cId="252652681" sldId="2147483829"/>
          </pc:sldLayoutMkLst>
        </pc:sldLayoutChg>
      </pc:sldMasterChg>
    </pc:docChg>
  </pc:docChgLst>
  <pc:docChgLst>
    <pc:chgData clId="Web-{8E696CCF-A3E9-4617-AB45-54D1DFD51AF4}"/>
    <pc:docChg chg="">
      <pc:chgData name="" userId="" providerId="" clId="Web-{8E696CCF-A3E9-4617-AB45-54D1DFD51AF4}" dt="2023-03-07T16:23:22.386" v="0"/>
      <pc:docMkLst>
        <pc:docMk/>
      </pc:docMkLst>
      <pc:sldChg chg="modCm">
        <pc:chgData name="" userId="" providerId="" clId="Web-{8E696CCF-A3E9-4617-AB45-54D1DFD51AF4}" dt="2023-03-07T16:23:22.386" v="0"/>
        <pc:sldMkLst>
          <pc:docMk/>
          <pc:sldMk cId="683942332" sldId="638"/>
        </pc:sldMkLst>
      </pc:sldChg>
    </pc:docChg>
  </pc:docChgLst>
  <pc:docChgLst>
    <pc:chgData name="EZZINE, Hind" userId="S::ezzineh@who.int::edcab00f-6318-46e5-a4a9-188b01ee222f" providerId="AD" clId="Web-{50B0331D-D1A2-475F-8D41-9C5C83B8CBC3}"/>
    <pc:docChg chg="modSld">
      <pc:chgData name="EZZINE, Hind" userId="S::ezzineh@who.int::edcab00f-6318-46e5-a4a9-188b01ee222f" providerId="AD" clId="Web-{50B0331D-D1A2-475F-8D41-9C5C83B8CBC3}" dt="2023-03-06T18:28:54.505" v="42"/>
      <pc:docMkLst>
        <pc:docMk/>
      </pc:docMkLst>
      <pc:sldChg chg="modSp">
        <pc:chgData name="EZZINE, Hind" userId="S::ezzineh@who.int::edcab00f-6318-46e5-a4a9-188b01ee222f" providerId="AD" clId="Web-{50B0331D-D1A2-475F-8D41-9C5C83B8CBC3}" dt="2023-03-06T15:16:08.965" v="39" actId="20577"/>
        <pc:sldMkLst>
          <pc:docMk/>
          <pc:sldMk cId="3107963694" sldId="641"/>
        </pc:sldMkLst>
        <pc:spChg chg="mod">
          <ac:chgData name="EZZINE, Hind" userId="S::ezzineh@who.int::edcab00f-6318-46e5-a4a9-188b01ee222f" providerId="AD" clId="Web-{50B0331D-D1A2-475F-8D41-9C5C83B8CBC3}" dt="2023-03-06T15:16:08.965" v="39" actId="20577"/>
          <ac:spMkLst>
            <pc:docMk/>
            <pc:sldMk cId="3107963694" sldId="641"/>
            <ac:spMk id="3" creationId="{F237F5AF-9847-49B1-AAC6-F7F46AC14034}"/>
          </ac:spMkLst>
        </pc:spChg>
      </pc:sldChg>
      <pc:sldChg chg="modSp mod modShow">
        <pc:chgData name="EZZINE, Hind" userId="S::ezzineh@who.int::edcab00f-6318-46e5-a4a9-188b01ee222f" providerId="AD" clId="Web-{50B0331D-D1A2-475F-8D41-9C5C83B8CBC3}" dt="2023-03-06T18:28:54.505" v="42"/>
        <pc:sldMkLst>
          <pc:docMk/>
          <pc:sldMk cId="996267464" sldId="692"/>
        </pc:sldMkLst>
        <pc:spChg chg="mod">
          <ac:chgData name="EZZINE, Hind" userId="S::ezzineh@who.int::edcab00f-6318-46e5-a4a9-188b01ee222f" providerId="AD" clId="Web-{50B0331D-D1A2-475F-8D41-9C5C83B8CBC3}" dt="2023-03-06T16:06:17.826" v="41" actId="20577"/>
          <ac:spMkLst>
            <pc:docMk/>
            <pc:sldMk cId="996267464" sldId="692"/>
            <ac:spMk id="8" creationId="{7C13662E-3F50-B53F-C20F-C8227240A017}"/>
          </ac:spMkLst>
        </pc:spChg>
      </pc:sldChg>
    </pc:docChg>
  </pc:docChgLst>
  <pc:docChgLst>
    <pc:chgData name="GOMEZ, Paula" userId="S::gomezp@who.int::c93cf399-3ed7-4230-9282-8831e3fe5ae7" providerId="AD" clId="Web-{4CB42D18-EAC2-E516-4A5B-4829BB4607CF}"/>
    <pc:docChg chg="addSld delSld modSld">
      <pc:chgData name="GOMEZ, Paula" userId="S::gomezp@who.int::c93cf399-3ed7-4230-9282-8831e3fe5ae7" providerId="AD" clId="Web-{4CB42D18-EAC2-E516-4A5B-4829BB4607CF}" dt="2023-01-16T10:46:40.618" v="198"/>
      <pc:docMkLst>
        <pc:docMk/>
      </pc:docMkLst>
      <pc:sldChg chg="modSp delCm">
        <pc:chgData name="GOMEZ, Paula" userId="S::gomezp@who.int::c93cf399-3ed7-4230-9282-8831e3fe5ae7" providerId="AD" clId="Web-{4CB42D18-EAC2-E516-4A5B-4829BB4607CF}" dt="2023-01-16T10:32:45.897" v="10"/>
        <pc:sldMkLst>
          <pc:docMk/>
          <pc:sldMk cId="0" sldId="265"/>
        </pc:sldMkLst>
        <pc:spChg chg="mod">
          <ac:chgData name="GOMEZ, Paula" userId="S::gomezp@who.int::c93cf399-3ed7-4230-9282-8831e3fe5ae7" providerId="AD" clId="Web-{4CB42D18-EAC2-E516-4A5B-4829BB4607CF}" dt="2023-01-16T10:32:45.835" v="9" actId="20577"/>
          <ac:spMkLst>
            <pc:docMk/>
            <pc:sldMk cId="0" sldId="265"/>
            <ac:spMk id="616" creationId="{00000000-0000-0000-0000-000000000000}"/>
          </ac:spMkLst>
        </pc:spChg>
      </pc:sldChg>
      <pc:sldChg chg="modSp delCm">
        <pc:chgData name="GOMEZ, Paula" userId="S::gomezp@who.int::c93cf399-3ed7-4230-9282-8831e3fe5ae7" providerId="AD" clId="Web-{4CB42D18-EAC2-E516-4A5B-4829BB4607CF}" dt="2023-01-16T10:42:07.732" v="165"/>
        <pc:sldMkLst>
          <pc:docMk/>
          <pc:sldMk cId="3383327739" sldId="347"/>
        </pc:sldMkLst>
        <pc:spChg chg="mod">
          <ac:chgData name="GOMEZ, Paula" userId="S::gomezp@who.int::c93cf399-3ed7-4230-9282-8831e3fe5ae7" providerId="AD" clId="Web-{4CB42D18-EAC2-E516-4A5B-4829BB4607CF}" dt="2023-01-16T10:42:03.841" v="164" actId="20577"/>
          <ac:spMkLst>
            <pc:docMk/>
            <pc:sldMk cId="3383327739" sldId="347"/>
            <ac:spMk id="628" creationId="{00000000-0000-0000-0000-000000000000}"/>
          </ac:spMkLst>
        </pc:spChg>
      </pc:sldChg>
      <pc:sldChg chg="del">
        <pc:chgData name="GOMEZ, Paula" userId="S::gomezp@who.int::c93cf399-3ed7-4230-9282-8831e3fe5ae7" providerId="AD" clId="Web-{4CB42D18-EAC2-E516-4A5B-4829BB4607CF}" dt="2023-01-16T10:42:25.372" v="166"/>
        <pc:sldMkLst>
          <pc:docMk/>
          <pc:sldMk cId="338036106" sldId="379"/>
        </pc:sldMkLst>
      </pc:sldChg>
      <pc:sldChg chg="del">
        <pc:chgData name="GOMEZ, Paula" userId="S::gomezp@who.int::c93cf399-3ed7-4230-9282-8831e3fe5ae7" providerId="AD" clId="Web-{4CB42D18-EAC2-E516-4A5B-4829BB4607CF}" dt="2023-01-16T10:42:27.935" v="167"/>
        <pc:sldMkLst>
          <pc:docMk/>
          <pc:sldMk cId="1125427512" sldId="380"/>
        </pc:sldMkLst>
      </pc:sldChg>
      <pc:sldChg chg="del">
        <pc:chgData name="GOMEZ, Paula" userId="S::gomezp@who.int::c93cf399-3ed7-4230-9282-8831e3fe5ae7" providerId="AD" clId="Web-{4CB42D18-EAC2-E516-4A5B-4829BB4607CF}" dt="2023-01-16T10:42:29.841" v="168"/>
        <pc:sldMkLst>
          <pc:docMk/>
          <pc:sldMk cId="3669432854" sldId="381"/>
        </pc:sldMkLst>
      </pc:sldChg>
      <pc:sldChg chg="del">
        <pc:chgData name="GOMEZ, Paula" userId="S::gomezp@who.int::c93cf399-3ed7-4230-9282-8831e3fe5ae7" providerId="AD" clId="Web-{4CB42D18-EAC2-E516-4A5B-4829BB4607CF}" dt="2023-01-16T10:42:32.372" v="169"/>
        <pc:sldMkLst>
          <pc:docMk/>
          <pc:sldMk cId="4088667319" sldId="382"/>
        </pc:sldMkLst>
      </pc:sldChg>
      <pc:sldChg chg="del">
        <pc:chgData name="GOMEZ, Paula" userId="S::gomezp@who.int::c93cf399-3ed7-4230-9282-8831e3fe5ae7" providerId="AD" clId="Web-{4CB42D18-EAC2-E516-4A5B-4829BB4607CF}" dt="2023-01-16T10:42:34.872" v="170"/>
        <pc:sldMkLst>
          <pc:docMk/>
          <pc:sldMk cId="1165208791" sldId="383"/>
        </pc:sldMkLst>
      </pc:sldChg>
      <pc:sldChg chg="modSp delCm">
        <pc:chgData name="GOMEZ, Paula" userId="S::gomezp@who.int::c93cf399-3ed7-4230-9282-8831e3fe5ae7" providerId="AD" clId="Web-{4CB42D18-EAC2-E516-4A5B-4829BB4607CF}" dt="2023-01-16T10:44:14.042" v="174"/>
        <pc:sldMkLst>
          <pc:docMk/>
          <pc:sldMk cId="165095204" sldId="386"/>
        </pc:sldMkLst>
        <pc:spChg chg="mod">
          <ac:chgData name="GOMEZ, Paula" userId="S::gomezp@who.int::c93cf399-3ed7-4230-9282-8831e3fe5ae7" providerId="AD" clId="Web-{4CB42D18-EAC2-E516-4A5B-4829BB4607CF}" dt="2023-01-16T10:44:11.902" v="173" actId="20577"/>
          <ac:spMkLst>
            <pc:docMk/>
            <pc:sldMk cId="165095204" sldId="386"/>
            <ac:spMk id="4" creationId="{B8798144-C516-5348-A5F5-C41C25162F89}"/>
          </ac:spMkLst>
        </pc:spChg>
      </pc:sldChg>
      <pc:sldChg chg="modSp delCm">
        <pc:chgData name="GOMEZ, Paula" userId="S::gomezp@who.int::c93cf399-3ed7-4230-9282-8831e3fe5ae7" providerId="AD" clId="Web-{4CB42D18-EAC2-E516-4A5B-4829BB4607CF}" dt="2023-01-16T10:36:24.409" v="19"/>
        <pc:sldMkLst>
          <pc:docMk/>
          <pc:sldMk cId="2202847662" sldId="408"/>
        </pc:sldMkLst>
        <pc:spChg chg="mod">
          <ac:chgData name="GOMEZ, Paula" userId="S::gomezp@who.int::c93cf399-3ed7-4230-9282-8831e3fe5ae7" providerId="AD" clId="Web-{4CB42D18-EAC2-E516-4A5B-4829BB4607CF}" dt="2023-01-16T10:36:24.284" v="18" actId="20577"/>
          <ac:spMkLst>
            <pc:docMk/>
            <pc:sldMk cId="2202847662" sldId="408"/>
            <ac:spMk id="3" creationId="{00000000-0000-0000-0000-000000000000}"/>
          </ac:spMkLst>
        </pc:spChg>
      </pc:sldChg>
      <pc:sldChg chg="delCm">
        <pc:chgData name="GOMEZ, Paula" userId="S::gomezp@who.int::c93cf399-3ed7-4230-9282-8831e3fe5ae7" providerId="AD" clId="Web-{4CB42D18-EAC2-E516-4A5B-4829BB4607CF}" dt="2023-01-16T10:37:09.330" v="20"/>
        <pc:sldMkLst>
          <pc:docMk/>
          <pc:sldMk cId="2230079753" sldId="426"/>
        </pc:sldMkLst>
      </pc:sldChg>
      <pc:sldChg chg="modSp delCm">
        <pc:chgData name="GOMEZ, Paula" userId="S::gomezp@who.int::c93cf399-3ed7-4230-9282-8831e3fe5ae7" providerId="AD" clId="Web-{4CB42D18-EAC2-E516-4A5B-4829BB4607CF}" dt="2023-01-16T10:40:38.686" v="156"/>
        <pc:sldMkLst>
          <pc:docMk/>
          <pc:sldMk cId="723761686" sldId="427"/>
        </pc:sldMkLst>
        <pc:graphicFrameChg chg="mod modGraphic">
          <ac:chgData name="GOMEZ, Paula" userId="S::gomezp@who.int::c93cf399-3ed7-4230-9282-8831e3fe5ae7" providerId="AD" clId="Web-{4CB42D18-EAC2-E516-4A5B-4829BB4607CF}" dt="2023-01-16T10:40:35.858" v="155"/>
          <ac:graphicFrameMkLst>
            <pc:docMk/>
            <pc:sldMk cId="723761686" sldId="427"/>
            <ac:graphicFrameMk id="5" creationId="{00000000-0000-0000-0000-000000000000}"/>
          </ac:graphicFrameMkLst>
        </pc:graphicFrameChg>
      </pc:sldChg>
      <pc:sldChg chg="modSp">
        <pc:chgData name="GOMEZ, Paula" userId="S::gomezp@who.int::c93cf399-3ed7-4230-9282-8831e3fe5ae7" providerId="AD" clId="Web-{4CB42D18-EAC2-E516-4A5B-4829BB4607CF}" dt="2023-01-16T10:41:10.139" v="157" actId="20577"/>
        <pc:sldMkLst>
          <pc:docMk/>
          <pc:sldMk cId="2545532385" sldId="431"/>
        </pc:sldMkLst>
        <pc:spChg chg="mod">
          <ac:chgData name="GOMEZ, Paula" userId="S::gomezp@who.int::c93cf399-3ed7-4230-9282-8831e3fe5ae7" providerId="AD" clId="Web-{4CB42D18-EAC2-E516-4A5B-4829BB4607CF}" dt="2023-01-16T10:41:10.139" v="157" actId="20577"/>
          <ac:spMkLst>
            <pc:docMk/>
            <pc:sldMk cId="2545532385" sldId="431"/>
            <ac:spMk id="4" creationId="{B8798144-C516-5348-A5F5-C41C25162F89}"/>
          </ac:spMkLst>
        </pc:spChg>
      </pc:sldChg>
      <pc:sldChg chg="modSp delCm">
        <pc:chgData name="GOMEZ, Paula" userId="S::gomezp@who.int::c93cf399-3ed7-4230-9282-8831e3fe5ae7" providerId="AD" clId="Web-{4CB42D18-EAC2-E516-4A5B-4829BB4607CF}" dt="2023-01-16T10:41:38.311" v="159" actId="20577"/>
        <pc:sldMkLst>
          <pc:docMk/>
          <pc:sldMk cId="2190798897" sldId="432"/>
        </pc:sldMkLst>
        <pc:spChg chg="mod">
          <ac:chgData name="GOMEZ, Paula" userId="S::gomezp@who.int::c93cf399-3ed7-4230-9282-8831e3fe5ae7" providerId="AD" clId="Web-{4CB42D18-EAC2-E516-4A5B-4829BB4607CF}" dt="2023-01-16T10:41:38.311" v="159" actId="20577"/>
          <ac:spMkLst>
            <pc:docMk/>
            <pc:sldMk cId="2190798897" sldId="432"/>
            <ac:spMk id="4" creationId="{B8798144-C516-5348-A5F5-C41C25162F89}"/>
          </ac:spMkLst>
        </pc:spChg>
      </pc:sldChg>
      <pc:sldChg chg="delCm">
        <pc:chgData name="GOMEZ, Paula" userId="S::gomezp@who.int::c93cf399-3ed7-4230-9282-8831e3fe5ae7" providerId="AD" clId="Web-{4CB42D18-EAC2-E516-4A5B-4829BB4607CF}" dt="2023-01-16T10:46:40.618" v="198"/>
        <pc:sldMkLst>
          <pc:docMk/>
          <pc:sldMk cId="2360786987" sldId="436"/>
        </pc:sldMkLst>
      </pc:sldChg>
      <pc:sldChg chg="modSp">
        <pc:chgData name="GOMEZ, Paula" userId="S::gomezp@who.int::c93cf399-3ed7-4230-9282-8831e3fe5ae7" providerId="AD" clId="Web-{4CB42D18-EAC2-E516-4A5B-4829BB4607CF}" dt="2023-01-16T10:45:45.807" v="184" actId="14100"/>
        <pc:sldMkLst>
          <pc:docMk/>
          <pc:sldMk cId="2644371204" sldId="439"/>
        </pc:sldMkLst>
        <pc:spChg chg="mod">
          <ac:chgData name="GOMEZ, Paula" userId="S::gomezp@who.int::c93cf399-3ed7-4230-9282-8831e3fe5ae7" providerId="AD" clId="Web-{4CB42D18-EAC2-E516-4A5B-4829BB4607CF}" dt="2023-01-16T10:45:45.807" v="184" actId="14100"/>
          <ac:spMkLst>
            <pc:docMk/>
            <pc:sldMk cId="2644371204" sldId="439"/>
            <ac:spMk id="4" creationId="{B8798144-C516-5348-A5F5-C41C25162F89}"/>
          </ac:spMkLst>
        </pc:spChg>
      </pc:sldChg>
      <pc:sldChg chg="modSp delCm">
        <pc:chgData name="GOMEZ, Paula" userId="S::gomezp@who.int::c93cf399-3ed7-4230-9282-8831e3fe5ae7" providerId="AD" clId="Web-{4CB42D18-EAC2-E516-4A5B-4829BB4607CF}" dt="2023-01-16T10:46:24.978" v="197"/>
        <pc:sldMkLst>
          <pc:docMk/>
          <pc:sldMk cId="752267235" sldId="440"/>
        </pc:sldMkLst>
        <pc:spChg chg="mod">
          <ac:chgData name="GOMEZ, Paula" userId="S::gomezp@who.int::c93cf399-3ed7-4230-9282-8831e3fe5ae7" providerId="AD" clId="Web-{4CB42D18-EAC2-E516-4A5B-4829BB4607CF}" dt="2023-01-16T10:46:20.290" v="196" actId="20577"/>
          <ac:spMkLst>
            <pc:docMk/>
            <pc:sldMk cId="752267235" sldId="440"/>
            <ac:spMk id="4" creationId="{B8798144-C516-5348-A5F5-C41C25162F89}"/>
          </ac:spMkLst>
        </pc:spChg>
      </pc:sldChg>
      <pc:sldChg chg="modSp add replId">
        <pc:chgData name="GOMEZ, Paula" userId="S::gomezp@who.int::c93cf399-3ed7-4230-9282-8831e3fe5ae7" providerId="AD" clId="Web-{4CB42D18-EAC2-E516-4A5B-4829BB4607CF}" dt="2023-01-16T10:46:08.759" v="194" actId="20577"/>
        <pc:sldMkLst>
          <pc:docMk/>
          <pc:sldMk cId="1878662115" sldId="446"/>
        </pc:sldMkLst>
        <pc:spChg chg="mod">
          <ac:chgData name="GOMEZ, Paula" userId="S::gomezp@who.int::c93cf399-3ed7-4230-9282-8831e3fe5ae7" providerId="AD" clId="Web-{4CB42D18-EAC2-E516-4A5B-4829BB4607CF}" dt="2023-01-16T10:46:08.759" v="194" actId="20577"/>
          <ac:spMkLst>
            <pc:docMk/>
            <pc:sldMk cId="1878662115" sldId="446"/>
            <ac:spMk id="4" creationId="{B8798144-C516-5348-A5F5-C41C25162F89}"/>
          </ac:spMkLst>
        </pc:spChg>
      </pc:sldChg>
    </pc:docChg>
  </pc:docChgLst>
  <pc:docChgLst>
    <pc:chgData name="EZZINE, Hind" userId="S::ezzineh@who.int::edcab00f-6318-46e5-a4a9-188b01ee222f" providerId="AD" clId="Web-{1AE0ACA2-8583-0AA9-AB9B-48F486268828}"/>
    <pc:docChg chg="addSld delSld modSld addMainMaster modMainMaster">
      <pc:chgData name="EZZINE, Hind" userId="S::ezzineh@who.int::edcab00f-6318-46e5-a4a9-188b01ee222f" providerId="AD" clId="Web-{1AE0ACA2-8583-0AA9-AB9B-48F486268828}" dt="2023-01-12T13:58:33.766" v="1301" actId="20577"/>
      <pc:docMkLst>
        <pc:docMk/>
      </pc:docMkLst>
      <pc:sldChg chg="modSp addCm delCm">
        <pc:chgData name="EZZINE, Hind" userId="S::ezzineh@who.int::edcab00f-6318-46e5-a4a9-188b01ee222f" providerId="AD" clId="Web-{1AE0ACA2-8583-0AA9-AB9B-48F486268828}" dt="2023-01-12T11:11:47.746" v="56" actId="20577"/>
        <pc:sldMkLst>
          <pc:docMk/>
          <pc:sldMk cId="0" sldId="265"/>
        </pc:sldMkLst>
        <pc:spChg chg="mod">
          <ac:chgData name="EZZINE, Hind" userId="S::ezzineh@who.int::edcab00f-6318-46e5-a4a9-188b01ee222f" providerId="AD" clId="Web-{1AE0ACA2-8583-0AA9-AB9B-48F486268828}" dt="2023-01-12T11:11:47.746" v="56" actId="20577"/>
          <ac:spMkLst>
            <pc:docMk/>
            <pc:sldMk cId="0" sldId="265"/>
            <ac:spMk id="616" creationId="{00000000-0000-0000-0000-000000000000}"/>
          </ac:spMkLst>
        </pc:spChg>
      </pc:sldChg>
      <pc:sldChg chg="modSp">
        <pc:chgData name="EZZINE, Hind" userId="S::ezzineh@who.int::edcab00f-6318-46e5-a4a9-188b01ee222f" providerId="AD" clId="Web-{1AE0ACA2-8583-0AA9-AB9B-48F486268828}" dt="2023-01-12T11:14:51.784" v="66" actId="1076"/>
        <pc:sldMkLst>
          <pc:docMk/>
          <pc:sldMk cId="0" sldId="267"/>
        </pc:sldMkLst>
        <pc:spChg chg="mod">
          <ac:chgData name="EZZINE, Hind" userId="S::ezzineh@who.int::edcab00f-6318-46e5-a4a9-188b01ee222f" providerId="AD" clId="Web-{1AE0ACA2-8583-0AA9-AB9B-48F486268828}" dt="2023-01-12T11:14:51.784" v="66" actId="1076"/>
          <ac:spMkLst>
            <pc:docMk/>
            <pc:sldMk cId="0" sldId="267"/>
            <ac:spMk id="628" creationId="{00000000-0000-0000-0000-000000000000}"/>
          </ac:spMkLst>
        </pc:spChg>
      </pc:sldChg>
      <pc:sldChg chg="modSp addCm delCm">
        <pc:chgData name="EZZINE, Hind" userId="S::ezzineh@who.int::edcab00f-6318-46e5-a4a9-188b01ee222f" providerId="AD" clId="Web-{1AE0ACA2-8583-0AA9-AB9B-48F486268828}" dt="2023-01-12T12:57:28.232" v="850"/>
        <pc:sldMkLst>
          <pc:docMk/>
          <pc:sldMk cId="3383327739" sldId="347"/>
        </pc:sldMkLst>
        <pc:spChg chg="mod">
          <ac:chgData name="EZZINE, Hind" userId="S::ezzineh@who.int::edcab00f-6318-46e5-a4a9-188b01ee222f" providerId="AD" clId="Web-{1AE0ACA2-8583-0AA9-AB9B-48F486268828}" dt="2023-01-12T12:57:28.232" v="850"/>
          <ac:spMkLst>
            <pc:docMk/>
            <pc:sldMk cId="3383327739" sldId="347"/>
            <ac:spMk id="628" creationId="{00000000-0000-0000-0000-000000000000}"/>
          </ac:spMkLst>
        </pc:spChg>
      </pc:sldChg>
      <pc:sldChg chg="delSp del">
        <pc:chgData name="EZZINE, Hind" userId="S::ezzineh@who.int::edcab00f-6318-46e5-a4a9-188b01ee222f" providerId="AD" clId="Web-{1AE0ACA2-8583-0AA9-AB9B-48F486268828}" dt="2023-01-12T11:03:14.978" v="2"/>
        <pc:sldMkLst>
          <pc:docMk/>
          <pc:sldMk cId="1324240327" sldId="357"/>
        </pc:sldMkLst>
        <pc:picChg chg="del">
          <ac:chgData name="EZZINE, Hind" userId="S::ezzineh@who.int::edcab00f-6318-46e5-a4a9-188b01ee222f" providerId="AD" clId="Web-{1AE0ACA2-8583-0AA9-AB9B-48F486268828}" dt="2023-01-12T11:03:12.462" v="1"/>
          <ac:picMkLst>
            <pc:docMk/>
            <pc:sldMk cId="1324240327" sldId="357"/>
            <ac:picMk id="3" creationId="{00000000-0000-0000-0000-000000000000}"/>
          </ac:picMkLst>
        </pc:picChg>
      </pc:sldChg>
      <pc:sldChg chg="modSp">
        <pc:chgData name="EZZINE, Hind" userId="S::ezzineh@who.int::edcab00f-6318-46e5-a4a9-188b01ee222f" providerId="AD" clId="Web-{1AE0ACA2-8583-0AA9-AB9B-48F486268828}" dt="2023-01-12T13:04:23.715" v="913" actId="20577"/>
        <pc:sldMkLst>
          <pc:docMk/>
          <pc:sldMk cId="1637724898" sldId="359"/>
        </pc:sldMkLst>
        <pc:spChg chg="mod">
          <ac:chgData name="EZZINE, Hind" userId="S::ezzineh@who.int::edcab00f-6318-46e5-a4a9-188b01ee222f" providerId="AD" clId="Web-{1AE0ACA2-8583-0AA9-AB9B-48F486268828}" dt="2023-01-12T13:04:23.715" v="913" actId="20577"/>
          <ac:spMkLst>
            <pc:docMk/>
            <pc:sldMk cId="1637724898" sldId="359"/>
            <ac:spMk id="628" creationId="{00000000-0000-0000-0000-000000000000}"/>
          </ac:spMkLst>
        </pc:spChg>
      </pc:sldChg>
      <pc:sldChg chg="modSp add del mod modClrScheme chgLayout">
        <pc:chgData name="EZZINE, Hind" userId="S::ezzineh@who.int::edcab00f-6318-46e5-a4a9-188b01ee222f" providerId="AD" clId="Web-{1AE0ACA2-8583-0AA9-AB9B-48F486268828}" dt="2023-01-12T12:56:18.573" v="845"/>
        <pc:sldMkLst>
          <pc:docMk/>
          <pc:sldMk cId="4129935525" sldId="360"/>
        </pc:sldMkLst>
        <pc:spChg chg="mod ord">
          <ac:chgData name="EZZINE, Hind" userId="S::ezzineh@who.int::edcab00f-6318-46e5-a4a9-188b01ee222f" providerId="AD" clId="Web-{1AE0ACA2-8583-0AA9-AB9B-48F486268828}" dt="2023-01-12T12:44:48.096" v="727"/>
          <ac:spMkLst>
            <pc:docMk/>
            <pc:sldMk cId="4129935525" sldId="360"/>
            <ac:spMk id="2" creationId="{00000000-0000-0000-0000-000000000000}"/>
          </ac:spMkLst>
        </pc:spChg>
        <pc:spChg chg="mod ord">
          <ac:chgData name="EZZINE, Hind" userId="S::ezzineh@who.int::edcab00f-6318-46e5-a4a9-188b01ee222f" providerId="AD" clId="Web-{1AE0ACA2-8583-0AA9-AB9B-48F486268828}" dt="2023-01-12T12:44:48.096" v="727"/>
          <ac:spMkLst>
            <pc:docMk/>
            <pc:sldMk cId="4129935525" sldId="360"/>
            <ac:spMk id="3" creationId="{00000000-0000-0000-0000-000000000000}"/>
          </ac:spMkLst>
        </pc:spChg>
      </pc:sldChg>
      <pc:sldChg chg="modSp mod modClrScheme chgLayout">
        <pc:chgData name="EZZINE, Hind" userId="S::ezzineh@who.int::edcab00f-6318-46e5-a4a9-188b01ee222f" providerId="AD" clId="Web-{1AE0ACA2-8583-0AA9-AB9B-48F486268828}" dt="2023-01-12T11:30:21.738" v="121" actId="20577"/>
        <pc:sldMkLst>
          <pc:docMk/>
          <pc:sldMk cId="1581428562" sldId="364"/>
        </pc:sldMkLst>
        <pc:spChg chg="mod ord">
          <ac:chgData name="EZZINE, Hind" userId="S::ezzineh@who.int::edcab00f-6318-46e5-a4a9-188b01ee222f" providerId="AD" clId="Web-{1AE0ACA2-8583-0AA9-AB9B-48F486268828}" dt="2023-01-12T11:13:29.546" v="62" actId="14100"/>
          <ac:spMkLst>
            <pc:docMk/>
            <pc:sldMk cId="1581428562" sldId="364"/>
            <ac:spMk id="2" creationId="{00000000-0000-0000-0000-000000000000}"/>
          </ac:spMkLst>
        </pc:spChg>
        <pc:spChg chg="mod ord">
          <ac:chgData name="EZZINE, Hind" userId="S::ezzineh@who.int::edcab00f-6318-46e5-a4a9-188b01ee222f" providerId="AD" clId="Web-{1AE0ACA2-8583-0AA9-AB9B-48F486268828}" dt="2023-01-12T11:30:21.738" v="121" actId="20577"/>
          <ac:spMkLst>
            <pc:docMk/>
            <pc:sldMk cId="1581428562" sldId="364"/>
            <ac:spMk id="3" creationId="{00000000-0000-0000-0000-000000000000}"/>
          </ac:spMkLst>
        </pc:spChg>
      </pc:sldChg>
      <pc:sldChg chg="addSp delSp modSp mod modClrScheme chgLayout">
        <pc:chgData name="EZZINE, Hind" userId="S::ezzineh@who.int::edcab00f-6318-46e5-a4a9-188b01ee222f" providerId="AD" clId="Web-{1AE0ACA2-8583-0AA9-AB9B-48F486268828}" dt="2023-01-12T12:51:17.188" v="792"/>
        <pc:sldMkLst>
          <pc:docMk/>
          <pc:sldMk cId="4107252638" sldId="369"/>
        </pc:sldMkLst>
        <pc:spChg chg="del mod ord">
          <ac:chgData name="EZZINE, Hind" userId="S::ezzineh@who.int::edcab00f-6318-46e5-a4a9-188b01ee222f" providerId="AD" clId="Web-{1AE0ACA2-8583-0AA9-AB9B-48F486268828}" dt="2023-01-12T12:51:10.734" v="790"/>
          <ac:spMkLst>
            <pc:docMk/>
            <pc:sldMk cId="4107252638" sldId="369"/>
            <ac:spMk id="2" creationId="{00000000-0000-0000-0000-000000000000}"/>
          </ac:spMkLst>
        </pc:spChg>
        <pc:spChg chg="mod">
          <ac:chgData name="EZZINE, Hind" userId="S::ezzineh@who.int::edcab00f-6318-46e5-a4a9-188b01ee222f" providerId="AD" clId="Web-{1AE0ACA2-8583-0AA9-AB9B-48F486268828}" dt="2023-01-12T12:50:53.343" v="783" actId="1076"/>
          <ac:spMkLst>
            <pc:docMk/>
            <pc:sldMk cId="4107252638" sldId="369"/>
            <ac:spMk id="3" creationId="{00000000-0000-0000-0000-000000000000}"/>
          </ac:spMkLst>
        </pc:spChg>
        <pc:spChg chg="add del mod ord">
          <ac:chgData name="EZZINE, Hind" userId="S::ezzineh@who.int::edcab00f-6318-46e5-a4a9-188b01ee222f" providerId="AD" clId="Web-{1AE0ACA2-8583-0AA9-AB9B-48F486268828}" dt="2023-01-12T12:50:26.467" v="778"/>
          <ac:spMkLst>
            <pc:docMk/>
            <pc:sldMk cId="4107252638" sldId="369"/>
            <ac:spMk id="4" creationId="{E397B389-AC97-8DAA-A99A-0245115697AA}"/>
          </ac:spMkLst>
        </pc:spChg>
        <pc:spChg chg="mod">
          <ac:chgData name="EZZINE, Hind" userId="S::ezzineh@who.int::edcab00f-6318-46e5-a4a9-188b01ee222f" providerId="AD" clId="Web-{1AE0ACA2-8583-0AA9-AB9B-48F486268828}" dt="2023-01-12T12:50:53.359" v="784" actId="1076"/>
          <ac:spMkLst>
            <pc:docMk/>
            <pc:sldMk cId="4107252638" sldId="369"/>
            <ac:spMk id="5" creationId="{00000000-0000-0000-0000-000000000000}"/>
          </ac:spMkLst>
        </pc:spChg>
        <pc:spChg chg="mod">
          <ac:chgData name="EZZINE, Hind" userId="S::ezzineh@who.int::edcab00f-6318-46e5-a4a9-188b01ee222f" providerId="AD" clId="Web-{1AE0ACA2-8583-0AA9-AB9B-48F486268828}" dt="2023-01-12T12:50:53.374" v="785" actId="1076"/>
          <ac:spMkLst>
            <pc:docMk/>
            <pc:sldMk cId="4107252638" sldId="369"/>
            <ac:spMk id="6" creationId="{00000000-0000-0000-0000-000000000000}"/>
          </ac:spMkLst>
        </pc:spChg>
        <pc:spChg chg="mod">
          <ac:chgData name="EZZINE, Hind" userId="S::ezzineh@who.int::edcab00f-6318-46e5-a4a9-188b01ee222f" providerId="AD" clId="Web-{1AE0ACA2-8583-0AA9-AB9B-48F486268828}" dt="2023-01-12T12:50:58.343" v="789" actId="1076"/>
          <ac:spMkLst>
            <pc:docMk/>
            <pc:sldMk cId="4107252638" sldId="369"/>
            <ac:spMk id="7" creationId="{00000000-0000-0000-0000-000000000000}"/>
          </ac:spMkLst>
        </pc:spChg>
        <pc:spChg chg="mod">
          <ac:chgData name="EZZINE, Hind" userId="S::ezzineh@who.int::edcab00f-6318-46e5-a4a9-188b01ee222f" providerId="AD" clId="Web-{1AE0ACA2-8583-0AA9-AB9B-48F486268828}" dt="2023-01-12T12:50:53.406" v="787" actId="1076"/>
          <ac:spMkLst>
            <pc:docMk/>
            <pc:sldMk cId="4107252638" sldId="369"/>
            <ac:spMk id="8" creationId="{00000000-0000-0000-0000-000000000000}"/>
          </ac:spMkLst>
        </pc:spChg>
        <pc:spChg chg="mod">
          <ac:chgData name="EZZINE, Hind" userId="S::ezzineh@who.int::edcab00f-6318-46e5-a4a9-188b01ee222f" providerId="AD" clId="Web-{1AE0ACA2-8583-0AA9-AB9B-48F486268828}" dt="2023-01-12T12:50:53.437" v="788" actId="1076"/>
          <ac:spMkLst>
            <pc:docMk/>
            <pc:sldMk cId="4107252638" sldId="369"/>
            <ac:spMk id="10" creationId="{00000000-0000-0000-0000-000000000000}"/>
          </ac:spMkLst>
        </pc:spChg>
        <pc:spChg chg="add del mod">
          <ac:chgData name="EZZINE, Hind" userId="S::ezzineh@who.int::edcab00f-6318-46e5-a4a9-188b01ee222f" providerId="AD" clId="Web-{1AE0ACA2-8583-0AA9-AB9B-48F486268828}" dt="2023-01-12T12:51:17.188" v="792"/>
          <ac:spMkLst>
            <pc:docMk/>
            <pc:sldMk cId="4107252638" sldId="369"/>
            <ac:spMk id="12" creationId="{410D0C96-1D1D-06F4-0EC8-55AFA3F144C7}"/>
          </ac:spMkLst>
        </pc:spChg>
        <pc:spChg chg="add">
          <ac:chgData name="EZZINE, Hind" userId="S::ezzineh@who.int::edcab00f-6318-46e5-a4a9-188b01ee222f" providerId="AD" clId="Web-{1AE0ACA2-8583-0AA9-AB9B-48F486268828}" dt="2023-01-12T12:51:12.578" v="791"/>
          <ac:spMkLst>
            <pc:docMk/>
            <pc:sldMk cId="4107252638" sldId="369"/>
            <ac:spMk id="14" creationId="{98DFF9A0-4F16-AA68-CDC4-2D36AF8FE77D}"/>
          </ac:spMkLst>
        </pc:spChg>
      </pc:sldChg>
      <pc:sldChg chg="addSp delSp modSp mod modClrScheme chgLayout">
        <pc:chgData name="EZZINE, Hind" userId="S::ezzineh@who.int::edcab00f-6318-46e5-a4a9-188b01ee222f" providerId="AD" clId="Web-{1AE0ACA2-8583-0AA9-AB9B-48F486268828}" dt="2023-01-12T12:52:07.705" v="804" actId="20577"/>
        <pc:sldMkLst>
          <pc:docMk/>
          <pc:sldMk cId="3097337804" sldId="370"/>
        </pc:sldMkLst>
        <pc:spChg chg="del mod ord">
          <ac:chgData name="EZZINE, Hind" userId="S::ezzineh@who.int::edcab00f-6318-46e5-a4a9-188b01ee222f" providerId="AD" clId="Web-{1AE0ACA2-8583-0AA9-AB9B-48F486268828}" dt="2023-01-12T12:51:26.782" v="796"/>
          <ac:spMkLst>
            <pc:docMk/>
            <pc:sldMk cId="3097337804" sldId="370"/>
            <ac:spMk id="2" creationId="{00000000-0000-0000-0000-000000000000}"/>
          </ac:spMkLst>
        </pc:spChg>
        <pc:spChg chg="mod">
          <ac:chgData name="EZZINE, Hind" userId="S::ezzineh@who.int::edcab00f-6318-46e5-a4a9-188b01ee222f" providerId="AD" clId="Web-{1AE0ACA2-8583-0AA9-AB9B-48F486268828}" dt="2023-01-12T12:52:07.705" v="804" actId="20577"/>
          <ac:spMkLst>
            <pc:docMk/>
            <pc:sldMk cId="3097337804" sldId="370"/>
            <ac:spMk id="3" creationId="{00000000-0000-0000-0000-000000000000}"/>
          </ac:spMkLst>
        </pc:spChg>
        <pc:spChg chg="add del mod ord">
          <ac:chgData name="EZZINE, Hind" userId="S::ezzineh@who.int::edcab00f-6318-46e5-a4a9-188b01ee222f" providerId="AD" clId="Web-{1AE0ACA2-8583-0AA9-AB9B-48F486268828}" dt="2023-01-12T12:51:38.970" v="799"/>
          <ac:spMkLst>
            <pc:docMk/>
            <pc:sldMk cId="3097337804" sldId="370"/>
            <ac:spMk id="6" creationId="{A81E634C-2035-4B25-DEAE-1171C6108123}"/>
          </ac:spMkLst>
        </pc:spChg>
        <pc:spChg chg="add del mod">
          <ac:chgData name="EZZINE, Hind" userId="S::ezzineh@who.int::edcab00f-6318-46e5-a4a9-188b01ee222f" providerId="AD" clId="Web-{1AE0ACA2-8583-0AA9-AB9B-48F486268828}" dt="2023-01-12T12:51:30.501" v="797"/>
          <ac:spMkLst>
            <pc:docMk/>
            <pc:sldMk cId="3097337804" sldId="370"/>
            <ac:spMk id="8" creationId="{363602A5-82F6-7F4C-449A-D6D7583B19C8}"/>
          </ac:spMkLst>
        </pc:spChg>
        <pc:spChg chg="add mod">
          <ac:chgData name="EZZINE, Hind" userId="S::ezzineh@who.int::edcab00f-6318-46e5-a4a9-188b01ee222f" providerId="AD" clId="Web-{1AE0ACA2-8583-0AA9-AB9B-48F486268828}" dt="2023-01-12T12:51:32.845" v="798"/>
          <ac:spMkLst>
            <pc:docMk/>
            <pc:sldMk cId="3097337804" sldId="370"/>
            <ac:spMk id="10" creationId="{529F241D-A085-55C7-C83C-C0DFC923BCF6}"/>
          </ac:spMkLst>
        </pc:spChg>
      </pc:sldChg>
      <pc:sldChg chg="del">
        <pc:chgData name="EZZINE, Hind" userId="S::ezzineh@who.int::edcab00f-6318-46e5-a4a9-188b01ee222f" providerId="AD" clId="Web-{1AE0ACA2-8583-0AA9-AB9B-48F486268828}" dt="2023-01-12T11:09:57.367" v="48"/>
        <pc:sldMkLst>
          <pc:docMk/>
          <pc:sldMk cId="3164515118" sldId="376"/>
        </pc:sldMkLst>
      </pc:sldChg>
      <pc:sldChg chg="addSp delSp modSp mod modClrScheme chgLayout">
        <pc:chgData name="EZZINE, Hind" userId="S::ezzineh@who.int::edcab00f-6318-46e5-a4a9-188b01ee222f" providerId="AD" clId="Web-{1AE0ACA2-8583-0AA9-AB9B-48F486268828}" dt="2023-01-12T12:54:38.101" v="838" actId="1076"/>
        <pc:sldMkLst>
          <pc:docMk/>
          <pc:sldMk cId="25857533" sldId="378"/>
        </pc:sldMkLst>
        <pc:spChg chg="mod ord">
          <ac:chgData name="EZZINE, Hind" userId="S::ezzineh@who.int::edcab00f-6318-46e5-a4a9-188b01ee222f" providerId="AD" clId="Web-{1AE0ACA2-8583-0AA9-AB9B-48F486268828}" dt="2023-01-12T12:54:14.991" v="821" actId="1076"/>
          <ac:spMkLst>
            <pc:docMk/>
            <pc:sldMk cId="25857533" sldId="378"/>
            <ac:spMk id="2" creationId="{00000000-0000-0000-0000-000000000000}"/>
          </ac:spMkLst>
        </pc:spChg>
        <pc:spChg chg="mod">
          <ac:chgData name="EZZINE, Hind" userId="S::ezzineh@who.int::edcab00f-6318-46e5-a4a9-188b01ee222f" providerId="AD" clId="Web-{1AE0ACA2-8583-0AA9-AB9B-48F486268828}" dt="2023-01-12T12:54:30.554" v="830" actId="1076"/>
          <ac:spMkLst>
            <pc:docMk/>
            <pc:sldMk cId="25857533" sldId="378"/>
            <ac:spMk id="3" creationId="{00000000-0000-0000-0000-000000000000}"/>
          </ac:spMkLst>
        </pc:spChg>
        <pc:spChg chg="add del mod ord">
          <ac:chgData name="EZZINE, Hind" userId="S::ezzineh@who.int::edcab00f-6318-46e5-a4a9-188b01ee222f" providerId="AD" clId="Web-{1AE0ACA2-8583-0AA9-AB9B-48F486268828}" dt="2023-01-12T12:52:22.862" v="805"/>
          <ac:spMkLst>
            <pc:docMk/>
            <pc:sldMk cId="25857533" sldId="378"/>
            <ac:spMk id="4" creationId="{38245464-7FE5-C834-71CE-101EE3C4A440}"/>
          </ac:spMkLst>
        </pc:spChg>
        <pc:spChg chg="mod">
          <ac:chgData name="EZZINE, Hind" userId="S::ezzineh@who.int::edcab00f-6318-46e5-a4a9-188b01ee222f" providerId="AD" clId="Web-{1AE0ACA2-8583-0AA9-AB9B-48F486268828}" dt="2023-01-12T12:54:30.601" v="831" actId="1076"/>
          <ac:spMkLst>
            <pc:docMk/>
            <pc:sldMk cId="25857533" sldId="378"/>
            <ac:spMk id="5" creationId="{00000000-0000-0000-0000-000000000000}"/>
          </ac:spMkLst>
        </pc:spChg>
        <pc:spChg chg="mod">
          <ac:chgData name="EZZINE, Hind" userId="S::ezzineh@who.int::edcab00f-6318-46e5-a4a9-188b01ee222f" providerId="AD" clId="Web-{1AE0ACA2-8583-0AA9-AB9B-48F486268828}" dt="2023-01-12T12:54:30.632" v="832" actId="1076"/>
          <ac:spMkLst>
            <pc:docMk/>
            <pc:sldMk cId="25857533" sldId="378"/>
            <ac:spMk id="6" creationId="{00000000-0000-0000-0000-000000000000}"/>
          </ac:spMkLst>
        </pc:spChg>
        <pc:spChg chg="add">
          <ac:chgData name="EZZINE, Hind" userId="S::ezzineh@who.int::edcab00f-6318-46e5-a4a9-188b01ee222f" providerId="AD" clId="Web-{1AE0ACA2-8583-0AA9-AB9B-48F486268828}" dt="2023-01-12T12:53:41.177" v="816"/>
          <ac:spMkLst>
            <pc:docMk/>
            <pc:sldMk cId="25857533" sldId="378"/>
            <ac:spMk id="8" creationId="{CFD89CBC-FE42-24A3-02F3-25A0CB62E129}"/>
          </ac:spMkLst>
        </pc:spChg>
        <pc:spChg chg="mod">
          <ac:chgData name="EZZINE, Hind" userId="S::ezzineh@who.int::edcab00f-6318-46e5-a4a9-188b01ee222f" providerId="AD" clId="Web-{1AE0ACA2-8583-0AA9-AB9B-48F486268828}" dt="2023-01-12T12:54:30.695" v="833" actId="1076"/>
          <ac:spMkLst>
            <pc:docMk/>
            <pc:sldMk cId="25857533" sldId="378"/>
            <ac:spMk id="9" creationId="{00000000-0000-0000-0000-000000000000}"/>
          </ac:spMkLst>
        </pc:spChg>
        <pc:spChg chg="mod">
          <ac:chgData name="EZZINE, Hind" userId="S::ezzineh@who.int::edcab00f-6318-46e5-a4a9-188b01ee222f" providerId="AD" clId="Web-{1AE0ACA2-8583-0AA9-AB9B-48F486268828}" dt="2023-01-12T12:54:30.726" v="834" actId="1076"/>
          <ac:spMkLst>
            <pc:docMk/>
            <pc:sldMk cId="25857533" sldId="378"/>
            <ac:spMk id="13" creationId="{00000000-0000-0000-0000-000000000000}"/>
          </ac:spMkLst>
        </pc:spChg>
        <pc:spChg chg="mod">
          <ac:chgData name="EZZINE, Hind" userId="S::ezzineh@who.int::edcab00f-6318-46e5-a4a9-188b01ee222f" providerId="AD" clId="Web-{1AE0ACA2-8583-0AA9-AB9B-48F486268828}" dt="2023-01-12T12:54:30.773" v="835" actId="1076"/>
          <ac:spMkLst>
            <pc:docMk/>
            <pc:sldMk cId="25857533" sldId="378"/>
            <ac:spMk id="14" creationId="{00000000-0000-0000-0000-000000000000}"/>
          </ac:spMkLst>
        </pc:spChg>
        <pc:spChg chg="mod">
          <ac:chgData name="EZZINE, Hind" userId="S::ezzineh@who.int::edcab00f-6318-46e5-a4a9-188b01ee222f" providerId="AD" clId="Web-{1AE0ACA2-8583-0AA9-AB9B-48F486268828}" dt="2023-01-12T12:54:30.820" v="836" actId="1076"/>
          <ac:spMkLst>
            <pc:docMk/>
            <pc:sldMk cId="25857533" sldId="378"/>
            <ac:spMk id="16" creationId="{00000000-0000-0000-0000-000000000000}"/>
          </ac:spMkLst>
        </pc:spChg>
        <pc:spChg chg="mod">
          <ac:chgData name="EZZINE, Hind" userId="S::ezzineh@who.int::edcab00f-6318-46e5-a4a9-188b01ee222f" providerId="AD" clId="Web-{1AE0ACA2-8583-0AA9-AB9B-48F486268828}" dt="2023-01-12T12:54:30.851" v="837" actId="1076"/>
          <ac:spMkLst>
            <pc:docMk/>
            <pc:sldMk cId="25857533" sldId="378"/>
            <ac:spMk id="18" creationId="{00000000-0000-0000-0000-000000000000}"/>
          </ac:spMkLst>
        </pc:spChg>
        <pc:spChg chg="mod">
          <ac:chgData name="EZZINE, Hind" userId="S::ezzineh@who.int::edcab00f-6318-46e5-a4a9-188b01ee222f" providerId="AD" clId="Web-{1AE0ACA2-8583-0AA9-AB9B-48F486268828}" dt="2023-01-12T12:54:38.101" v="838" actId="1076"/>
          <ac:spMkLst>
            <pc:docMk/>
            <pc:sldMk cId="25857533" sldId="378"/>
            <ac:spMk id="21" creationId="{00000000-0000-0000-0000-000000000000}"/>
          </ac:spMkLst>
        </pc:spChg>
      </pc:sldChg>
      <pc:sldChg chg="addSp delSp modSp mod modClrScheme addCm chgLayout">
        <pc:chgData name="EZZINE, Hind" userId="S::ezzineh@who.int::edcab00f-6318-46e5-a4a9-188b01ee222f" providerId="AD" clId="Web-{1AE0ACA2-8583-0AA9-AB9B-48F486268828}" dt="2023-01-12T12:55:58.854" v="842"/>
        <pc:sldMkLst>
          <pc:docMk/>
          <pc:sldMk cId="338036106" sldId="379"/>
        </pc:sldMkLst>
        <pc:spChg chg="mod ord">
          <ac:chgData name="EZZINE, Hind" userId="S::ezzineh@who.int::edcab00f-6318-46e5-a4a9-188b01ee222f" providerId="AD" clId="Web-{1AE0ACA2-8583-0AA9-AB9B-48F486268828}" dt="2023-01-12T12:55:11.493" v="840" actId="14100"/>
          <ac:spMkLst>
            <pc:docMk/>
            <pc:sldMk cId="338036106" sldId="379"/>
            <ac:spMk id="2" creationId="{00000000-0000-0000-0000-000000000000}"/>
          </ac:spMkLst>
        </pc:spChg>
        <pc:spChg chg="add del mod ord">
          <ac:chgData name="EZZINE, Hind" userId="S::ezzineh@who.int::edcab00f-6318-46e5-a4a9-188b01ee222f" providerId="AD" clId="Web-{1AE0ACA2-8583-0AA9-AB9B-48F486268828}" dt="2023-01-12T12:55:58.854" v="842"/>
          <ac:spMkLst>
            <pc:docMk/>
            <pc:sldMk cId="338036106" sldId="379"/>
            <ac:spMk id="7" creationId="{DD834882-FC39-A9FF-F2A9-4B01E11ED5D6}"/>
          </ac:spMkLst>
        </pc:spChg>
      </pc:sldChg>
      <pc:sldChg chg="addSp modSp mod modClrScheme delCm chgLayout">
        <pc:chgData name="EZZINE, Hind" userId="S::ezzineh@who.int::edcab00f-6318-46e5-a4a9-188b01ee222f" providerId="AD" clId="Web-{1AE0ACA2-8583-0AA9-AB9B-48F486268828}" dt="2023-01-12T12:54:58.774" v="839"/>
        <pc:sldMkLst>
          <pc:docMk/>
          <pc:sldMk cId="1125427512" sldId="380"/>
        </pc:sldMkLst>
        <pc:spChg chg="mod ord">
          <ac:chgData name="EZZINE, Hind" userId="S::ezzineh@who.int::edcab00f-6318-46e5-a4a9-188b01ee222f" providerId="AD" clId="Web-{1AE0ACA2-8583-0AA9-AB9B-48F486268828}" dt="2023-01-12T12:44:48.690" v="733"/>
          <ac:spMkLst>
            <pc:docMk/>
            <pc:sldMk cId="1125427512" sldId="380"/>
            <ac:spMk id="2" creationId="{00000000-0000-0000-0000-000000000000}"/>
          </ac:spMkLst>
        </pc:spChg>
        <pc:spChg chg="add mod ord">
          <ac:chgData name="EZZINE, Hind" userId="S::ezzineh@who.int::edcab00f-6318-46e5-a4a9-188b01ee222f" providerId="AD" clId="Web-{1AE0ACA2-8583-0AA9-AB9B-48F486268828}" dt="2023-01-12T12:44:48.690" v="733"/>
          <ac:spMkLst>
            <pc:docMk/>
            <pc:sldMk cId="1125427512" sldId="380"/>
            <ac:spMk id="6" creationId="{A87AE329-8D8B-7B81-8FFE-5EE3FD634078}"/>
          </ac:spMkLst>
        </pc:spChg>
      </pc:sldChg>
      <pc:sldChg chg="modSp mod modClrScheme chgLayout">
        <pc:chgData name="EZZINE, Hind" userId="S::ezzineh@who.int::edcab00f-6318-46e5-a4a9-188b01ee222f" providerId="AD" clId="Web-{1AE0ACA2-8583-0AA9-AB9B-48F486268828}" dt="2023-01-12T12:44:48.752" v="734"/>
        <pc:sldMkLst>
          <pc:docMk/>
          <pc:sldMk cId="3669432854" sldId="381"/>
        </pc:sldMkLst>
        <pc:spChg chg="mod ord">
          <ac:chgData name="EZZINE, Hind" userId="S::ezzineh@who.int::edcab00f-6318-46e5-a4a9-188b01ee222f" providerId="AD" clId="Web-{1AE0ACA2-8583-0AA9-AB9B-48F486268828}" dt="2023-01-12T12:44:48.752" v="734"/>
          <ac:spMkLst>
            <pc:docMk/>
            <pc:sldMk cId="3669432854" sldId="381"/>
            <ac:spMk id="2" creationId="{00000000-0000-0000-0000-000000000000}"/>
          </ac:spMkLst>
        </pc:spChg>
        <pc:spChg chg="mod ord">
          <ac:chgData name="EZZINE, Hind" userId="S::ezzineh@who.int::edcab00f-6318-46e5-a4a9-188b01ee222f" providerId="AD" clId="Web-{1AE0ACA2-8583-0AA9-AB9B-48F486268828}" dt="2023-01-12T12:44:48.752" v="734"/>
          <ac:spMkLst>
            <pc:docMk/>
            <pc:sldMk cId="3669432854" sldId="381"/>
            <ac:spMk id="3" creationId="{00000000-0000-0000-0000-000000000000}"/>
          </ac:spMkLst>
        </pc:spChg>
      </pc:sldChg>
      <pc:sldChg chg="modSp mod modClrScheme chgLayout">
        <pc:chgData name="EZZINE, Hind" userId="S::ezzineh@who.int::edcab00f-6318-46e5-a4a9-188b01ee222f" providerId="AD" clId="Web-{1AE0ACA2-8583-0AA9-AB9B-48F486268828}" dt="2023-01-12T12:44:48.815" v="735"/>
        <pc:sldMkLst>
          <pc:docMk/>
          <pc:sldMk cId="4088667319" sldId="382"/>
        </pc:sldMkLst>
        <pc:spChg chg="mod ord">
          <ac:chgData name="EZZINE, Hind" userId="S::ezzineh@who.int::edcab00f-6318-46e5-a4a9-188b01ee222f" providerId="AD" clId="Web-{1AE0ACA2-8583-0AA9-AB9B-48F486268828}" dt="2023-01-12T12:44:48.815" v="735"/>
          <ac:spMkLst>
            <pc:docMk/>
            <pc:sldMk cId="4088667319" sldId="382"/>
            <ac:spMk id="2" creationId="{00000000-0000-0000-0000-000000000000}"/>
          </ac:spMkLst>
        </pc:spChg>
        <pc:spChg chg="mod ord">
          <ac:chgData name="EZZINE, Hind" userId="S::ezzineh@who.int::edcab00f-6318-46e5-a4a9-188b01ee222f" providerId="AD" clId="Web-{1AE0ACA2-8583-0AA9-AB9B-48F486268828}" dt="2023-01-12T12:44:48.815" v="735"/>
          <ac:spMkLst>
            <pc:docMk/>
            <pc:sldMk cId="4088667319" sldId="382"/>
            <ac:spMk id="16" creationId="{00000000-0000-0000-0000-000000000000}"/>
          </ac:spMkLst>
        </pc:spChg>
      </pc:sldChg>
      <pc:sldChg chg="modSp mod modClrScheme chgLayout">
        <pc:chgData name="EZZINE, Hind" userId="S::ezzineh@who.int::edcab00f-6318-46e5-a4a9-188b01ee222f" providerId="AD" clId="Web-{1AE0ACA2-8583-0AA9-AB9B-48F486268828}" dt="2023-01-12T12:44:48.065" v="726"/>
        <pc:sldMkLst>
          <pc:docMk/>
          <pc:sldMk cId="1165208791" sldId="383"/>
        </pc:sldMkLst>
        <pc:spChg chg="mod ord">
          <ac:chgData name="EZZINE, Hind" userId="S::ezzineh@who.int::edcab00f-6318-46e5-a4a9-188b01ee222f" providerId="AD" clId="Web-{1AE0ACA2-8583-0AA9-AB9B-48F486268828}" dt="2023-01-12T12:44:48.065" v="726"/>
          <ac:spMkLst>
            <pc:docMk/>
            <pc:sldMk cId="1165208791" sldId="383"/>
            <ac:spMk id="2" creationId="{00000000-0000-0000-0000-000000000000}"/>
          </ac:spMkLst>
        </pc:spChg>
        <pc:spChg chg="mod ord">
          <ac:chgData name="EZZINE, Hind" userId="S::ezzineh@who.int::edcab00f-6318-46e5-a4a9-188b01ee222f" providerId="AD" clId="Web-{1AE0ACA2-8583-0AA9-AB9B-48F486268828}" dt="2023-01-12T12:44:48.065" v="726"/>
          <ac:spMkLst>
            <pc:docMk/>
            <pc:sldMk cId="1165208791" sldId="383"/>
            <ac:spMk id="16" creationId="{00000000-0000-0000-0000-000000000000}"/>
          </ac:spMkLst>
        </pc:spChg>
      </pc:sldChg>
      <pc:sldChg chg="modSp mod modClrScheme chgLayout">
        <pc:chgData name="EZZINE, Hind" userId="S::ezzineh@who.int::edcab00f-6318-46e5-a4a9-188b01ee222f" providerId="AD" clId="Web-{1AE0ACA2-8583-0AA9-AB9B-48F486268828}" dt="2023-01-12T12:49:53.966" v="770" actId="1076"/>
        <pc:sldMkLst>
          <pc:docMk/>
          <pc:sldMk cId="3890918810" sldId="385"/>
        </pc:sldMkLst>
        <pc:spChg chg="mod ord">
          <ac:chgData name="EZZINE, Hind" userId="S::ezzineh@who.int::edcab00f-6318-46e5-a4a9-188b01ee222f" providerId="AD" clId="Web-{1AE0ACA2-8583-0AA9-AB9B-48F486268828}" dt="2023-01-12T12:49:50.544" v="769" actId="14100"/>
          <ac:spMkLst>
            <pc:docMk/>
            <pc:sldMk cId="3890918810" sldId="385"/>
            <ac:spMk id="2" creationId="{00000000-0000-0000-0000-000000000000}"/>
          </ac:spMkLst>
        </pc:spChg>
        <pc:spChg chg="mod ord">
          <ac:chgData name="EZZINE, Hind" userId="S::ezzineh@who.int::edcab00f-6318-46e5-a4a9-188b01ee222f" providerId="AD" clId="Web-{1AE0ACA2-8583-0AA9-AB9B-48F486268828}" dt="2023-01-12T12:49:53.966" v="770" actId="1076"/>
          <ac:spMkLst>
            <pc:docMk/>
            <pc:sldMk cId="3890918810" sldId="385"/>
            <ac:spMk id="3" creationId="{00000000-0000-0000-0000-000000000000}"/>
          </ac:spMkLst>
        </pc:spChg>
      </pc:sldChg>
      <pc:sldChg chg="addSp delSp modSp mod modClrScheme chgLayout modNotes">
        <pc:chgData name="EZZINE, Hind" userId="S::ezzineh@who.int::edcab00f-6318-46e5-a4a9-188b01ee222f" providerId="AD" clId="Web-{1AE0ACA2-8583-0AA9-AB9B-48F486268828}" dt="2023-01-12T13:13:52.032" v="943" actId="1076"/>
        <pc:sldMkLst>
          <pc:docMk/>
          <pc:sldMk cId="165095204" sldId="386"/>
        </pc:sldMkLst>
        <pc:spChg chg="mod ord">
          <ac:chgData name="EZZINE, Hind" userId="S::ezzineh@who.int::edcab00f-6318-46e5-a4a9-188b01ee222f" providerId="AD" clId="Web-{1AE0ACA2-8583-0AA9-AB9B-48F486268828}" dt="2023-01-12T13:13:52.032" v="943" actId="1076"/>
          <ac:spMkLst>
            <pc:docMk/>
            <pc:sldMk cId="165095204" sldId="386"/>
            <ac:spMk id="2" creationId="{00000000-0000-0000-0000-000000000000}"/>
          </ac:spMkLst>
        </pc:spChg>
        <pc:spChg chg="add mod">
          <ac:chgData name="EZZINE, Hind" userId="S::ezzineh@who.int::edcab00f-6318-46e5-a4a9-188b01ee222f" providerId="AD" clId="Web-{1AE0ACA2-8583-0AA9-AB9B-48F486268828}" dt="2023-01-12T13:03:51.402" v="912" actId="1076"/>
          <ac:spMkLst>
            <pc:docMk/>
            <pc:sldMk cId="165095204" sldId="386"/>
            <ac:spMk id="3" creationId="{91ED658C-F1A7-1083-09A3-0D106085A483}"/>
          </ac:spMkLst>
        </pc:spChg>
        <pc:spChg chg="mod">
          <ac:chgData name="EZZINE, Hind" userId="S::ezzineh@who.int::edcab00f-6318-46e5-a4a9-188b01ee222f" providerId="AD" clId="Web-{1AE0ACA2-8583-0AA9-AB9B-48F486268828}" dt="2023-01-12T13:03:21.791" v="908" actId="1076"/>
          <ac:spMkLst>
            <pc:docMk/>
            <pc:sldMk cId="165095204" sldId="386"/>
            <ac:spMk id="4" creationId="{B8798144-C516-5348-A5F5-C41C25162F89}"/>
          </ac:spMkLst>
        </pc:spChg>
        <pc:spChg chg="add del mod ord">
          <ac:chgData name="EZZINE, Hind" userId="S::ezzineh@who.int::edcab00f-6318-46e5-a4a9-188b01ee222f" providerId="AD" clId="Web-{1AE0ACA2-8583-0AA9-AB9B-48F486268828}" dt="2023-01-12T13:03:05.634" v="907"/>
          <ac:spMkLst>
            <pc:docMk/>
            <pc:sldMk cId="165095204" sldId="386"/>
            <ac:spMk id="5" creationId="{0ACF818C-96FB-5452-5A9B-8DD356590479}"/>
          </ac:spMkLst>
        </pc:spChg>
      </pc:sldChg>
      <pc:sldChg chg="modSp del">
        <pc:chgData name="EZZINE, Hind" userId="S::ezzineh@who.int::edcab00f-6318-46e5-a4a9-188b01ee222f" providerId="AD" clId="Web-{1AE0ACA2-8583-0AA9-AB9B-48F486268828}" dt="2023-01-12T11:08:31.942" v="39"/>
        <pc:sldMkLst>
          <pc:docMk/>
          <pc:sldMk cId="3150574706" sldId="387"/>
        </pc:sldMkLst>
        <pc:spChg chg="mod">
          <ac:chgData name="EZZINE, Hind" userId="S::ezzineh@who.int::edcab00f-6318-46e5-a4a9-188b01ee222f" providerId="AD" clId="Web-{1AE0ACA2-8583-0AA9-AB9B-48F486268828}" dt="2023-01-12T11:08:02.223" v="35" actId="20577"/>
          <ac:spMkLst>
            <pc:docMk/>
            <pc:sldMk cId="3150574706" sldId="387"/>
            <ac:spMk id="3" creationId="{00000000-0000-0000-0000-000000000000}"/>
          </ac:spMkLst>
        </pc:spChg>
      </pc:sldChg>
      <pc:sldChg chg="modSp del">
        <pc:chgData name="EZZINE, Hind" userId="S::ezzineh@who.int::edcab00f-6318-46e5-a4a9-188b01ee222f" providerId="AD" clId="Web-{1AE0ACA2-8583-0AA9-AB9B-48F486268828}" dt="2023-01-12T11:09:01.709" v="42"/>
        <pc:sldMkLst>
          <pc:docMk/>
          <pc:sldMk cId="2183320610" sldId="388"/>
        </pc:sldMkLst>
        <pc:spChg chg="mod">
          <ac:chgData name="EZZINE, Hind" userId="S::ezzineh@who.int::edcab00f-6318-46e5-a4a9-188b01ee222f" providerId="AD" clId="Web-{1AE0ACA2-8583-0AA9-AB9B-48F486268828}" dt="2023-01-12T11:08:41.177" v="40" actId="20577"/>
          <ac:spMkLst>
            <pc:docMk/>
            <pc:sldMk cId="2183320610" sldId="388"/>
            <ac:spMk id="3" creationId="{00000000-0000-0000-0000-000000000000}"/>
          </ac:spMkLst>
        </pc:spChg>
      </pc:sldChg>
      <pc:sldChg chg="modSp del">
        <pc:chgData name="EZZINE, Hind" userId="S::ezzineh@who.int::edcab00f-6318-46e5-a4a9-188b01ee222f" providerId="AD" clId="Web-{1AE0ACA2-8583-0AA9-AB9B-48F486268828}" dt="2023-01-12T11:09:39.133" v="47"/>
        <pc:sldMkLst>
          <pc:docMk/>
          <pc:sldMk cId="1595537384" sldId="389"/>
        </pc:sldMkLst>
        <pc:spChg chg="mod">
          <ac:chgData name="EZZINE, Hind" userId="S::ezzineh@who.int::edcab00f-6318-46e5-a4a9-188b01ee222f" providerId="AD" clId="Web-{1AE0ACA2-8583-0AA9-AB9B-48F486268828}" dt="2023-01-12T11:09:07.678" v="43" actId="20577"/>
          <ac:spMkLst>
            <pc:docMk/>
            <pc:sldMk cId="1595537384" sldId="389"/>
            <ac:spMk id="3" creationId="{00000000-0000-0000-0000-000000000000}"/>
          </ac:spMkLst>
        </pc:spChg>
      </pc:sldChg>
      <pc:sldChg chg="modSp">
        <pc:chgData name="EZZINE, Hind" userId="S::ezzineh@who.int::edcab00f-6318-46e5-a4a9-188b01ee222f" providerId="AD" clId="Web-{1AE0ACA2-8583-0AA9-AB9B-48F486268828}" dt="2023-01-12T13:02:31.961" v="898" actId="20577"/>
        <pc:sldMkLst>
          <pc:docMk/>
          <pc:sldMk cId="400225868" sldId="390"/>
        </pc:sldMkLst>
        <pc:spChg chg="mod">
          <ac:chgData name="EZZINE, Hind" userId="S::ezzineh@who.int::edcab00f-6318-46e5-a4a9-188b01ee222f" providerId="AD" clId="Web-{1AE0ACA2-8583-0AA9-AB9B-48F486268828}" dt="2023-01-12T13:02:31.961" v="898" actId="20577"/>
          <ac:spMkLst>
            <pc:docMk/>
            <pc:sldMk cId="400225868" sldId="390"/>
            <ac:spMk id="2" creationId="{00000000-0000-0000-0000-000000000000}"/>
          </ac:spMkLst>
        </pc:spChg>
      </pc:sldChg>
      <pc:sldChg chg="modSp">
        <pc:chgData name="EZZINE, Hind" userId="S::ezzineh@who.int::edcab00f-6318-46e5-a4a9-188b01ee222f" providerId="AD" clId="Web-{1AE0ACA2-8583-0AA9-AB9B-48F486268828}" dt="2023-01-12T11:18:56.714" v="103" actId="1076"/>
        <pc:sldMkLst>
          <pc:docMk/>
          <pc:sldMk cId="1393804152" sldId="391"/>
        </pc:sldMkLst>
        <pc:spChg chg="mod">
          <ac:chgData name="EZZINE, Hind" userId="S::ezzineh@who.int::edcab00f-6318-46e5-a4a9-188b01ee222f" providerId="AD" clId="Web-{1AE0ACA2-8583-0AA9-AB9B-48F486268828}" dt="2023-01-12T11:18:47.526" v="102" actId="1076"/>
          <ac:spMkLst>
            <pc:docMk/>
            <pc:sldMk cId="1393804152" sldId="391"/>
            <ac:spMk id="7" creationId="{00000000-0000-0000-0000-000000000000}"/>
          </ac:spMkLst>
        </pc:spChg>
        <pc:spChg chg="mod">
          <ac:chgData name="EZZINE, Hind" userId="S::ezzineh@who.int::edcab00f-6318-46e5-a4a9-188b01ee222f" providerId="AD" clId="Web-{1AE0ACA2-8583-0AA9-AB9B-48F486268828}" dt="2023-01-12T11:18:56.714" v="103" actId="1076"/>
          <ac:spMkLst>
            <pc:docMk/>
            <pc:sldMk cId="1393804152" sldId="391"/>
            <ac:spMk id="8" creationId="{00000000-0000-0000-0000-000000000000}"/>
          </ac:spMkLst>
        </pc:spChg>
      </pc:sldChg>
      <pc:sldChg chg="modSp mod modClrScheme chgLayout">
        <pc:chgData name="EZZINE, Hind" userId="S::ezzineh@who.int::edcab00f-6318-46e5-a4a9-188b01ee222f" providerId="AD" clId="Web-{1AE0ACA2-8583-0AA9-AB9B-48F486268828}" dt="2023-01-12T11:32:37.789" v="142" actId="20577"/>
        <pc:sldMkLst>
          <pc:docMk/>
          <pc:sldMk cId="3104670594" sldId="392"/>
        </pc:sldMkLst>
        <pc:spChg chg="mod ord">
          <ac:chgData name="EZZINE, Hind" userId="S::ezzineh@who.int::edcab00f-6318-46e5-a4a9-188b01ee222f" providerId="AD" clId="Web-{1AE0ACA2-8583-0AA9-AB9B-48F486268828}" dt="2023-01-12T11:32:37.789" v="142" actId="20577"/>
          <ac:spMkLst>
            <pc:docMk/>
            <pc:sldMk cId="3104670594" sldId="392"/>
            <ac:spMk id="2" creationId="{00000000-0000-0000-0000-000000000000}"/>
          </ac:spMkLst>
        </pc:spChg>
        <pc:spChg chg="mod">
          <ac:chgData name="EZZINE, Hind" userId="S::ezzineh@who.int::edcab00f-6318-46e5-a4a9-188b01ee222f" providerId="AD" clId="Web-{1AE0ACA2-8583-0AA9-AB9B-48F486268828}" dt="2023-01-12T11:29:23.455" v="112" actId="1076"/>
          <ac:spMkLst>
            <pc:docMk/>
            <pc:sldMk cId="3104670594" sldId="392"/>
            <ac:spMk id="8" creationId="{00000000-0000-0000-0000-000000000000}"/>
          </ac:spMkLst>
        </pc:spChg>
        <pc:spChg chg="mod ord">
          <ac:chgData name="EZZINE, Hind" userId="S::ezzineh@who.int::edcab00f-6318-46e5-a4a9-188b01ee222f" providerId="AD" clId="Web-{1AE0ACA2-8583-0AA9-AB9B-48F486268828}" dt="2023-01-12T11:29:59.737" v="119"/>
          <ac:spMkLst>
            <pc:docMk/>
            <pc:sldMk cId="3104670594" sldId="392"/>
            <ac:spMk id="9" creationId="{00000000-0000-0000-0000-000000000000}"/>
          </ac:spMkLst>
        </pc:spChg>
        <pc:picChg chg="mod ord">
          <ac:chgData name="EZZINE, Hind" userId="S::ezzineh@who.int::edcab00f-6318-46e5-a4a9-188b01ee222f" providerId="AD" clId="Web-{1AE0ACA2-8583-0AA9-AB9B-48F486268828}" dt="2023-01-12T11:17:59.150" v="101"/>
          <ac:picMkLst>
            <pc:docMk/>
            <pc:sldMk cId="3104670594" sldId="392"/>
            <ac:picMk id="7" creationId="{00000000-0000-0000-0000-000000000000}"/>
          </ac:picMkLst>
        </pc:picChg>
      </pc:sldChg>
      <pc:sldChg chg="addSp delSp modSp mod modClrScheme chgLayout">
        <pc:chgData name="EZZINE, Hind" userId="S::ezzineh@who.int::edcab00f-6318-46e5-a4a9-188b01ee222f" providerId="AD" clId="Web-{1AE0ACA2-8583-0AA9-AB9B-48F486268828}" dt="2023-01-12T11:34:02.792" v="150" actId="20577"/>
        <pc:sldMkLst>
          <pc:docMk/>
          <pc:sldMk cId="1606582639" sldId="393"/>
        </pc:sldMkLst>
        <pc:spChg chg="add del mod ord">
          <ac:chgData name="EZZINE, Hind" userId="S::ezzineh@who.int::edcab00f-6318-46e5-a4a9-188b01ee222f" providerId="AD" clId="Web-{1AE0ACA2-8583-0AA9-AB9B-48F486268828}" dt="2023-01-12T11:31:29.522" v="134"/>
          <ac:spMkLst>
            <pc:docMk/>
            <pc:sldMk cId="1606582639" sldId="393"/>
            <ac:spMk id="2" creationId="{B8648E69-61C5-8E3F-23D3-F666DA588C68}"/>
          </ac:spMkLst>
        </pc:spChg>
        <pc:spChg chg="mod">
          <ac:chgData name="EZZINE, Hind" userId="S::ezzineh@who.int::edcab00f-6318-46e5-a4a9-188b01ee222f" providerId="AD" clId="Web-{1AE0ACA2-8583-0AA9-AB9B-48F486268828}" dt="2023-01-12T11:32:23.273" v="141" actId="1076"/>
          <ac:spMkLst>
            <pc:docMk/>
            <pc:sldMk cId="1606582639" sldId="393"/>
            <ac:spMk id="5" creationId="{00000000-0000-0000-0000-000000000000}"/>
          </ac:spMkLst>
        </pc:spChg>
        <pc:spChg chg="mod ord">
          <ac:chgData name="EZZINE, Hind" userId="S::ezzineh@who.int::edcab00f-6318-46e5-a4a9-188b01ee222f" providerId="AD" clId="Web-{1AE0ACA2-8583-0AA9-AB9B-48F486268828}" dt="2023-01-12T11:32:16.273" v="140" actId="1076"/>
          <ac:spMkLst>
            <pc:docMk/>
            <pc:sldMk cId="1606582639" sldId="393"/>
            <ac:spMk id="9" creationId="{00000000-0000-0000-0000-000000000000}"/>
          </ac:spMkLst>
        </pc:spChg>
        <pc:spChg chg="mod">
          <ac:chgData name="EZZINE, Hind" userId="S::ezzineh@who.int::edcab00f-6318-46e5-a4a9-188b01ee222f" providerId="AD" clId="Web-{1AE0ACA2-8583-0AA9-AB9B-48F486268828}" dt="2023-01-12T11:34:02.792" v="150" actId="20577"/>
          <ac:spMkLst>
            <pc:docMk/>
            <pc:sldMk cId="1606582639" sldId="393"/>
            <ac:spMk id="10" creationId="{00000000-0000-0000-0000-000000000000}"/>
          </ac:spMkLst>
        </pc:spChg>
      </pc:sldChg>
      <pc:sldChg chg="addSp delSp modSp mod modClrScheme chgLayout">
        <pc:chgData name="EZZINE, Hind" userId="S::ezzineh@who.int::edcab00f-6318-46e5-a4a9-188b01ee222f" providerId="AD" clId="Web-{1AE0ACA2-8583-0AA9-AB9B-48F486268828}" dt="2023-01-12T11:34:53.341" v="156"/>
        <pc:sldMkLst>
          <pc:docMk/>
          <pc:sldMk cId="1734452706" sldId="394"/>
        </pc:sldMkLst>
        <pc:spChg chg="mod ord">
          <ac:chgData name="EZZINE, Hind" userId="S::ezzineh@who.int::edcab00f-6318-46e5-a4a9-188b01ee222f" providerId="AD" clId="Web-{1AE0ACA2-8583-0AA9-AB9B-48F486268828}" dt="2023-01-12T11:34:53.341" v="156"/>
          <ac:spMkLst>
            <pc:docMk/>
            <pc:sldMk cId="1734452706" sldId="394"/>
            <ac:spMk id="2" creationId="{00000000-0000-0000-0000-000000000000}"/>
          </ac:spMkLst>
        </pc:spChg>
        <pc:spChg chg="add del mod ord">
          <ac:chgData name="EZZINE, Hind" userId="S::ezzineh@who.int::edcab00f-6318-46e5-a4a9-188b01ee222f" providerId="AD" clId="Web-{1AE0ACA2-8583-0AA9-AB9B-48F486268828}" dt="2023-01-12T11:34:11.261" v="151"/>
          <ac:spMkLst>
            <pc:docMk/>
            <pc:sldMk cId="1734452706" sldId="394"/>
            <ac:spMk id="3" creationId="{AD00657D-5F84-40DD-43D4-652616031D23}"/>
          </ac:spMkLst>
        </pc:spChg>
        <pc:spChg chg="mod">
          <ac:chgData name="EZZINE, Hind" userId="S::ezzineh@who.int::edcab00f-6318-46e5-a4a9-188b01ee222f" providerId="AD" clId="Web-{1AE0ACA2-8583-0AA9-AB9B-48F486268828}" dt="2023-01-12T11:34:26.903" v="154" actId="1076"/>
          <ac:spMkLst>
            <pc:docMk/>
            <pc:sldMk cId="1734452706" sldId="394"/>
            <ac:spMk id="7" creationId="{00000000-0000-0000-0000-000000000000}"/>
          </ac:spMkLst>
        </pc:spChg>
      </pc:sldChg>
      <pc:sldChg chg="addSp delSp modSp mod modClrScheme chgLayout">
        <pc:chgData name="EZZINE, Hind" userId="S::ezzineh@who.int::edcab00f-6318-46e5-a4a9-188b01ee222f" providerId="AD" clId="Web-{1AE0ACA2-8583-0AA9-AB9B-48F486268828}" dt="2023-01-12T11:35:11.842" v="157"/>
        <pc:sldMkLst>
          <pc:docMk/>
          <pc:sldMk cId="1509476369" sldId="395"/>
        </pc:sldMkLst>
        <pc:spChg chg="mod ord">
          <ac:chgData name="EZZINE, Hind" userId="S::ezzineh@who.int::edcab00f-6318-46e5-a4a9-188b01ee222f" providerId="AD" clId="Web-{1AE0ACA2-8583-0AA9-AB9B-48F486268828}" dt="2023-01-12T11:35:11.842" v="157"/>
          <ac:spMkLst>
            <pc:docMk/>
            <pc:sldMk cId="1509476369" sldId="395"/>
            <ac:spMk id="2" creationId="{00000000-0000-0000-0000-000000000000}"/>
          </ac:spMkLst>
        </pc:spChg>
        <pc:spChg chg="add del mod ord">
          <ac:chgData name="EZZINE, Hind" userId="S::ezzineh@who.int::edcab00f-6318-46e5-a4a9-188b01ee222f" providerId="AD" clId="Web-{1AE0ACA2-8583-0AA9-AB9B-48F486268828}" dt="2023-01-12T11:20:06.967" v="107"/>
          <ac:spMkLst>
            <pc:docMk/>
            <pc:sldMk cId="1509476369" sldId="395"/>
            <ac:spMk id="3" creationId="{9E7FFC4B-0DCE-0D78-2714-930AFFE4E8D3}"/>
          </ac:spMkLst>
        </pc:spChg>
      </pc:sldChg>
      <pc:sldChg chg="addSp delSp modSp mod modClrScheme chgLayout">
        <pc:chgData name="EZZINE, Hind" userId="S::ezzineh@who.int::edcab00f-6318-46e5-a4a9-188b01ee222f" providerId="AD" clId="Web-{1AE0ACA2-8583-0AA9-AB9B-48F486268828}" dt="2023-01-12T11:44:05.501" v="218" actId="20577"/>
        <pc:sldMkLst>
          <pc:docMk/>
          <pc:sldMk cId="233687310" sldId="396"/>
        </pc:sldMkLst>
        <pc:spChg chg="mod">
          <ac:chgData name="EZZINE, Hind" userId="S::ezzineh@who.int::edcab00f-6318-46e5-a4a9-188b01ee222f" providerId="AD" clId="Web-{1AE0ACA2-8583-0AA9-AB9B-48F486268828}" dt="2023-01-12T11:44:05.391" v="215" actId="20577"/>
          <ac:spMkLst>
            <pc:docMk/>
            <pc:sldMk cId="233687310" sldId="396"/>
            <ac:spMk id="3" creationId="{00000000-0000-0000-0000-000000000000}"/>
          </ac:spMkLst>
        </pc:spChg>
        <pc:spChg chg="mod ord">
          <ac:chgData name="EZZINE, Hind" userId="S::ezzineh@who.int::edcab00f-6318-46e5-a4a9-188b01ee222f" providerId="AD" clId="Web-{1AE0ACA2-8583-0AA9-AB9B-48F486268828}" dt="2023-01-12T11:41:45.324" v="210" actId="1076"/>
          <ac:spMkLst>
            <pc:docMk/>
            <pc:sldMk cId="233687310" sldId="396"/>
            <ac:spMk id="11" creationId="{00000000-0000-0000-0000-000000000000}"/>
          </ac:spMkLst>
        </pc:spChg>
        <pc:spChg chg="mod">
          <ac:chgData name="EZZINE, Hind" userId="S::ezzineh@who.int::edcab00f-6318-46e5-a4a9-188b01ee222f" providerId="AD" clId="Web-{1AE0ACA2-8583-0AA9-AB9B-48F486268828}" dt="2023-01-12T11:42:27.466" v="214" actId="14100"/>
          <ac:spMkLst>
            <pc:docMk/>
            <pc:sldMk cId="233687310" sldId="396"/>
            <ac:spMk id="12" creationId="{00000000-0000-0000-0000-000000000000}"/>
          </ac:spMkLst>
        </pc:spChg>
        <pc:spChg chg="mod">
          <ac:chgData name="EZZINE, Hind" userId="S::ezzineh@who.int::edcab00f-6318-46e5-a4a9-188b01ee222f" providerId="AD" clId="Web-{1AE0ACA2-8583-0AA9-AB9B-48F486268828}" dt="2023-01-12T11:44:05.423" v="216" actId="20577"/>
          <ac:spMkLst>
            <pc:docMk/>
            <pc:sldMk cId="233687310" sldId="396"/>
            <ac:spMk id="22" creationId="{00000000-0000-0000-0000-000000000000}"/>
          </ac:spMkLst>
        </pc:spChg>
        <pc:spChg chg="add del mod ord">
          <ac:chgData name="EZZINE, Hind" userId="S::ezzineh@who.int::edcab00f-6318-46e5-a4a9-188b01ee222f" providerId="AD" clId="Web-{1AE0ACA2-8583-0AA9-AB9B-48F486268828}" dt="2023-01-12T11:42:02.403" v="212"/>
          <ac:spMkLst>
            <pc:docMk/>
            <pc:sldMk cId="233687310" sldId="396"/>
            <ac:spMk id="23" creationId="{881DAC4E-6782-F3D3-8CE8-249D4C7C19C4}"/>
          </ac:spMkLst>
        </pc:spChg>
        <pc:spChg chg="mod">
          <ac:chgData name="EZZINE, Hind" userId="S::ezzineh@who.int::edcab00f-6318-46e5-a4a9-188b01ee222f" providerId="AD" clId="Web-{1AE0ACA2-8583-0AA9-AB9B-48F486268828}" dt="2023-01-12T11:44:05.470" v="217" actId="20577"/>
          <ac:spMkLst>
            <pc:docMk/>
            <pc:sldMk cId="233687310" sldId="396"/>
            <ac:spMk id="24" creationId="{00000000-0000-0000-0000-000000000000}"/>
          </ac:spMkLst>
        </pc:spChg>
        <pc:spChg chg="mod">
          <ac:chgData name="EZZINE, Hind" userId="S::ezzineh@who.int::edcab00f-6318-46e5-a4a9-188b01ee222f" providerId="AD" clId="Web-{1AE0ACA2-8583-0AA9-AB9B-48F486268828}" dt="2023-01-12T11:44:05.501" v="218" actId="20577"/>
          <ac:spMkLst>
            <pc:docMk/>
            <pc:sldMk cId="233687310" sldId="396"/>
            <ac:spMk id="28" creationId="{00000000-0000-0000-0000-000000000000}"/>
          </ac:spMkLst>
        </pc:spChg>
        <pc:spChg chg="mod">
          <ac:chgData name="EZZINE, Hind" userId="S::ezzineh@who.int::edcab00f-6318-46e5-a4a9-188b01ee222f" providerId="AD" clId="Web-{1AE0ACA2-8583-0AA9-AB9B-48F486268828}" dt="2023-01-12T11:42:06.856" v="213"/>
          <ac:spMkLst>
            <pc:docMk/>
            <pc:sldMk cId="233687310" sldId="396"/>
            <ac:spMk id="29" creationId="{00000000-0000-0000-0000-000000000000}"/>
          </ac:spMkLst>
        </pc:spChg>
      </pc:sldChg>
      <pc:sldChg chg="addSp delSp modSp mod modClrScheme chgLayout">
        <pc:chgData name="EZZINE, Hind" userId="S::ezzineh@who.int::edcab00f-6318-46e5-a4a9-188b01ee222f" providerId="AD" clId="Web-{1AE0ACA2-8583-0AA9-AB9B-48F486268828}" dt="2023-01-12T11:52:08.033" v="232" actId="20577"/>
        <pc:sldMkLst>
          <pc:docMk/>
          <pc:sldMk cId="3988072438" sldId="397"/>
        </pc:sldMkLst>
        <pc:spChg chg="mod ord">
          <ac:chgData name="EZZINE, Hind" userId="S::ezzineh@who.int::edcab00f-6318-46e5-a4a9-188b01ee222f" providerId="AD" clId="Web-{1AE0ACA2-8583-0AA9-AB9B-48F486268828}" dt="2023-01-12T11:52:08.033" v="232" actId="20577"/>
          <ac:spMkLst>
            <pc:docMk/>
            <pc:sldMk cId="3988072438" sldId="397"/>
            <ac:spMk id="2" creationId="{00000000-0000-0000-0000-000000000000}"/>
          </ac:spMkLst>
        </pc:spChg>
        <pc:spChg chg="add del mod ord">
          <ac:chgData name="EZZINE, Hind" userId="S::ezzineh@who.int::edcab00f-6318-46e5-a4a9-188b01ee222f" providerId="AD" clId="Web-{1AE0ACA2-8583-0AA9-AB9B-48F486268828}" dt="2023-01-12T11:47:19.351" v="222"/>
          <ac:spMkLst>
            <pc:docMk/>
            <pc:sldMk cId="3988072438" sldId="397"/>
            <ac:spMk id="3" creationId="{4BADC664-E937-D6F8-8211-8EF18AC94315}"/>
          </ac:spMkLst>
        </pc:spChg>
        <pc:spChg chg="mod">
          <ac:chgData name="EZZINE, Hind" userId="S::ezzineh@who.int::edcab00f-6318-46e5-a4a9-188b01ee222f" providerId="AD" clId="Web-{1AE0ACA2-8583-0AA9-AB9B-48F486268828}" dt="2023-01-12T11:51:05.703" v="228" actId="1076"/>
          <ac:spMkLst>
            <pc:docMk/>
            <pc:sldMk cId="3988072438" sldId="397"/>
            <ac:spMk id="34" creationId="{00000000-0000-0000-0000-000000000000}"/>
          </ac:spMkLst>
        </pc:spChg>
        <pc:picChg chg="mod">
          <ac:chgData name="EZZINE, Hind" userId="S::ezzineh@who.int::edcab00f-6318-46e5-a4a9-188b01ee222f" providerId="AD" clId="Web-{1AE0ACA2-8583-0AA9-AB9B-48F486268828}" dt="2023-01-12T11:51:05.703" v="227" actId="1076"/>
          <ac:picMkLst>
            <pc:docMk/>
            <pc:sldMk cId="3988072438" sldId="397"/>
            <ac:picMk id="33" creationId="{00000000-0000-0000-0000-000000000000}"/>
          </ac:picMkLst>
        </pc:picChg>
      </pc:sldChg>
      <pc:sldChg chg="delSp modSp mod modClrScheme chgLayout modNotes">
        <pc:chgData name="EZZINE, Hind" userId="S::ezzineh@who.int::edcab00f-6318-46e5-a4a9-188b01ee222f" providerId="AD" clId="Web-{1AE0ACA2-8583-0AA9-AB9B-48F486268828}" dt="2023-01-12T11:52:50.613" v="249"/>
        <pc:sldMkLst>
          <pc:docMk/>
          <pc:sldMk cId="1394239756" sldId="398"/>
        </pc:sldMkLst>
        <pc:spChg chg="mod">
          <ac:chgData name="EZZINE, Hind" userId="S::ezzineh@who.int::edcab00f-6318-46e5-a4a9-188b01ee222f" providerId="AD" clId="Web-{1AE0ACA2-8583-0AA9-AB9B-48F486268828}" dt="2023-01-12T11:52:41.691" v="242" actId="1076"/>
          <ac:spMkLst>
            <pc:docMk/>
            <pc:sldMk cId="1394239756" sldId="398"/>
            <ac:spMk id="2" creationId="{00000000-0000-0000-0000-000000000000}"/>
          </ac:spMkLst>
        </pc:spChg>
        <pc:spChg chg="mod">
          <ac:chgData name="EZZINE, Hind" userId="S::ezzineh@who.int::edcab00f-6318-46e5-a4a9-188b01ee222f" providerId="AD" clId="Web-{1AE0ACA2-8583-0AA9-AB9B-48F486268828}" dt="2023-01-12T11:52:41.722" v="243" actId="1076"/>
          <ac:spMkLst>
            <pc:docMk/>
            <pc:sldMk cId="1394239756" sldId="398"/>
            <ac:spMk id="3" creationId="{00000000-0000-0000-0000-000000000000}"/>
          </ac:spMkLst>
        </pc:spChg>
        <pc:spChg chg="mod">
          <ac:chgData name="EZZINE, Hind" userId="S::ezzineh@who.int::edcab00f-6318-46e5-a4a9-188b01ee222f" providerId="AD" clId="Web-{1AE0ACA2-8583-0AA9-AB9B-48F486268828}" dt="2023-01-12T11:52:41.738" v="244" actId="1076"/>
          <ac:spMkLst>
            <pc:docMk/>
            <pc:sldMk cId="1394239756" sldId="398"/>
            <ac:spMk id="4" creationId="{00000000-0000-0000-0000-000000000000}"/>
          </ac:spMkLst>
        </pc:spChg>
        <pc:spChg chg="mod">
          <ac:chgData name="EZZINE, Hind" userId="S::ezzineh@who.int::edcab00f-6318-46e5-a4a9-188b01ee222f" providerId="AD" clId="Web-{1AE0ACA2-8583-0AA9-AB9B-48F486268828}" dt="2023-01-12T11:52:41.753" v="245" actId="1076"/>
          <ac:spMkLst>
            <pc:docMk/>
            <pc:sldMk cId="1394239756" sldId="398"/>
            <ac:spMk id="5" creationId="{00000000-0000-0000-0000-000000000000}"/>
          </ac:spMkLst>
        </pc:spChg>
        <pc:spChg chg="mod">
          <ac:chgData name="EZZINE, Hind" userId="S::ezzineh@who.int::edcab00f-6318-46e5-a4a9-188b01ee222f" providerId="AD" clId="Web-{1AE0ACA2-8583-0AA9-AB9B-48F486268828}" dt="2023-01-12T11:52:41.769" v="246" actId="1076"/>
          <ac:spMkLst>
            <pc:docMk/>
            <pc:sldMk cId="1394239756" sldId="398"/>
            <ac:spMk id="6" creationId="{00000000-0000-0000-0000-000000000000}"/>
          </ac:spMkLst>
        </pc:spChg>
        <pc:spChg chg="del mod ord">
          <ac:chgData name="EZZINE, Hind" userId="S::ezzineh@who.int::edcab00f-6318-46e5-a4a9-188b01ee222f" providerId="AD" clId="Web-{1AE0ACA2-8583-0AA9-AB9B-48F486268828}" dt="2023-01-12T11:52:23.596" v="234"/>
          <ac:spMkLst>
            <pc:docMk/>
            <pc:sldMk cId="1394239756" sldId="398"/>
            <ac:spMk id="7" creationId="{00000000-0000-0000-0000-000000000000}"/>
          </ac:spMkLst>
        </pc:spChg>
        <pc:spChg chg="mod ord">
          <ac:chgData name="EZZINE, Hind" userId="S::ezzineh@who.int::edcab00f-6318-46e5-a4a9-188b01ee222f" providerId="AD" clId="Web-{1AE0ACA2-8583-0AA9-AB9B-48F486268828}" dt="2023-01-12T11:52:17.815" v="233"/>
          <ac:spMkLst>
            <pc:docMk/>
            <pc:sldMk cId="1394239756" sldId="398"/>
            <ac:spMk id="12" creationId="{00000000-0000-0000-0000-000000000000}"/>
          </ac:spMkLst>
        </pc:spChg>
        <pc:spChg chg="mod">
          <ac:chgData name="EZZINE, Hind" userId="S::ezzineh@who.int::edcab00f-6318-46e5-a4a9-188b01ee222f" providerId="AD" clId="Web-{1AE0ACA2-8583-0AA9-AB9B-48F486268828}" dt="2023-01-12T11:52:41.800" v="247" actId="1076"/>
          <ac:spMkLst>
            <pc:docMk/>
            <pc:sldMk cId="1394239756" sldId="398"/>
            <ac:spMk id="14" creationId="{00000000-0000-0000-0000-000000000000}"/>
          </ac:spMkLst>
        </pc:spChg>
        <pc:picChg chg="mod">
          <ac:chgData name="EZZINE, Hind" userId="S::ezzineh@who.int::edcab00f-6318-46e5-a4a9-188b01ee222f" providerId="AD" clId="Web-{1AE0ACA2-8583-0AA9-AB9B-48F486268828}" dt="2023-01-12T11:52:41.831" v="248" actId="1076"/>
          <ac:picMkLst>
            <pc:docMk/>
            <pc:sldMk cId="1394239756" sldId="398"/>
            <ac:picMk id="15" creationId="{00000000-0000-0000-0000-000000000000}"/>
          </ac:picMkLst>
        </pc:picChg>
      </pc:sldChg>
      <pc:sldChg chg="addSp delSp modSp mod modClrScheme chgLayout">
        <pc:chgData name="EZZINE, Hind" userId="S::ezzineh@who.int::edcab00f-6318-46e5-a4a9-188b01ee222f" providerId="AD" clId="Web-{1AE0ACA2-8583-0AA9-AB9B-48F486268828}" dt="2023-01-12T12:11:37.652" v="350" actId="20577"/>
        <pc:sldMkLst>
          <pc:docMk/>
          <pc:sldMk cId="1345220348" sldId="399"/>
        </pc:sldMkLst>
        <pc:spChg chg="add del mod ord">
          <ac:chgData name="EZZINE, Hind" userId="S::ezzineh@who.int::edcab00f-6318-46e5-a4a9-188b01ee222f" providerId="AD" clId="Web-{1AE0ACA2-8583-0AA9-AB9B-48F486268828}" dt="2023-01-12T11:53:48.943" v="254"/>
          <ac:spMkLst>
            <pc:docMk/>
            <pc:sldMk cId="1345220348" sldId="399"/>
            <ac:spMk id="4" creationId="{42CAE56C-33D1-4C45-D6A4-FB6C9EA5A3A8}"/>
          </ac:spMkLst>
        </pc:spChg>
        <pc:spChg chg="add mod">
          <ac:chgData name="EZZINE, Hind" userId="S::ezzineh@who.int::edcab00f-6318-46e5-a4a9-188b01ee222f" providerId="AD" clId="Web-{1AE0ACA2-8583-0AA9-AB9B-48F486268828}" dt="2023-01-12T11:54:07.709" v="257" actId="1076"/>
          <ac:spMkLst>
            <pc:docMk/>
            <pc:sldMk cId="1345220348" sldId="399"/>
            <ac:spMk id="6" creationId="{0A975D4D-FE36-79A5-961D-BA35C5A7A2A5}"/>
          </ac:spMkLst>
        </pc:spChg>
        <pc:spChg chg="add del mod">
          <ac:chgData name="EZZINE, Hind" userId="S::ezzineh@who.int::edcab00f-6318-46e5-a4a9-188b01ee222f" providerId="AD" clId="Web-{1AE0ACA2-8583-0AA9-AB9B-48F486268828}" dt="2023-01-12T11:57:21.669" v="283"/>
          <ac:spMkLst>
            <pc:docMk/>
            <pc:sldMk cId="1345220348" sldId="399"/>
            <ac:spMk id="8" creationId="{0459DC84-05B9-BEBC-B3B3-A485CA00A038}"/>
          </ac:spMkLst>
        </pc:spChg>
        <pc:spChg chg="mod">
          <ac:chgData name="EZZINE, Hind" userId="S::ezzineh@who.int::edcab00f-6318-46e5-a4a9-188b01ee222f" providerId="AD" clId="Web-{1AE0ACA2-8583-0AA9-AB9B-48F486268828}" dt="2023-01-12T12:11:37.652" v="350" actId="20577"/>
          <ac:spMkLst>
            <pc:docMk/>
            <pc:sldMk cId="1345220348" sldId="399"/>
            <ac:spMk id="10" creationId="{00000000-0000-0000-0000-000000000000}"/>
          </ac:spMkLst>
        </pc:spChg>
        <pc:spChg chg="mod">
          <ac:chgData name="EZZINE, Hind" userId="S::ezzineh@who.int::edcab00f-6318-46e5-a4a9-188b01ee222f" providerId="AD" clId="Web-{1AE0ACA2-8583-0AA9-AB9B-48F486268828}" dt="2023-01-12T12:11:30.964" v="348"/>
          <ac:spMkLst>
            <pc:docMk/>
            <pc:sldMk cId="1345220348" sldId="399"/>
            <ac:spMk id="11" creationId="{00000000-0000-0000-0000-000000000000}"/>
          </ac:spMkLst>
        </pc:spChg>
        <pc:spChg chg="del mod ord">
          <ac:chgData name="EZZINE, Hind" userId="S::ezzineh@who.int::edcab00f-6318-46e5-a4a9-188b01ee222f" providerId="AD" clId="Web-{1AE0ACA2-8583-0AA9-AB9B-48F486268828}" dt="2023-01-12T11:56:24.105" v="272"/>
          <ac:spMkLst>
            <pc:docMk/>
            <pc:sldMk cId="1345220348" sldId="399"/>
            <ac:spMk id="12" creationId="{00000000-0000-0000-0000-000000000000}"/>
          </ac:spMkLst>
        </pc:spChg>
        <pc:spChg chg="mod">
          <ac:chgData name="EZZINE, Hind" userId="S::ezzineh@who.int::edcab00f-6318-46e5-a4a9-188b01ee222f" providerId="AD" clId="Web-{1AE0ACA2-8583-0AA9-AB9B-48F486268828}" dt="2023-01-12T11:57:09.841" v="282" actId="20577"/>
          <ac:spMkLst>
            <pc:docMk/>
            <pc:sldMk cId="1345220348" sldId="399"/>
            <ac:spMk id="16" creationId="{00000000-0000-0000-0000-000000000000}"/>
          </ac:spMkLst>
        </pc:spChg>
        <pc:spChg chg="del">
          <ac:chgData name="EZZINE, Hind" userId="S::ezzineh@who.int::edcab00f-6318-46e5-a4a9-188b01ee222f" providerId="AD" clId="Web-{1AE0ACA2-8583-0AA9-AB9B-48F486268828}" dt="2023-01-12T11:53:29.395" v="252"/>
          <ac:spMkLst>
            <pc:docMk/>
            <pc:sldMk cId="1345220348" sldId="399"/>
            <ac:spMk id="17" creationId="{00000000-0000-0000-0000-000000000000}"/>
          </ac:spMkLst>
        </pc:spChg>
        <pc:picChg chg="mod">
          <ac:chgData name="EZZINE, Hind" userId="S::ezzineh@who.int::edcab00f-6318-46e5-a4a9-188b01ee222f" providerId="AD" clId="Web-{1AE0ACA2-8583-0AA9-AB9B-48F486268828}" dt="2023-01-12T11:55:49.869" v="266" actId="14100"/>
          <ac:picMkLst>
            <pc:docMk/>
            <pc:sldMk cId="1345220348" sldId="399"/>
            <ac:picMk id="2" creationId="{00000000-0000-0000-0000-000000000000}"/>
          </ac:picMkLst>
        </pc:picChg>
        <pc:picChg chg="mod">
          <ac:chgData name="EZZINE, Hind" userId="S::ezzineh@who.int::edcab00f-6318-46e5-a4a9-188b01ee222f" providerId="AD" clId="Web-{1AE0ACA2-8583-0AA9-AB9B-48F486268828}" dt="2023-01-12T11:56:02.791" v="268" actId="14100"/>
          <ac:picMkLst>
            <pc:docMk/>
            <pc:sldMk cId="1345220348" sldId="399"/>
            <ac:picMk id="3" creationId="{00000000-0000-0000-0000-000000000000}"/>
          </ac:picMkLst>
        </pc:picChg>
      </pc:sldChg>
      <pc:sldChg chg="delSp modSp mod modClrScheme chgLayout">
        <pc:chgData name="EZZINE, Hind" userId="S::ezzineh@who.int::edcab00f-6318-46e5-a4a9-188b01ee222f" providerId="AD" clId="Web-{1AE0ACA2-8583-0AA9-AB9B-48F486268828}" dt="2023-01-12T11:58:28.359" v="293"/>
        <pc:sldMkLst>
          <pc:docMk/>
          <pc:sldMk cId="4128101051" sldId="400"/>
        </pc:sldMkLst>
        <pc:spChg chg="mod ord">
          <ac:chgData name="EZZINE, Hind" userId="S::ezzineh@who.int::edcab00f-6318-46e5-a4a9-188b01ee222f" providerId="AD" clId="Web-{1AE0ACA2-8583-0AA9-AB9B-48F486268828}" dt="2023-01-12T11:58:28.359" v="293"/>
          <ac:spMkLst>
            <pc:docMk/>
            <pc:sldMk cId="4128101051" sldId="400"/>
            <ac:spMk id="2" creationId="{00000000-0000-0000-0000-000000000000}"/>
          </ac:spMkLst>
        </pc:spChg>
        <pc:spChg chg="del mod ord">
          <ac:chgData name="EZZINE, Hind" userId="S::ezzineh@who.int::edcab00f-6318-46e5-a4a9-188b01ee222f" providerId="AD" clId="Web-{1AE0ACA2-8583-0AA9-AB9B-48F486268828}" dt="2023-01-12T11:57:44.498" v="287"/>
          <ac:spMkLst>
            <pc:docMk/>
            <pc:sldMk cId="4128101051" sldId="400"/>
            <ac:spMk id="3" creationId="{00000000-0000-0000-0000-000000000000}"/>
          </ac:spMkLst>
        </pc:spChg>
        <pc:spChg chg="mod">
          <ac:chgData name="EZZINE, Hind" userId="S::ezzineh@who.int::edcab00f-6318-46e5-a4a9-188b01ee222f" providerId="AD" clId="Web-{1AE0ACA2-8583-0AA9-AB9B-48F486268828}" dt="2023-01-12T11:58:07.546" v="292" actId="1076"/>
          <ac:spMkLst>
            <pc:docMk/>
            <pc:sldMk cId="4128101051" sldId="400"/>
            <ac:spMk id="30" creationId="{00000000-0000-0000-0000-000000000000}"/>
          </ac:spMkLst>
        </pc:spChg>
        <pc:spChg chg="mod">
          <ac:chgData name="EZZINE, Hind" userId="S::ezzineh@who.int::edcab00f-6318-46e5-a4a9-188b01ee222f" providerId="AD" clId="Web-{1AE0ACA2-8583-0AA9-AB9B-48F486268828}" dt="2023-01-12T11:57:52.608" v="289" actId="1076"/>
          <ac:spMkLst>
            <pc:docMk/>
            <pc:sldMk cId="4128101051" sldId="400"/>
            <ac:spMk id="34" creationId="{00000000-0000-0000-0000-000000000000}"/>
          </ac:spMkLst>
        </pc:spChg>
        <pc:picChg chg="mod">
          <ac:chgData name="EZZINE, Hind" userId="S::ezzineh@who.int::edcab00f-6318-46e5-a4a9-188b01ee222f" providerId="AD" clId="Web-{1AE0ACA2-8583-0AA9-AB9B-48F486268828}" dt="2023-01-12T11:57:52.608" v="288" actId="1076"/>
          <ac:picMkLst>
            <pc:docMk/>
            <pc:sldMk cId="4128101051" sldId="400"/>
            <ac:picMk id="33" creationId="{00000000-0000-0000-0000-000000000000}"/>
          </ac:picMkLst>
        </pc:picChg>
      </pc:sldChg>
      <pc:sldChg chg="addSp delSp modSp mod modClrScheme chgLayout">
        <pc:chgData name="EZZINE, Hind" userId="S::ezzineh@who.int::edcab00f-6318-46e5-a4a9-188b01ee222f" providerId="AD" clId="Web-{1AE0ACA2-8583-0AA9-AB9B-48F486268828}" dt="2023-01-12T12:13:04.858" v="361" actId="1076"/>
        <pc:sldMkLst>
          <pc:docMk/>
          <pc:sldMk cId="1472427350" sldId="401"/>
        </pc:sldMkLst>
        <pc:spChg chg="del mod ord">
          <ac:chgData name="EZZINE, Hind" userId="S::ezzineh@who.int::edcab00f-6318-46e5-a4a9-188b01ee222f" providerId="AD" clId="Web-{1AE0ACA2-8583-0AA9-AB9B-48F486268828}" dt="2023-01-12T12:00:26.691" v="294"/>
          <ac:spMkLst>
            <pc:docMk/>
            <pc:sldMk cId="1472427350" sldId="401"/>
            <ac:spMk id="2" creationId="{00000000-0000-0000-0000-000000000000}"/>
          </ac:spMkLst>
        </pc:spChg>
        <pc:spChg chg="mod">
          <ac:chgData name="EZZINE, Hind" userId="S::ezzineh@who.int::edcab00f-6318-46e5-a4a9-188b01ee222f" providerId="AD" clId="Web-{1AE0ACA2-8583-0AA9-AB9B-48F486268828}" dt="2023-01-12T12:13:04.858" v="361" actId="1076"/>
          <ac:spMkLst>
            <pc:docMk/>
            <pc:sldMk cId="1472427350" sldId="401"/>
            <ac:spMk id="9" creationId="{00000000-0000-0000-0000-000000000000}"/>
          </ac:spMkLst>
        </pc:spChg>
        <pc:spChg chg="mod ord">
          <ac:chgData name="EZZINE, Hind" userId="S::ezzineh@who.int::edcab00f-6318-46e5-a4a9-188b01ee222f" providerId="AD" clId="Web-{1AE0ACA2-8583-0AA9-AB9B-48F486268828}" dt="2023-01-12T12:00:46.364" v="298"/>
          <ac:spMkLst>
            <pc:docMk/>
            <pc:sldMk cId="1472427350" sldId="401"/>
            <ac:spMk id="10" creationId="{00000000-0000-0000-0000-000000000000}"/>
          </ac:spMkLst>
        </pc:spChg>
        <pc:picChg chg="add del mod">
          <ac:chgData name="EZZINE, Hind" userId="S::ezzineh@who.int::edcab00f-6318-46e5-a4a9-188b01ee222f" providerId="AD" clId="Web-{1AE0ACA2-8583-0AA9-AB9B-48F486268828}" dt="2023-01-12T11:06:39.532" v="13"/>
          <ac:picMkLst>
            <pc:docMk/>
            <pc:sldMk cId="1472427350" sldId="401"/>
            <ac:picMk id="3" creationId="{DBD30F72-659E-D180-96F1-6C3786C953E2}"/>
          </ac:picMkLst>
        </pc:picChg>
        <pc:picChg chg="add del mod">
          <ac:chgData name="EZZINE, Hind" userId="S::ezzineh@who.int::edcab00f-6318-46e5-a4a9-188b01ee222f" providerId="AD" clId="Web-{1AE0ACA2-8583-0AA9-AB9B-48F486268828}" dt="2023-01-12T12:12:15.294" v="355" actId="1076"/>
          <ac:picMkLst>
            <pc:docMk/>
            <pc:sldMk cId="1472427350" sldId="401"/>
            <ac:picMk id="11" creationId="{00000000-0000-0000-0000-000000000000}"/>
          </ac:picMkLst>
        </pc:picChg>
      </pc:sldChg>
      <pc:sldChg chg="addSp delSp modSp mod modClrScheme chgLayout">
        <pc:chgData name="EZZINE, Hind" userId="S::ezzineh@who.int::edcab00f-6318-46e5-a4a9-188b01ee222f" providerId="AD" clId="Web-{1AE0ACA2-8583-0AA9-AB9B-48F486268828}" dt="2023-01-12T12:13:28.968" v="366" actId="20577"/>
        <pc:sldMkLst>
          <pc:docMk/>
          <pc:sldMk cId="4099677687" sldId="402"/>
        </pc:sldMkLst>
        <pc:spChg chg="del mod ord">
          <ac:chgData name="EZZINE, Hind" userId="S::ezzineh@who.int::edcab00f-6318-46e5-a4a9-188b01ee222f" providerId="AD" clId="Web-{1AE0ACA2-8583-0AA9-AB9B-48F486268828}" dt="2023-01-12T12:05:18.639" v="317"/>
          <ac:spMkLst>
            <pc:docMk/>
            <pc:sldMk cId="4099677687" sldId="402"/>
            <ac:spMk id="12" creationId="{00000000-0000-0000-0000-000000000000}"/>
          </ac:spMkLst>
        </pc:spChg>
        <pc:spChg chg="mod">
          <ac:chgData name="EZZINE, Hind" userId="S::ezzineh@who.int::edcab00f-6318-46e5-a4a9-188b01ee222f" providerId="AD" clId="Web-{1AE0ACA2-8583-0AA9-AB9B-48F486268828}" dt="2023-01-12T12:13:28.968" v="366" actId="20577"/>
          <ac:spMkLst>
            <pc:docMk/>
            <pc:sldMk cId="4099677687" sldId="402"/>
            <ac:spMk id="13" creationId="{00000000-0000-0000-0000-000000000000}"/>
          </ac:spMkLst>
        </pc:spChg>
        <pc:spChg chg="add del mod ord">
          <ac:chgData name="EZZINE, Hind" userId="S::ezzineh@who.int::edcab00f-6318-46e5-a4a9-188b01ee222f" providerId="AD" clId="Web-{1AE0ACA2-8583-0AA9-AB9B-48F486268828}" dt="2023-01-12T12:04:44.184" v="315"/>
          <ac:spMkLst>
            <pc:docMk/>
            <pc:sldMk cId="4099677687" sldId="402"/>
            <ac:spMk id="14" creationId="{72894AEC-AA93-7FB1-9599-443AA7DC61AA}"/>
          </ac:spMkLst>
        </pc:spChg>
        <pc:spChg chg="add del mod">
          <ac:chgData name="EZZINE, Hind" userId="S::ezzineh@who.int::edcab00f-6318-46e5-a4a9-188b01ee222f" providerId="AD" clId="Web-{1AE0ACA2-8583-0AA9-AB9B-48F486268828}" dt="2023-01-12T12:05:28.936" v="318"/>
          <ac:spMkLst>
            <pc:docMk/>
            <pc:sldMk cId="4099677687" sldId="402"/>
            <ac:spMk id="17" creationId="{1E07E7DE-7863-EC34-7563-A3E6ADCFA2E7}"/>
          </ac:spMkLst>
        </pc:spChg>
        <pc:spChg chg="add mod">
          <ac:chgData name="EZZINE, Hind" userId="S::ezzineh@who.int::edcab00f-6318-46e5-a4a9-188b01ee222f" providerId="AD" clId="Web-{1AE0ACA2-8583-0AA9-AB9B-48F486268828}" dt="2023-01-12T12:05:51.577" v="329" actId="14100"/>
          <ac:spMkLst>
            <pc:docMk/>
            <pc:sldMk cId="4099677687" sldId="402"/>
            <ac:spMk id="19" creationId="{71F10C33-8324-1923-3022-FCA3AC93B389}"/>
          </ac:spMkLst>
        </pc:spChg>
      </pc:sldChg>
      <pc:sldChg chg="addSp delSp modSp mod modClrScheme chgLayout">
        <pc:chgData name="EZZINE, Hind" userId="S::ezzineh@who.int::edcab00f-6318-46e5-a4a9-188b01ee222f" providerId="AD" clId="Web-{1AE0ACA2-8583-0AA9-AB9B-48F486268828}" dt="2023-01-12T12:22:38.503" v="440"/>
        <pc:sldMkLst>
          <pc:docMk/>
          <pc:sldMk cId="2868094319" sldId="403"/>
        </pc:sldMkLst>
        <pc:spChg chg="mod ord">
          <ac:chgData name="EZZINE, Hind" userId="S::ezzineh@who.int::edcab00f-6318-46e5-a4a9-188b01ee222f" providerId="AD" clId="Web-{1AE0ACA2-8583-0AA9-AB9B-48F486268828}" dt="2023-01-12T12:07:18.330" v="343"/>
          <ac:spMkLst>
            <pc:docMk/>
            <pc:sldMk cId="2868094319" sldId="403"/>
            <ac:spMk id="2" creationId="{00000000-0000-0000-0000-000000000000}"/>
          </ac:spMkLst>
        </pc:spChg>
        <pc:spChg chg="add del mod ord">
          <ac:chgData name="EZZINE, Hind" userId="S::ezzineh@who.int::edcab00f-6318-46e5-a4a9-188b01ee222f" providerId="AD" clId="Web-{1AE0ACA2-8583-0AA9-AB9B-48F486268828}" dt="2023-01-12T12:06:33.376" v="337"/>
          <ac:spMkLst>
            <pc:docMk/>
            <pc:sldMk cId="2868094319" sldId="403"/>
            <ac:spMk id="3" creationId="{C58CFD82-BF2F-2F42-ADBE-AF27F62DD886}"/>
          </ac:spMkLst>
        </pc:spChg>
        <pc:spChg chg="mod">
          <ac:chgData name="EZZINE, Hind" userId="S::ezzineh@who.int::edcab00f-6318-46e5-a4a9-188b01ee222f" providerId="AD" clId="Web-{1AE0ACA2-8583-0AA9-AB9B-48F486268828}" dt="2023-01-12T12:22:38.503" v="440"/>
          <ac:spMkLst>
            <pc:docMk/>
            <pc:sldMk cId="2868094319" sldId="403"/>
            <ac:spMk id="4" creationId="{00000000-0000-0000-0000-000000000000}"/>
          </ac:spMkLst>
        </pc:spChg>
        <pc:spChg chg="mod">
          <ac:chgData name="EZZINE, Hind" userId="S::ezzineh@who.int::edcab00f-6318-46e5-a4a9-188b01ee222f" providerId="AD" clId="Web-{1AE0ACA2-8583-0AA9-AB9B-48F486268828}" dt="2023-01-12T12:13:55.219" v="367"/>
          <ac:spMkLst>
            <pc:docMk/>
            <pc:sldMk cId="2868094319" sldId="403"/>
            <ac:spMk id="5" creationId="{00000000-0000-0000-0000-000000000000}"/>
          </ac:spMkLst>
        </pc:spChg>
        <pc:spChg chg="mod">
          <ac:chgData name="EZZINE, Hind" userId="S::ezzineh@who.int::edcab00f-6318-46e5-a4a9-188b01ee222f" providerId="AD" clId="Web-{1AE0ACA2-8583-0AA9-AB9B-48F486268828}" dt="2023-01-12T12:07:02.721" v="340" actId="1076"/>
          <ac:spMkLst>
            <pc:docMk/>
            <pc:sldMk cId="2868094319" sldId="403"/>
            <ac:spMk id="6" creationId="{00000000-0000-0000-0000-000000000000}"/>
          </ac:spMkLst>
        </pc:spChg>
      </pc:sldChg>
      <pc:sldChg chg="addSp delSp modSp mod modClrScheme chgLayout">
        <pc:chgData name="EZZINE, Hind" userId="S::ezzineh@who.int::edcab00f-6318-46e5-a4a9-188b01ee222f" providerId="AD" clId="Web-{1AE0ACA2-8583-0AA9-AB9B-48F486268828}" dt="2023-01-12T12:25:11.821" v="470" actId="20577"/>
        <pc:sldMkLst>
          <pc:docMk/>
          <pc:sldMk cId="4275235869" sldId="404"/>
        </pc:sldMkLst>
        <pc:spChg chg="mod">
          <ac:chgData name="EZZINE, Hind" userId="S::ezzineh@who.int::edcab00f-6318-46e5-a4a9-188b01ee222f" providerId="AD" clId="Web-{1AE0ACA2-8583-0AA9-AB9B-48F486268828}" dt="2023-01-12T12:25:02.430" v="464" actId="1076"/>
          <ac:spMkLst>
            <pc:docMk/>
            <pc:sldMk cId="4275235869" sldId="404"/>
            <ac:spMk id="2" creationId="{00000000-0000-0000-0000-000000000000}"/>
          </ac:spMkLst>
        </pc:spChg>
        <pc:spChg chg="mod">
          <ac:chgData name="EZZINE, Hind" userId="S::ezzineh@who.int::edcab00f-6318-46e5-a4a9-188b01ee222f" providerId="AD" clId="Web-{1AE0ACA2-8583-0AA9-AB9B-48F486268828}" dt="2023-01-12T12:24:58.805" v="463" actId="1076"/>
          <ac:spMkLst>
            <pc:docMk/>
            <pc:sldMk cId="4275235869" sldId="404"/>
            <ac:spMk id="3" creationId="{00000000-0000-0000-0000-000000000000}"/>
          </ac:spMkLst>
        </pc:spChg>
        <pc:spChg chg="mod">
          <ac:chgData name="EZZINE, Hind" userId="S::ezzineh@who.int::edcab00f-6318-46e5-a4a9-188b01ee222f" providerId="AD" clId="Web-{1AE0ACA2-8583-0AA9-AB9B-48F486268828}" dt="2023-01-12T12:24:37.851" v="459" actId="1076"/>
          <ac:spMkLst>
            <pc:docMk/>
            <pc:sldMk cId="4275235869" sldId="404"/>
            <ac:spMk id="4" creationId="{00000000-0000-0000-0000-000000000000}"/>
          </ac:spMkLst>
        </pc:spChg>
        <pc:spChg chg="mod">
          <ac:chgData name="EZZINE, Hind" userId="S::ezzineh@who.int::edcab00f-6318-46e5-a4a9-188b01ee222f" providerId="AD" clId="Web-{1AE0ACA2-8583-0AA9-AB9B-48F486268828}" dt="2023-01-12T12:25:11.821" v="470" actId="20577"/>
          <ac:spMkLst>
            <pc:docMk/>
            <pc:sldMk cId="4275235869" sldId="404"/>
            <ac:spMk id="5" creationId="{00000000-0000-0000-0000-000000000000}"/>
          </ac:spMkLst>
        </pc:spChg>
        <pc:spChg chg="mod">
          <ac:chgData name="EZZINE, Hind" userId="S::ezzineh@who.int::edcab00f-6318-46e5-a4a9-188b01ee222f" providerId="AD" clId="Web-{1AE0ACA2-8583-0AA9-AB9B-48F486268828}" dt="2023-01-12T12:17:03.741" v="399" actId="1076"/>
          <ac:spMkLst>
            <pc:docMk/>
            <pc:sldMk cId="4275235869" sldId="404"/>
            <ac:spMk id="6" creationId="{00000000-0000-0000-0000-000000000000}"/>
          </ac:spMkLst>
        </pc:spChg>
        <pc:spChg chg="mod">
          <ac:chgData name="EZZINE, Hind" userId="S::ezzineh@who.int::edcab00f-6318-46e5-a4a9-188b01ee222f" providerId="AD" clId="Web-{1AE0ACA2-8583-0AA9-AB9B-48F486268828}" dt="2023-01-12T12:15:36.582" v="388" actId="20577"/>
          <ac:spMkLst>
            <pc:docMk/>
            <pc:sldMk cId="4275235869" sldId="404"/>
            <ac:spMk id="7" creationId="{00000000-0000-0000-0000-000000000000}"/>
          </ac:spMkLst>
        </pc:spChg>
        <pc:spChg chg="mod">
          <ac:chgData name="EZZINE, Hind" userId="S::ezzineh@who.int::edcab00f-6318-46e5-a4a9-188b01ee222f" providerId="AD" clId="Web-{1AE0ACA2-8583-0AA9-AB9B-48F486268828}" dt="2023-01-12T12:18:06.915" v="402"/>
          <ac:spMkLst>
            <pc:docMk/>
            <pc:sldMk cId="4275235869" sldId="404"/>
            <ac:spMk id="8" creationId="{00000000-0000-0000-0000-000000000000}"/>
          </ac:spMkLst>
        </pc:spChg>
        <pc:spChg chg="mod">
          <ac:chgData name="EZZINE, Hind" userId="S::ezzineh@who.int::edcab00f-6318-46e5-a4a9-188b01ee222f" providerId="AD" clId="Web-{1AE0ACA2-8583-0AA9-AB9B-48F486268828}" dt="2023-01-12T12:17:53.900" v="401"/>
          <ac:spMkLst>
            <pc:docMk/>
            <pc:sldMk cId="4275235869" sldId="404"/>
            <ac:spMk id="9" creationId="{00000000-0000-0000-0000-000000000000}"/>
          </ac:spMkLst>
        </pc:spChg>
        <pc:spChg chg="mod ord">
          <ac:chgData name="EZZINE, Hind" userId="S::ezzineh@who.int::edcab00f-6318-46e5-a4a9-188b01ee222f" providerId="AD" clId="Web-{1AE0ACA2-8583-0AA9-AB9B-48F486268828}" dt="2023-01-12T12:14:35.439" v="374"/>
          <ac:spMkLst>
            <pc:docMk/>
            <pc:sldMk cId="4275235869" sldId="404"/>
            <ac:spMk id="10" creationId="{00000000-0000-0000-0000-000000000000}"/>
          </ac:spMkLst>
        </pc:spChg>
        <pc:spChg chg="add del mod ord">
          <ac:chgData name="EZZINE, Hind" userId="S::ezzineh@who.int::edcab00f-6318-46e5-a4a9-188b01ee222f" providerId="AD" clId="Web-{1AE0ACA2-8583-0AA9-AB9B-48F486268828}" dt="2023-01-12T12:14:39.127" v="375"/>
          <ac:spMkLst>
            <pc:docMk/>
            <pc:sldMk cId="4275235869" sldId="404"/>
            <ac:spMk id="11" creationId="{67C7DFB9-3CAB-8135-1217-7BE52F048849}"/>
          </ac:spMkLst>
        </pc:spChg>
        <pc:spChg chg="mod">
          <ac:chgData name="EZZINE, Hind" userId="S::ezzineh@who.int::edcab00f-6318-46e5-a4a9-188b01ee222f" providerId="AD" clId="Web-{1AE0ACA2-8583-0AA9-AB9B-48F486268828}" dt="2023-01-12T12:15:02.878" v="379"/>
          <ac:spMkLst>
            <pc:docMk/>
            <pc:sldMk cId="4275235869" sldId="404"/>
            <ac:spMk id="12" creationId="{00000000-0000-0000-0000-000000000000}"/>
          </ac:spMkLst>
        </pc:spChg>
      </pc:sldChg>
      <pc:sldChg chg="addSp delSp modSp mod modClrScheme chgLayout">
        <pc:chgData name="EZZINE, Hind" userId="S::ezzineh@who.int::edcab00f-6318-46e5-a4a9-188b01ee222f" providerId="AD" clId="Web-{1AE0ACA2-8583-0AA9-AB9B-48F486268828}" dt="2023-01-12T12:20:57.640" v="434" actId="1076"/>
        <pc:sldMkLst>
          <pc:docMk/>
          <pc:sldMk cId="1511115771" sldId="405"/>
        </pc:sldMkLst>
        <pc:spChg chg="mod">
          <ac:chgData name="EZZINE, Hind" userId="S::ezzineh@who.int::edcab00f-6318-46e5-a4a9-188b01ee222f" providerId="AD" clId="Web-{1AE0ACA2-8583-0AA9-AB9B-48F486268828}" dt="2023-01-12T12:20:52.781" v="432" actId="1076"/>
          <ac:spMkLst>
            <pc:docMk/>
            <pc:sldMk cId="1511115771" sldId="405"/>
            <ac:spMk id="6" creationId="{00000000-0000-0000-0000-000000000000}"/>
          </ac:spMkLst>
        </pc:spChg>
        <pc:spChg chg="mod">
          <ac:chgData name="EZZINE, Hind" userId="S::ezzineh@who.int::edcab00f-6318-46e5-a4a9-188b01ee222f" providerId="AD" clId="Web-{1AE0ACA2-8583-0AA9-AB9B-48F486268828}" dt="2023-01-12T12:20:52.796" v="433" actId="1076"/>
          <ac:spMkLst>
            <pc:docMk/>
            <pc:sldMk cId="1511115771" sldId="405"/>
            <ac:spMk id="7" creationId="{00000000-0000-0000-0000-000000000000}"/>
          </ac:spMkLst>
        </pc:spChg>
        <pc:spChg chg="add del mod ord">
          <ac:chgData name="EZZINE, Hind" userId="S::ezzineh@who.int::edcab00f-6318-46e5-a4a9-188b01ee222f" providerId="AD" clId="Web-{1AE0ACA2-8583-0AA9-AB9B-48F486268828}" dt="2023-01-12T12:18:25.963" v="404"/>
          <ac:spMkLst>
            <pc:docMk/>
            <pc:sldMk cId="1511115771" sldId="405"/>
            <ac:spMk id="9" creationId="{7D6E2E04-1F00-268F-4A61-7731DE26AB69}"/>
          </ac:spMkLst>
        </pc:spChg>
        <pc:spChg chg="add del mod ord">
          <ac:chgData name="EZZINE, Hind" userId="S::ezzineh@who.int::edcab00f-6318-46e5-a4a9-188b01ee222f" providerId="AD" clId="Web-{1AE0ACA2-8583-0AA9-AB9B-48F486268828}" dt="2023-01-12T12:18:20.713" v="403"/>
          <ac:spMkLst>
            <pc:docMk/>
            <pc:sldMk cId="1511115771" sldId="405"/>
            <ac:spMk id="10" creationId="{2482265B-44DA-40C5-674F-639694F2341F}"/>
          </ac:spMkLst>
        </pc:spChg>
        <pc:spChg chg="add mod">
          <ac:chgData name="EZZINE, Hind" userId="S::ezzineh@who.int::edcab00f-6318-46e5-a4a9-188b01ee222f" providerId="AD" clId="Web-{1AE0ACA2-8583-0AA9-AB9B-48F486268828}" dt="2023-01-12T12:20:57.640" v="434" actId="1076"/>
          <ac:spMkLst>
            <pc:docMk/>
            <pc:sldMk cId="1511115771" sldId="405"/>
            <ac:spMk id="13" creationId="{216F946D-DF89-836A-CED7-0377983DE374}"/>
          </ac:spMkLst>
        </pc:spChg>
        <pc:picChg chg="mod">
          <ac:chgData name="EZZINE, Hind" userId="S::ezzineh@who.int::edcab00f-6318-46e5-a4a9-188b01ee222f" providerId="AD" clId="Web-{1AE0ACA2-8583-0AA9-AB9B-48F486268828}" dt="2023-01-12T12:20:52.734" v="428" actId="1076"/>
          <ac:picMkLst>
            <pc:docMk/>
            <pc:sldMk cId="1511115771" sldId="405"/>
            <ac:picMk id="2" creationId="{00000000-0000-0000-0000-000000000000}"/>
          </ac:picMkLst>
        </pc:picChg>
        <pc:picChg chg="mod">
          <ac:chgData name="EZZINE, Hind" userId="S::ezzineh@who.int::edcab00f-6318-46e5-a4a9-188b01ee222f" providerId="AD" clId="Web-{1AE0ACA2-8583-0AA9-AB9B-48F486268828}" dt="2023-01-12T12:20:52.749" v="429" actId="1076"/>
          <ac:picMkLst>
            <pc:docMk/>
            <pc:sldMk cId="1511115771" sldId="405"/>
            <ac:picMk id="3" creationId="{00000000-0000-0000-0000-000000000000}"/>
          </ac:picMkLst>
        </pc:picChg>
        <pc:picChg chg="mod">
          <ac:chgData name="EZZINE, Hind" userId="S::ezzineh@who.int::edcab00f-6318-46e5-a4a9-188b01ee222f" providerId="AD" clId="Web-{1AE0ACA2-8583-0AA9-AB9B-48F486268828}" dt="2023-01-12T12:20:52.765" v="430" actId="1076"/>
          <ac:picMkLst>
            <pc:docMk/>
            <pc:sldMk cId="1511115771" sldId="405"/>
            <ac:picMk id="4" creationId="{00000000-0000-0000-0000-000000000000}"/>
          </ac:picMkLst>
        </pc:picChg>
        <pc:picChg chg="mod">
          <ac:chgData name="EZZINE, Hind" userId="S::ezzineh@who.int::edcab00f-6318-46e5-a4a9-188b01ee222f" providerId="AD" clId="Web-{1AE0ACA2-8583-0AA9-AB9B-48F486268828}" dt="2023-01-12T12:20:52.781" v="431" actId="1076"/>
          <ac:picMkLst>
            <pc:docMk/>
            <pc:sldMk cId="1511115771" sldId="405"/>
            <ac:picMk id="5" creationId="{00000000-0000-0000-0000-000000000000}"/>
          </ac:picMkLst>
        </pc:picChg>
      </pc:sldChg>
      <pc:sldChg chg="addSp delSp modSp mod modClrScheme chgLayout">
        <pc:chgData name="EZZINE, Hind" userId="S::ezzineh@who.int::edcab00f-6318-46e5-a4a9-188b01ee222f" providerId="AD" clId="Web-{1AE0ACA2-8583-0AA9-AB9B-48F486268828}" dt="2023-01-12T12:27:19.325" v="487"/>
        <pc:sldMkLst>
          <pc:docMk/>
          <pc:sldMk cId="857359142" sldId="406"/>
        </pc:sldMkLst>
        <pc:spChg chg="add del mod ord">
          <ac:chgData name="EZZINE, Hind" userId="S::ezzineh@who.int::edcab00f-6318-46e5-a4a9-188b01ee222f" providerId="AD" clId="Web-{1AE0ACA2-8583-0AA9-AB9B-48F486268828}" dt="2023-01-12T12:19:19.793" v="408"/>
          <ac:spMkLst>
            <pc:docMk/>
            <pc:sldMk cId="857359142" sldId="406"/>
            <ac:spMk id="2" creationId="{475FA516-424F-ED49-8EBF-13EA8B538BF1}"/>
          </ac:spMkLst>
        </pc:spChg>
        <pc:spChg chg="mod">
          <ac:chgData name="EZZINE, Hind" userId="S::ezzineh@who.int::edcab00f-6318-46e5-a4a9-188b01ee222f" providerId="AD" clId="Web-{1AE0ACA2-8583-0AA9-AB9B-48F486268828}" dt="2023-01-12T12:20:14.857" v="419" actId="20577"/>
          <ac:spMkLst>
            <pc:docMk/>
            <pc:sldMk cId="857359142" sldId="406"/>
            <ac:spMk id="6" creationId="{00000000-0000-0000-0000-000000000000}"/>
          </ac:spMkLst>
        </pc:spChg>
        <pc:spChg chg="mod ord">
          <ac:chgData name="EZZINE, Hind" userId="S::ezzineh@who.int::edcab00f-6318-46e5-a4a9-188b01ee222f" providerId="AD" clId="Web-{1AE0ACA2-8583-0AA9-AB9B-48F486268828}" dt="2023-01-12T12:27:19.325" v="487"/>
          <ac:spMkLst>
            <pc:docMk/>
            <pc:sldMk cId="857359142" sldId="406"/>
            <ac:spMk id="9" creationId="{00000000-0000-0000-0000-000000000000}"/>
          </ac:spMkLst>
        </pc:spChg>
        <pc:spChg chg="mod">
          <ac:chgData name="EZZINE, Hind" userId="S::ezzineh@who.int::edcab00f-6318-46e5-a4a9-188b01ee222f" providerId="AD" clId="Web-{1AE0ACA2-8583-0AA9-AB9B-48F486268828}" dt="2023-01-12T12:25:36.400" v="471"/>
          <ac:spMkLst>
            <pc:docMk/>
            <pc:sldMk cId="857359142" sldId="406"/>
            <ac:spMk id="12" creationId="{00000000-0000-0000-0000-000000000000}"/>
          </ac:spMkLst>
        </pc:spChg>
        <pc:picChg chg="mod">
          <ac:chgData name="EZZINE, Hind" userId="S::ezzineh@who.int::edcab00f-6318-46e5-a4a9-188b01ee222f" providerId="AD" clId="Web-{1AE0ACA2-8583-0AA9-AB9B-48F486268828}" dt="2023-01-12T12:19:45.263" v="414" actId="1076"/>
          <ac:picMkLst>
            <pc:docMk/>
            <pc:sldMk cId="857359142" sldId="406"/>
            <ac:picMk id="10" creationId="{00000000-0000-0000-0000-000000000000}"/>
          </ac:picMkLst>
        </pc:picChg>
      </pc:sldChg>
      <pc:sldChg chg="delSp modSp mod modClrScheme chgLayout">
        <pc:chgData name="EZZINE, Hind" userId="S::ezzineh@who.int::edcab00f-6318-46e5-a4a9-188b01ee222f" providerId="AD" clId="Web-{1AE0ACA2-8583-0AA9-AB9B-48F486268828}" dt="2023-01-12T12:28:12.202" v="494" actId="1076"/>
        <pc:sldMkLst>
          <pc:docMk/>
          <pc:sldMk cId="3589628932" sldId="407"/>
        </pc:sldMkLst>
        <pc:spChg chg="mod ord">
          <ac:chgData name="EZZINE, Hind" userId="S::ezzineh@who.int::edcab00f-6318-46e5-a4a9-188b01ee222f" providerId="AD" clId="Web-{1AE0ACA2-8583-0AA9-AB9B-48F486268828}" dt="2023-01-12T12:27:24.341" v="488"/>
          <ac:spMkLst>
            <pc:docMk/>
            <pc:sldMk cId="3589628932" sldId="407"/>
            <ac:spMk id="2" creationId="{00000000-0000-0000-0000-000000000000}"/>
          </ac:spMkLst>
        </pc:spChg>
        <pc:spChg chg="mod">
          <ac:chgData name="EZZINE, Hind" userId="S::ezzineh@who.int::edcab00f-6318-46e5-a4a9-188b01ee222f" providerId="AD" clId="Web-{1AE0ACA2-8583-0AA9-AB9B-48F486268828}" dt="2023-01-12T12:27:54.358" v="489" actId="20577"/>
          <ac:spMkLst>
            <pc:docMk/>
            <pc:sldMk cId="3589628932" sldId="407"/>
            <ac:spMk id="3" creationId="{00000000-0000-0000-0000-000000000000}"/>
          </ac:spMkLst>
        </pc:spChg>
        <pc:spChg chg="mod">
          <ac:chgData name="EZZINE, Hind" userId="S::ezzineh@who.int::edcab00f-6318-46e5-a4a9-188b01ee222f" providerId="AD" clId="Web-{1AE0ACA2-8583-0AA9-AB9B-48F486268828}" dt="2023-01-12T12:27:54.389" v="490" actId="20577"/>
          <ac:spMkLst>
            <pc:docMk/>
            <pc:sldMk cId="3589628932" sldId="407"/>
            <ac:spMk id="4" creationId="{00000000-0000-0000-0000-000000000000}"/>
          </ac:spMkLst>
        </pc:spChg>
        <pc:spChg chg="mod">
          <ac:chgData name="EZZINE, Hind" userId="S::ezzineh@who.int::edcab00f-6318-46e5-a4a9-188b01ee222f" providerId="AD" clId="Web-{1AE0ACA2-8583-0AA9-AB9B-48F486268828}" dt="2023-01-12T12:27:54.420" v="491" actId="20577"/>
          <ac:spMkLst>
            <pc:docMk/>
            <pc:sldMk cId="3589628932" sldId="407"/>
            <ac:spMk id="5" creationId="{00000000-0000-0000-0000-000000000000}"/>
          </ac:spMkLst>
        </pc:spChg>
        <pc:spChg chg="del">
          <ac:chgData name="EZZINE, Hind" userId="S::ezzineh@who.int::edcab00f-6318-46e5-a4a9-188b01ee222f" providerId="AD" clId="Web-{1AE0ACA2-8583-0AA9-AB9B-48F486268828}" dt="2023-01-12T12:26:44.949" v="483"/>
          <ac:spMkLst>
            <pc:docMk/>
            <pc:sldMk cId="3589628932" sldId="407"/>
            <ac:spMk id="6" creationId="{00000000-0000-0000-0000-000000000000}"/>
          </ac:spMkLst>
        </pc:spChg>
        <pc:spChg chg="mod">
          <ac:chgData name="EZZINE, Hind" userId="S::ezzineh@who.int::edcab00f-6318-46e5-a4a9-188b01ee222f" providerId="AD" clId="Web-{1AE0ACA2-8583-0AA9-AB9B-48F486268828}" dt="2023-01-12T12:28:12.202" v="494" actId="1076"/>
          <ac:spMkLst>
            <pc:docMk/>
            <pc:sldMk cId="3589628932" sldId="407"/>
            <ac:spMk id="7" creationId="{00000000-0000-0000-0000-000000000000}"/>
          </ac:spMkLst>
        </pc:spChg>
        <pc:spChg chg="del mod ord">
          <ac:chgData name="EZZINE, Hind" userId="S::ezzineh@who.int::edcab00f-6318-46e5-a4a9-188b01ee222f" providerId="AD" clId="Web-{1AE0ACA2-8583-0AA9-AB9B-48F486268828}" dt="2023-01-12T12:26:38.949" v="482"/>
          <ac:spMkLst>
            <pc:docMk/>
            <pc:sldMk cId="3589628932" sldId="407"/>
            <ac:spMk id="8" creationId="{00000000-0000-0000-0000-000000000000}"/>
          </ac:spMkLst>
        </pc:spChg>
        <pc:spChg chg="mod">
          <ac:chgData name="EZZINE, Hind" userId="S::ezzineh@who.int::edcab00f-6318-46e5-a4a9-188b01ee222f" providerId="AD" clId="Web-{1AE0ACA2-8583-0AA9-AB9B-48F486268828}" dt="2023-01-12T12:27:03.762" v="486" actId="20577"/>
          <ac:spMkLst>
            <pc:docMk/>
            <pc:sldMk cId="3589628932" sldId="407"/>
            <ac:spMk id="9" creationId="{00000000-0000-0000-0000-000000000000}"/>
          </ac:spMkLst>
        </pc:spChg>
      </pc:sldChg>
      <pc:sldChg chg="modSp mod modClrScheme chgLayout">
        <pc:chgData name="EZZINE, Hind" userId="S::ezzineh@who.int::edcab00f-6318-46e5-a4a9-188b01ee222f" providerId="AD" clId="Web-{1AE0ACA2-8583-0AA9-AB9B-48F486268828}" dt="2023-01-12T11:44:47.565" v="219" actId="20577"/>
        <pc:sldMkLst>
          <pc:docMk/>
          <pc:sldMk cId="2202847662" sldId="408"/>
        </pc:sldMkLst>
        <pc:spChg chg="mod ord">
          <ac:chgData name="EZZINE, Hind" userId="S::ezzineh@who.int::edcab00f-6318-46e5-a4a9-188b01ee222f" providerId="AD" clId="Web-{1AE0ACA2-8583-0AA9-AB9B-48F486268828}" dt="2023-01-12T11:41:05.588" v="203"/>
          <ac:spMkLst>
            <pc:docMk/>
            <pc:sldMk cId="2202847662" sldId="408"/>
            <ac:spMk id="2" creationId="{00000000-0000-0000-0000-000000000000}"/>
          </ac:spMkLst>
        </pc:spChg>
        <pc:spChg chg="mod ord">
          <ac:chgData name="EZZINE, Hind" userId="S::ezzineh@who.int::edcab00f-6318-46e5-a4a9-188b01ee222f" providerId="AD" clId="Web-{1AE0ACA2-8583-0AA9-AB9B-48F486268828}" dt="2023-01-12T11:44:47.565" v="219" actId="20577"/>
          <ac:spMkLst>
            <pc:docMk/>
            <pc:sldMk cId="2202847662" sldId="408"/>
            <ac:spMk id="3" creationId="{00000000-0000-0000-0000-000000000000}"/>
          </ac:spMkLst>
        </pc:spChg>
        <pc:spChg chg="mod">
          <ac:chgData name="EZZINE, Hind" userId="S::ezzineh@who.int::edcab00f-6318-46e5-a4a9-188b01ee222f" providerId="AD" clId="Web-{1AE0ACA2-8583-0AA9-AB9B-48F486268828}" dt="2023-01-12T11:35:45.108" v="160" actId="1076"/>
          <ac:spMkLst>
            <pc:docMk/>
            <pc:sldMk cId="2202847662" sldId="408"/>
            <ac:spMk id="4" creationId="{00000000-0000-0000-0000-000000000000}"/>
          </ac:spMkLst>
        </pc:spChg>
        <pc:spChg chg="mod">
          <ac:chgData name="EZZINE, Hind" userId="S::ezzineh@who.int::edcab00f-6318-46e5-a4a9-188b01ee222f" providerId="AD" clId="Web-{1AE0ACA2-8583-0AA9-AB9B-48F486268828}" dt="2023-01-12T11:39:03.006" v="184" actId="14100"/>
          <ac:spMkLst>
            <pc:docMk/>
            <pc:sldMk cId="2202847662" sldId="408"/>
            <ac:spMk id="5" creationId="{00000000-0000-0000-0000-000000000000}"/>
          </ac:spMkLst>
        </pc:spChg>
      </pc:sldChg>
      <pc:sldChg chg="modSp mod modClrScheme chgLayout">
        <pc:chgData name="EZZINE, Hind" userId="S::ezzineh@who.int::edcab00f-6318-46e5-a4a9-188b01ee222f" providerId="AD" clId="Web-{1AE0ACA2-8583-0AA9-AB9B-48F486268828}" dt="2023-01-12T12:48:37.213" v="754" actId="20577"/>
        <pc:sldMkLst>
          <pc:docMk/>
          <pc:sldMk cId="135487760" sldId="409"/>
        </pc:sldMkLst>
        <pc:spChg chg="mod ord">
          <ac:chgData name="EZZINE, Hind" userId="S::ezzineh@who.int::edcab00f-6318-46e5-a4a9-188b01ee222f" providerId="AD" clId="Web-{1AE0ACA2-8583-0AA9-AB9B-48F486268828}" dt="2023-01-12T12:45:54.208" v="738" actId="14100"/>
          <ac:spMkLst>
            <pc:docMk/>
            <pc:sldMk cId="135487760" sldId="409"/>
            <ac:spMk id="2" creationId="{00000000-0000-0000-0000-000000000000}"/>
          </ac:spMkLst>
        </pc:spChg>
        <pc:spChg chg="mod ord">
          <ac:chgData name="EZZINE, Hind" userId="S::ezzineh@who.int::edcab00f-6318-46e5-a4a9-188b01ee222f" providerId="AD" clId="Web-{1AE0ACA2-8583-0AA9-AB9B-48F486268828}" dt="2023-01-12T12:48:37.213" v="754" actId="20577"/>
          <ac:spMkLst>
            <pc:docMk/>
            <pc:sldMk cId="135487760" sldId="409"/>
            <ac:spMk id="3" creationId="{00000000-0000-0000-0000-000000000000}"/>
          </ac:spMkLst>
        </pc:spChg>
      </pc:sldChg>
      <pc:sldChg chg="addSp modSp mod modClrScheme chgLayout">
        <pc:chgData name="EZZINE, Hind" userId="S::ezzineh@who.int::edcab00f-6318-46e5-a4a9-188b01ee222f" providerId="AD" clId="Web-{1AE0ACA2-8583-0AA9-AB9B-48F486268828}" dt="2023-01-12T13:15:53.520" v="969"/>
        <pc:sldMkLst>
          <pc:docMk/>
          <pc:sldMk cId="536741406" sldId="411"/>
        </pc:sldMkLst>
        <pc:spChg chg="mod ord">
          <ac:chgData name="EZZINE, Hind" userId="S::ezzineh@who.int::edcab00f-6318-46e5-a4a9-188b01ee222f" providerId="AD" clId="Web-{1AE0ACA2-8583-0AA9-AB9B-48F486268828}" dt="2023-01-12T13:13:39.516" v="941"/>
          <ac:spMkLst>
            <pc:docMk/>
            <pc:sldMk cId="536741406" sldId="411"/>
            <ac:spMk id="2" creationId="{00000000-0000-0000-0000-000000000000}"/>
          </ac:spMkLst>
        </pc:spChg>
        <pc:spChg chg="mod ord">
          <ac:chgData name="EZZINE, Hind" userId="S::ezzineh@who.int::edcab00f-6318-46e5-a4a9-188b01ee222f" providerId="AD" clId="Web-{1AE0ACA2-8583-0AA9-AB9B-48F486268828}" dt="2023-01-12T13:14:57.878" v="966" actId="20577"/>
          <ac:spMkLst>
            <pc:docMk/>
            <pc:sldMk cId="536741406" sldId="411"/>
            <ac:spMk id="3" creationId="{00000000-0000-0000-0000-000000000000}"/>
          </ac:spMkLst>
        </pc:spChg>
        <pc:spChg chg="mod">
          <ac:chgData name="EZZINE, Hind" userId="S::ezzineh@who.int::edcab00f-6318-46e5-a4a9-188b01ee222f" providerId="AD" clId="Web-{1AE0ACA2-8583-0AA9-AB9B-48F486268828}" dt="2023-01-12T13:15:53.520" v="969"/>
          <ac:spMkLst>
            <pc:docMk/>
            <pc:sldMk cId="536741406" sldId="411"/>
            <ac:spMk id="4" creationId="{00000000-0000-0000-0000-000000000000}"/>
          </ac:spMkLst>
        </pc:spChg>
        <pc:spChg chg="add mod">
          <ac:chgData name="EZZINE, Hind" userId="S::ezzineh@who.int::edcab00f-6318-46e5-a4a9-188b01ee222f" providerId="AD" clId="Web-{1AE0ACA2-8583-0AA9-AB9B-48F486268828}" dt="2023-01-12T13:13:16.921" v="940"/>
          <ac:spMkLst>
            <pc:docMk/>
            <pc:sldMk cId="536741406" sldId="411"/>
            <ac:spMk id="5" creationId="{188960BD-FC76-D88E-D31F-FCD1182A51B1}"/>
          </ac:spMkLst>
        </pc:spChg>
      </pc:sldChg>
      <pc:sldChg chg="addSp delSp modSp mod modClrScheme chgLayout">
        <pc:chgData name="EZZINE, Hind" userId="S::ezzineh@who.int::edcab00f-6318-46e5-a4a9-188b01ee222f" providerId="AD" clId="Web-{1AE0ACA2-8583-0AA9-AB9B-48F486268828}" dt="2023-01-12T13:23:24.520" v="1045"/>
        <pc:sldMkLst>
          <pc:docMk/>
          <pc:sldMk cId="3744813883" sldId="412"/>
        </pc:sldMkLst>
        <pc:spChg chg="add del mod ord">
          <ac:chgData name="EZZINE, Hind" userId="S::ezzineh@who.int::edcab00f-6318-46e5-a4a9-188b01ee222f" providerId="AD" clId="Web-{1AE0ACA2-8583-0AA9-AB9B-48F486268828}" dt="2023-01-12T13:16:21.084" v="971"/>
          <ac:spMkLst>
            <pc:docMk/>
            <pc:sldMk cId="3744813883" sldId="412"/>
            <ac:spMk id="2" creationId="{7840BAAB-1A73-1A72-8093-8C4CF34C0473}"/>
          </ac:spMkLst>
        </pc:spChg>
        <pc:spChg chg="add del mod ord">
          <ac:chgData name="EZZINE, Hind" userId="S::ezzineh@who.int::edcab00f-6318-46e5-a4a9-188b01ee222f" providerId="AD" clId="Web-{1AE0ACA2-8583-0AA9-AB9B-48F486268828}" dt="2023-01-12T13:16:27.506" v="973"/>
          <ac:spMkLst>
            <pc:docMk/>
            <pc:sldMk cId="3744813883" sldId="412"/>
            <ac:spMk id="3" creationId="{BDC093D6-65A4-DC14-DDD6-84D0B17A4EEE}"/>
          </ac:spMkLst>
        </pc:spChg>
        <pc:spChg chg="add mod">
          <ac:chgData name="EZZINE, Hind" userId="S::ezzineh@who.int::edcab00f-6318-46e5-a4a9-188b01ee222f" providerId="AD" clId="Web-{1AE0ACA2-8583-0AA9-AB9B-48F486268828}" dt="2023-01-12T13:16:38.756" v="976" actId="1076"/>
          <ac:spMkLst>
            <pc:docMk/>
            <pc:sldMk cId="3744813883" sldId="412"/>
            <ac:spMk id="5" creationId="{68C2CBF9-EE02-7B2B-D3C8-C944237EDB59}"/>
          </ac:spMkLst>
        </pc:spChg>
        <pc:spChg chg="add mod">
          <ac:chgData name="EZZINE, Hind" userId="S::ezzineh@who.int::edcab00f-6318-46e5-a4a9-188b01ee222f" providerId="AD" clId="Web-{1AE0ACA2-8583-0AA9-AB9B-48F486268828}" dt="2023-01-12T13:21:50.783" v="1030" actId="1076"/>
          <ac:spMkLst>
            <pc:docMk/>
            <pc:sldMk cId="3744813883" sldId="412"/>
            <ac:spMk id="6" creationId="{6D773821-09F6-472C-9724-A67D60907AC5}"/>
          </ac:spMkLst>
        </pc:spChg>
        <pc:spChg chg="add mod">
          <ac:chgData name="EZZINE, Hind" userId="S::ezzineh@who.int::edcab00f-6318-46e5-a4a9-188b01ee222f" providerId="AD" clId="Web-{1AE0ACA2-8583-0AA9-AB9B-48F486268828}" dt="2023-01-12T13:22:54.863" v="1037" actId="1076"/>
          <ac:spMkLst>
            <pc:docMk/>
            <pc:sldMk cId="3744813883" sldId="412"/>
            <ac:spMk id="7" creationId="{7AB254EC-90DE-3D37-867A-38ADA4BBEF1B}"/>
          </ac:spMkLst>
        </pc:spChg>
        <pc:spChg chg="mod">
          <ac:chgData name="EZZINE, Hind" userId="S::ezzineh@who.int::edcab00f-6318-46e5-a4a9-188b01ee222f" providerId="AD" clId="Web-{1AE0ACA2-8583-0AA9-AB9B-48F486268828}" dt="2023-01-12T13:17:02.820" v="979"/>
          <ac:spMkLst>
            <pc:docMk/>
            <pc:sldMk cId="3744813883" sldId="412"/>
            <ac:spMk id="9" creationId="{00000000-0000-0000-0000-000000000000}"/>
          </ac:spMkLst>
        </pc:spChg>
        <pc:spChg chg="add del">
          <ac:chgData name="EZZINE, Hind" userId="S::ezzineh@who.int::edcab00f-6318-46e5-a4a9-188b01ee222f" providerId="AD" clId="Web-{1AE0ACA2-8583-0AA9-AB9B-48F486268828}" dt="2023-01-12T13:23:24.520" v="1044"/>
          <ac:spMkLst>
            <pc:docMk/>
            <pc:sldMk cId="3744813883" sldId="412"/>
            <ac:spMk id="11" creationId="{328B34F6-B591-0C04-8B85-3FC123154D1F}"/>
          </ac:spMkLst>
        </pc:spChg>
        <pc:spChg chg="mod">
          <ac:chgData name="EZZINE, Hind" userId="S::ezzineh@who.int::edcab00f-6318-46e5-a4a9-188b01ee222f" providerId="AD" clId="Web-{1AE0ACA2-8583-0AA9-AB9B-48F486268828}" dt="2023-01-12T13:19:55.279" v="1005" actId="20577"/>
          <ac:spMkLst>
            <pc:docMk/>
            <pc:sldMk cId="3744813883" sldId="412"/>
            <ac:spMk id="12" creationId="{00000000-0000-0000-0000-000000000000}"/>
          </ac:spMkLst>
        </pc:spChg>
        <pc:spChg chg="add del">
          <ac:chgData name="EZZINE, Hind" userId="S::ezzineh@who.int::edcab00f-6318-46e5-a4a9-188b01ee222f" providerId="AD" clId="Web-{1AE0ACA2-8583-0AA9-AB9B-48F486268828}" dt="2023-01-12T13:23:24.520" v="1043"/>
          <ac:spMkLst>
            <pc:docMk/>
            <pc:sldMk cId="3744813883" sldId="412"/>
            <ac:spMk id="13" creationId="{EC97F9CD-497F-2E51-9F34-25438AF47231}"/>
          </ac:spMkLst>
        </pc:spChg>
        <pc:picChg chg="add del mod">
          <ac:chgData name="EZZINE, Hind" userId="S::ezzineh@who.int::edcab00f-6318-46e5-a4a9-188b01ee222f" providerId="AD" clId="Web-{1AE0ACA2-8583-0AA9-AB9B-48F486268828}" dt="2023-01-12T13:23:24.520" v="1045"/>
          <ac:picMkLst>
            <pc:docMk/>
            <pc:sldMk cId="3744813883" sldId="412"/>
            <ac:picMk id="8" creationId="{934656CD-D5C9-E547-64E7-79386839E2CF}"/>
          </ac:picMkLst>
        </pc:picChg>
        <pc:picChg chg="mod">
          <ac:chgData name="EZZINE, Hind" userId="S::ezzineh@who.int::edcab00f-6318-46e5-a4a9-188b01ee222f" providerId="AD" clId="Web-{1AE0ACA2-8583-0AA9-AB9B-48F486268828}" dt="2023-01-12T13:20:09.857" v="1006" actId="14100"/>
          <ac:picMkLst>
            <pc:docMk/>
            <pc:sldMk cId="3744813883" sldId="412"/>
            <ac:picMk id="10" creationId="{00000000-0000-0000-0000-000000000000}"/>
          </ac:picMkLst>
        </pc:picChg>
      </pc:sldChg>
      <pc:sldChg chg="addSp delSp modSp mod modClrScheme chgLayout">
        <pc:chgData name="EZZINE, Hind" userId="S::ezzineh@who.int::edcab00f-6318-46e5-a4a9-188b01ee222f" providerId="AD" clId="Web-{1AE0ACA2-8583-0AA9-AB9B-48F486268828}" dt="2023-01-12T13:26:26.230" v="1070" actId="14100"/>
        <pc:sldMkLst>
          <pc:docMk/>
          <pc:sldMk cId="2495952908" sldId="413"/>
        </pc:sldMkLst>
        <pc:spChg chg="mod ord">
          <ac:chgData name="EZZINE, Hind" userId="S::ezzineh@who.int::edcab00f-6318-46e5-a4a9-188b01ee222f" providerId="AD" clId="Web-{1AE0ACA2-8583-0AA9-AB9B-48F486268828}" dt="2023-01-12T13:25:37.666" v="1064"/>
          <ac:spMkLst>
            <pc:docMk/>
            <pc:sldMk cId="2495952908" sldId="413"/>
            <ac:spMk id="2" creationId="{00000000-0000-0000-0000-000000000000}"/>
          </ac:spMkLst>
        </pc:spChg>
        <pc:spChg chg="mod">
          <ac:chgData name="EZZINE, Hind" userId="S::ezzineh@who.int::edcab00f-6318-46e5-a4a9-188b01ee222f" providerId="AD" clId="Web-{1AE0ACA2-8583-0AA9-AB9B-48F486268828}" dt="2023-01-12T13:26:26.230" v="1070" actId="14100"/>
          <ac:spMkLst>
            <pc:docMk/>
            <pc:sldMk cId="2495952908" sldId="413"/>
            <ac:spMk id="3" creationId="{00000000-0000-0000-0000-000000000000}"/>
          </ac:spMkLst>
        </pc:spChg>
        <pc:spChg chg="add del mod ord">
          <ac:chgData name="EZZINE, Hind" userId="S::ezzineh@who.int::edcab00f-6318-46e5-a4a9-188b01ee222f" providerId="AD" clId="Web-{1AE0ACA2-8583-0AA9-AB9B-48F486268828}" dt="2023-01-12T13:23:52.600" v="1048"/>
          <ac:spMkLst>
            <pc:docMk/>
            <pc:sldMk cId="2495952908" sldId="413"/>
            <ac:spMk id="4" creationId="{4C23A936-4F0B-E8B1-C45F-C09D9D84B119}"/>
          </ac:spMkLst>
        </pc:spChg>
        <pc:spChg chg="add">
          <ac:chgData name="EZZINE, Hind" userId="S::ezzineh@who.int::edcab00f-6318-46e5-a4a9-188b01ee222f" providerId="AD" clId="Web-{1AE0ACA2-8583-0AA9-AB9B-48F486268828}" dt="2023-01-12T13:23:54.428" v="1049"/>
          <ac:spMkLst>
            <pc:docMk/>
            <pc:sldMk cId="2495952908" sldId="413"/>
            <ac:spMk id="6" creationId="{060753CB-6030-1706-4585-9E56E6D9170B}"/>
          </ac:spMkLst>
        </pc:spChg>
        <pc:spChg chg="mod">
          <ac:chgData name="EZZINE, Hind" userId="S::ezzineh@who.int::edcab00f-6318-46e5-a4a9-188b01ee222f" providerId="AD" clId="Web-{1AE0ACA2-8583-0AA9-AB9B-48F486268828}" dt="2023-01-12T13:26:19.464" v="1069"/>
          <ac:spMkLst>
            <pc:docMk/>
            <pc:sldMk cId="2495952908" sldId="413"/>
            <ac:spMk id="10" creationId="{00000000-0000-0000-0000-000000000000}"/>
          </ac:spMkLst>
        </pc:spChg>
      </pc:sldChg>
      <pc:sldChg chg="addSp delSp modSp mod modClrScheme chgLayout">
        <pc:chgData name="EZZINE, Hind" userId="S::ezzineh@who.int::edcab00f-6318-46e5-a4a9-188b01ee222f" providerId="AD" clId="Web-{1AE0ACA2-8583-0AA9-AB9B-48F486268828}" dt="2023-01-12T13:28:08.577" v="1082"/>
        <pc:sldMkLst>
          <pc:docMk/>
          <pc:sldMk cId="2350693174" sldId="414"/>
        </pc:sldMkLst>
        <pc:spChg chg="mod">
          <ac:chgData name="EZZINE, Hind" userId="S::ezzineh@who.int::edcab00f-6318-46e5-a4a9-188b01ee222f" providerId="AD" clId="Web-{1AE0ACA2-8583-0AA9-AB9B-48F486268828}" dt="2023-01-12T13:28:08.577" v="1082"/>
          <ac:spMkLst>
            <pc:docMk/>
            <pc:sldMk cId="2350693174" sldId="414"/>
            <ac:spMk id="2" creationId="{00000000-0000-0000-0000-000000000000}"/>
          </ac:spMkLst>
        </pc:spChg>
        <pc:spChg chg="add del mod ord">
          <ac:chgData name="EZZINE, Hind" userId="S::ezzineh@who.int::edcab00f-6318-46e5-a4a9-188b01ee222f" providerId="AD" clId="Web-{1AE0ACA2-8583-0AA9-AB9B-48F486268828}" dt="2023-01-12T13:26:39.918" v="1071"/>
          <ac:spMkLst>
            <pc:docMk/>
            <pc:sldMk cId="2350693174" sldId="414"/>
            <ac:spMk id="4" creationId="{0458C464-A121-5F42-BB02-E70DEE17DE38}"/>
          </ac:spMkLst>
        </pc:spChg>
        <pc:spChg chg="add">
          <ac:chgData name="EZZINE, Hind" userId="S::ezzineh@who.int::edcab00f-6318-46e5-a4a9-188b01ee222f" providerId="AD" clId="Web-{1AE0ACA2-8583-0AA9-AB9B-48F486268828}" dt="2023-01-12T13:24:06.600" v="1051"/>
          <ac:spMkLst>
            <pc:docMk/>
            <pc:sldMk cId="2350693174" sldId="414"/>
            <ac:spMk id="6" creationId="{D7A833BF-B5AC-5280-10D2-36413C7DDCAA}"/>
          </ac:spMkLst>
        </pc:spChg>
        <pc:spChg chg="mod">
          <ac:chgData name="EZZINE, Hind" userId="S::ezzineh@who.int::edcab00f-6318-46e5-a4a9-188b01ee222f" providerId="AD" clId="Web-{1AE0ACA2-8583-0AA9-AB9B-48F486268828}" dt="2023-01-12T13:27:56.999" v="1080"/>
          <ac:spMkLst>
            <pc:docMk/>
            <pc:sldMk cId="2350693174" sldId="414"/>
            <ac:spMk id="13" creationId="{00000000-0000-0000-0000-000000000000}"/>
          </ac:spMkLst>
        </pc:spChg>
        <pc:spChg chg="mod">
          <ac:chgData name="EZZINE, Hind" userId="S::ezzineh@who.int::edcab00f-6318-46e5-a4a9-188b01ee222f" providerId="AD" clId="Web-{1AE0ACA2-8583-0AA9-AB9B-48F486268828}" dt="2023-01-12T13:27:57.030" v="1081"/>
          <ac:spMkLst>
            <pc:docMk/>
            <pc:sldMk cId="2350693174" sldId="414"/>
            <ac:spMk id="15" creationId="{00000000-0000-0000-0000-000000000000}"/>
          </ac:spMkLst>
        </pc:spChg>
        <pc:spChg chg="mod ord">
          <ac:chgData name="EZZINE, Hind" userId="S::ezzineh@who.int::edcab00f-6318-46e5-a4a9-188b01ee222f" providerId="AD" clId="Web-{1AE0ACA2-8583-0AA9-AB9B-48F486268828}" dt="2023-01-12T13:25:49.885" v="1066" actId="1076"/>
          <ac:spMkLst>
            <pc:docMk/>
            <pc:sldMk cId="2350693174" sldId="414"/>
            <ac:spMk id="16" creationId="{00000000-0000-0000-0000-000000000000}"/>
          </ac:spMkLst>
        </pc:spChg>
        <pc:spChg chg="mod">
          <ac:chgData name="EZZINE, Hind" userId="S::ezzineh@who.int::edcab00f-6318-46e5-a4a9-188b01ee222f" providerId="AD" clId="Web-{1AE0ACA2-8583-0AA9-AB9B-48F486268828}" dt="2023-01-12T13:27:30.920" v="1079" actId="20577"/>
          <ac:spMkLst>
            <pc:docMk/>
            <pc:sldMk cId="2350693174" sldId="414"/>
            <ac:spMk id="24" creationId="{00000000-0000-0000-0000-000000000000}"/>
          </ac:spMkLst>
        </pc:spChg>
        <pc:spChg chg="mod">
          <ac:chgData name="EZZINE, Hind" userId="S::ezzineh@who.int::edcab00f-6318-46e5-a4a9-188b01ee222f" providerId="AD" clId="Web-{1AE0ACA2-8583-0AA9-AB9B-48F486268828}" dt="2023-01-12T13:27:13.575" v="1076" actId="20577"/>
          <ac:spMkLst>
            <pc:docMk/>
            <pc:sldMk cId="2350693174" sldId="414"/>
            <ac:spMk id="25" creationId="{00000000-0000-0000-0000-000000000000}"/>
          </ac:spMkLst>
        </pc:spChg>
      </pc:sldChg>
      <pc:sldChg chg="addSp delSp modSp mod modClrScheme chgLayout">
        <pc:chgData name="EZZINE, Hind" userId="S::ezzineh@who.int::edcab00f-6318-46e5-a4a9-188b01ee222f" providerId="AD" clId="Web-{1AE0ACA2-8583-0AA9-AB9B-48F486268828}" dt="2023-01-12T13:29:28.611" v="1092" actId="20577"/>
        <pc:sldMkLst>
          <pc:docMk/>
          <pc:sldMk cId="2446589430" sldId="415"/>
        </pc:sldMkLst>
        <pc:spChg chg="add del mod ord">
          <ac:chgData name="EZZINE, Hind" userId="S::ezzineh@who.int::edcab00f-6318-46e5-a4a9-188b01ee222f" providerId="AD" clId="Web-{1AE0ACA2-8583-0AA9-AB9B-48F486268828}" dt="2023-01-12T13:28:36.781" v="1087"/>
          <ac:spMkLst>
            <pc:docMk/>
            <pc:sldMk cId="2446589430" sldId="415"/>
            <ac:spMk id="2" creationId="{F042B70E-E31F-9EB3-DD6C-CB0F133BFFB3}"/>
          </ac:spMkLst>
        </pc:spChg>
        <pc:spChg chg="add">
          <ac:chgData name="EZZINE, Hind" userId="S::ezzineh@who.int::edcab00f-6318-46e5-a4a9-188b01ee222f" providerId="AD" clId="Web-{1AE0ACA2-8583-0AA9-AB9B-48F486268828}" dt="2023-01-12T13:24:23.491" v="1054"/>
          <ac:spMkLst>
            <pc:docMk/>
            <pc:sldMk cId="2446589430" sldId="415"/>
            <ac:spMk id="5" creationId="{C839334B-92A9-794C-03BD-C5C087607E49}"/>
          </ac:spMkLst>
        </pc:spChg>
        <pc:spChg chg="mod">
          <ac:chgData name="EZZINE, Hind" userId="S::ezzineh@who.int::edcab00f-6318-46e5-a4a9-188b01ee222f" providerId="AD" clId="Web-{1AE0ACA2-8583-0AA9-AB9B-48F486268828}" dt="2023-01-12T13:29:04.313" v="1091" actId="20577"/>
          <ac:spMkLst>
            <pc:docMk/>
            <pc:sldMk cId="2446589430" sldId="415"/>
            <ac:spMk id="7" creationId="{B1093F0F-96A6-3294-8DD0-63F24EDB3FAC}"/>
          </ac:spMkLst>
        </pc:spChg>
        <pc:spChg chg="mod ord">
          <ac:chgData name="EZZINE, Hind" userId="S::ezzineh@who.int::edcab00f-6318-46e5-a4a9-188b01ee222f" providerId="AD" clId="Web-{1AE0ACA2-8583-0AA9-AB9B-48F486268828}" dt="2023-01-12T13:29:28.611" v="1092" actId="20577"/>
          <ac:spMkLst>
            <pc:docMk/>
            <pc:sldMk cId="2446589430" sldId="415"/>
            <ac:spMk id="9" creationId="{00000000-0000-0000-0000-000000000000}"/>
          </ac:spMkLst>
        </pc:spChg>
        <pc:picChg chg="mod">
          <ac:chgData name="EZZINE, Hind" userId="S::ezzineh@who.int::edcab00f-6318-46e5-a4a9-188b01ee222f" providerId="AD" clId="Web-{1AE0ACA2-8583-0AA9-AB9B-48F486268828}" dt="2023-01-12T13:28:42.313" v="1088" actId="1076"/>
          <ac:picMkLst>
            <pc:docMk/>
            <pc:sldMk cId="2446589430" sldId="415"/>
            <ac:picMk id="3" creationId="{6736E542-CD5C-0BF4-4F59-6A51F17C3D06}"/>
          </ac:picMkLst>
        </pc:picChg>
      </pc:sldChg>
      <pc:sldChg chg="addSp delSp modSp mod modClrScheme chgLayout">
        <pc:chgData name="EZZINE, Hind" userId="S::ezzineh@who.int::edcab00f-6318-46e5-a4a9-188b01ee222f" providerId="AD" clId="Web-{1AE0ACA2-8583-0AA9-AB9B-48F486268828}" dt="2023-01-12T13:32:19.711" v="1108" actId="20577"/>
        <pc:sldMkLst>
          <pc:docMk/>
          <pc:sldMk cId="3248561" sldId="416"/>
        </pc:sldMkLst>
        <pc:spChg chg="add del mod ord">
          <ac:chgData name="EZZINE, Hind" userId="S::ezzineh@who.int::edcab00f-6318-46e5-a4a9-188b01ee222f" providerId="AD" clId="Web-{1AE0ACA2-8583-0AA9-AB9B-48F486268828}" dt="2023-01-12T13:24:39.195" v="1056"/>
          <ac:spMkLst>
            <pc:docMk/>
            <pc:sldMk cId="3248561" sldId="416"/>
            <ac:spMk id="6" creationId="{B8367511-FA25-862B-26F4-F71F4D12D01B}"/>
          </ac:spMkLst>
        </pc:spChg>
        <pc:spChg chg="mod">
          <ac:chgData name="EZZINE, Hind" userId="S::ezzineh@who.int::edcab00f-6318-46e5-a4a9-188b01ee222f" providerId="AD" clId="Web-{1AE0ACA2-8583-0AA9-AB9B-48F486268828}" dt="2023-01-12T13:32:19.711" v="1108" actId="20577"/>
          <ac:spMkLst>
            <pc:docMk/>
            <pc:sldMk cId="3248561" sldId="416"/>
            <ac:spMk id="7" creationId="{00000000-0000-0000-0000-000000000000}"/>
          </ac:spMkLst>
        </pc:spChg>
        <pc:spChg chg="mod">
          <ac:chgData name="EZZINE, Hind" userId="S::ezzineh@who.int::edcab00f-6318-46e5-a4a9-188b01ee222f" providerId="AD" clId="Web-{1AE0ACA2-8583-0AA9-AB9B-48F486268828}" dt="2023-01-12T13:30:35.239" v="1100"/>
          <ac:spMkLst>
            <pc:docMk/>
            <pc:sldMk cId="3248561" sldId="416"/>
            <ac:spMk id="8" creationId="{00000000-0000-0000-0000-000000000000}"/>
          </ac:spMkLst>
        </pc:spChg>
        <pc:spChg chg="add del mod ord">
          <ac:chgData name="EZZINE, Hind" userId="S::ezzineh@who.int::edcab00f-6318-46e5-a4a9-188b01ee222f" providerId="AD" clId="Web-{1AE0ACA2-8583-0AA9-AB9B-48F486268828}" dt="2023-01-12T13:30:14.238" v="1097"/>
          <ac:spMkLst>
            <pc:docMk/>
            <pc:sldMk cId="3248561" sldId="416"/>
            <ac:spMk id="9" creationId="{0CD882E9-72FE-D4C7-B55B-D17C911711BD}"/>
          </ac:spMkLst>
        </pc:spChg>
        <pc:spChg chg="add">
          <ac:chgData name="EZZINE, Hind" userId="S::ezzineh@who.int::edcab00f-6318-46e5-a4a9-188b01ee222f" providerId="AD" clId="Web-{1AE0ACA2-8583-0AA9-AB9B-48F486268828}" dt="2023-01-12T13:24:40.179" v="1057"/>
          <ac:spMkLst>
            <pc:docMk/>
            <pc:sldMk cId="3248561" sldId="416"/>
            <ac:spMk id="11" creationId="{C2BE80AD-9067-46B6-7F44-D871C20DB84A}"/>
          </ac:spMkLst>
        </pc:spChg>
      </pc:sldChg>
      <pc:sldChg chg="addSp delSp modSp mod modClrScheme chgLayout">
        <pc:chgData name="EZZINE, Hind" userId="S::ezzineh@who.int::edcab00f-6318-46e5-a4a9-188b01ee222f" providerId="AD" clId="Web-{1AE0ACA2-8583-0AA9-AB9B-48F486268828}" dt="2023-01-12T13:34:12.605" v="1115" actId="1076"/>
        <pc:sldMkLst>
          <pc:docMk/>
          <pc:sldMk cId="715175267" sldId="417"/>
        </pc:sldMkLst>
        <pc:spChg chg="add del mod ord">
          <ac:chgData name="EZZINE, Hind" userId="S::ezzineh@who.int::edcab00f-6318-46e5-a4a9-188b01ee222f" providerId="AD" clId="Web-{1AE0ACA2-8583-0AA9-AB9B-48F486268828}" dt="2023-01-12T13:24:49.617" v="1058"/>
          <ac:spMkLst>
            <pc:docMk/>
            <pc:sldMk cId="715175267" sldId="417"/>
            <ac:spMk id="2" creationId="{BE661AFD-70DA-EB3F-E1D6-A4A593522CD5}"/>
          </ac:spMkLst>
        </pc:spChg>
        <pc:spChg chg="add del mod ord">
          <ac:chgData name="EZZINE, Hind" userId="S::ezzineh@who.int::edcab00f-6318-46e5-a4a9-188b01ee222f" providerId="AD" clId="Web-{1AE0ACA2-8583-0AA9-AB9B-48F486268828}" dt="2023-01-12T13:32:55.056" v="1110"/>
          <ac:spMkLst>
            <pc:docMk/>
            <pc:sldMk cId="715175267" sldId="417"/>
            <ac:spMk id="15" creationId="{2D9B70D6-5727-2B8A-474A-1928C86EAD12}"/>
          </ac:spMkLst>
        </pc:spChg>
        <pc:spChg chg="mod">
          <ac:chgData name="EZZINE, Hind" userId="S::ezzineh@who.int::edcab00f-6318-46e5-a4a9-188b01ee222f" providerId="AD" clId="Web-{1AE0ACA2-8583-0AA9-AB9B-48F486268828}" dt="2023-01-12T13:34:12.605" v="1115" actId="1076"/>
          <ac:spMkLst>
            <pc:docMk/>
            <pc:sldMk cId="715175267" sldId="417"/>
            <ac:spMk id="16" creationId="{00000000-0000-0000-0000-000000000000}"/>
          </ac:spMkLst>
        </pc:spChg>
        <pc:spChg chg="add">
          <ac:chgData name="EZZINE, Hind" userId="S::ezzineh@who.int::edcab00f-6318-46e5-a4a9-188b01ee222f" providerId="AD" clId="Web-{1AE0ACA2-8583-0AA9-AB9B-48F486268828}" dt="2023-01-12T13:24:54.586" v="1060"/>
          <ac:spMkLst>
            <pc:docMk/>
            <pc:sldMk cId="715175267" sldId="417"/>
            <ac:spMk id="18" creationId="{E4D93675-9286-7D77-79EC-035F947C75D2}"/>
          </ac:spMkLst>
        </pc:spChg>
      </pc:sldChg>
      <pc:sldChg chg="addSp delSp modSp mod modClrScheme chgLayout">
        <pc:chgData name="EZZINE, Hind" userId="S::ezzineh@who.int::edcab00f-6318-46e5-a4a9-188b01ee222f" providerId="AD" clId="Web-{1AE0ACA2-8583-0AA9-AB9B-48F486268828}" dt="2023-01-12T13:35:34.046" v="1125" actId="1076"/>
        <pc:sldMkLst>
          <pc:docMk/>
          <pc:sldMk cId="2713222262" sldId="418"/>
        </pc:sldMkLst>
        <pc:spChg chg="mod ord">
          <ac:chgData name="EZZINE, Hind" userId="S::ezzineh@who.int::edcab00f-6318-46e5-a4a9-188b01ee222f" providerId="AD" clId="Web-{1AE0ACA2-8583-0AA9-AB9B-48F486268828}" dt="2023-01-12T13:34:33.403" v="1117" actId="1076"/>
          <ac:spMkLst>
            <pc:docMk/>
            <pc:sldMk cId="2713222262" sldId="418"/>
            <ac:spMk id="2" creationId="{00000000-0000-0000-0000-000000000000}"/>
          </ac:spMkLst>
        </pc:spChg>
        <pc:spChg chg="add del mod ord">
          <ac:chgData name="EZZINE, Hind" userId="S::ezzineh@who.int::edcab00f-6318-46e5-a4a9-188b01ee222f" providerId="AD" clId="Web-{1AE0ACA2-8583-0AA9-AB9B-48F486268828}" dt="2023-01-12T13:34:40.044" v="1118"/>
          <ac:spMkLst>
            <pc:docMk/>
            <pc:sldMk cId="2713222262" sldId="418"/>
            <ac:spMk id="3" creationId="{77AD8B25-4174-B4F1-D6B1-900E06443D65}"/>
          </ac:spMkLst>
        </pc:spChg>
        <pc:spChg chg="add">
          <ac:chgData name="EZZINE, Hind" userId="S::ezzineh@who.int::edcab00f-6318-46e5-a4a9-188b01ee222f" providerId="AD" clId="Web-{1AE0ACA2-8583-0AA9-AB9B-48F486268828}" dt="2023-01-12T13:25:08.024" v="1063"/>
          <ac:spMkLst>
            <pc:docMk/>
            <pc:sldMk cId="2713222262" sldId="418"/>
            <ac:spMk id="5" creationId="{D768DACC-5562-FC8B-DB18-C24980B6F09F}"/>
          </ac:spMkLst>
        </pc:spChg>
        <pc:spChg chg="mod">
          <ac:chgData name="EZZINE, Hind" userId="S::ezzineh@who.int::edcab00f-6318-46e5-a4a9-188b01ee222f" providerId="AD" clId="Web-{1AE0ACA2-8583-0AA9-AB9B-48F486268828}" dt="2023-01-12T13:35:34.046" v="1125" actId="1076"/>
          <ac:spMkLst>
            <pc:docMk/>
            <pc:sldMk cId="2713222262" sldId="418"/>
            <ac:spMk id="6" creationId="{00000000-0000-0000-0000-000000000000}"/>
          </ac:spMkLst>
        </pc:spChg>
      </pc:sldChg>
      <pc:sldChg chg="modSp">
        <pc:chgData name="EZZINE, Hind" userId="S::ezzineh@who.int::edcab00f-6318-46e5-a4a9-188b01ee222f" providerId="AD" clId="Web-{1AE0ACA2-8583-0AA9-AB9B-48F486268828}" dt="2023-01-12T12:57:49.295" v="852" actId="20577"/>
        <pc:sldMkLst>
          <pc:docMk/>
          <pc:sldMk cId="3776660045" sldId="422"/>
        </pc:sldMkLst>
        <pc:spChg chg="mod">
          <ac:chgData name="EZZINE, Hind" userId="S::ezzineh@who.int::edcab00f-6318-46e5-a4a9-188b01ee222f" providerId="AD" clId="Web-{1AE0ACA2-8583-0AA9-AB9B-48F486268828}" dt="2023-01-12T12:57:49.295" v="852" actId="20577"/>
          <ac:spMkLst>
            <pc:docMk/>
            <pc:sldMk cId="3776660045" sldId="422"/>
            <ac:spMk id="3" creationId="{00000000-0000-0000-0000-000000000000}"/>
          </ac:spMkLst>
        </pc:spChg>
      </pc:sldChg>
      <pc:sldChg chg="modSp del">
        <pc:chgData name="EZZINE, Hind" userId="S::ezzineh@who.int::edcab00f-6318-46e5-a4a9-188b01ee222f" providerId="AD" clId="Web-{1AE0ACA2-8583-0AA9-AB9B-48F486268828}" dt="2023-01-12T11:07:56.660" v="34"/>
        <pc:sldMkLst>
          <pc:docMk/>
          <pc:sldMk cId="1659073675" sldId="423"/>
        </pc:sldMkLst>
        <pc:spChg chg="mod">
          <ac:chgData name="EZZINE, Hind" userId="S::ezzineh@who.int::edcab00f-6318-46e5-a4a9-188b01ee222f" providerId="AD" clId="Web-{1AE0ACA2-8583-0AA9-AB9B-48F486268828}" dt="2023-01-12T11:07:40.659" v="16" actId="20577"/>
          <ac:spMkLst>
            <pc:docMk/>
            <pc:sldMk cId="1659073675" sldId="423"/>
            <ac:spMk id="3" creationId="{00000000-0000-0000-0000-000000000000}"/>
          </ac:spMkLst>
        </pc:spChg>
      </pc:sldChg>
      <pc:sldChg chg="addSp delSp modSp mod modClrScheme chgLayout">
        <pc:chgData name="EZZINE, Hind" userId="S::ezzineh@who.int::edcab00f-6318-46e5-a4a9-188b01ee222f" providerId="AD" clId="Web-{1AE0ACA2-8583-0AA9-AB9B-48F486268828}" dt="2023-01-12T12:32:03.726" v="561"/>
        <pc:sldMkLst>
          <pc:docMk/>
          <pc:sldMk cId="723761686" sldId="427"/>
        </pc:sldMkLst>
        <pc:spChg chg="mod ord">
          <ac:chgData name="EZZINE, Hind" userId="S::ezzineh@who.int::edcab00f-6318-46e5-a4a9-188b01ee222f" providerId="AD" clId="Web-{1AE0ACA2-8583-0AA9-AB9B-48F486268828}" dt="2023-01-12T12:32:03.726" v="561"/>
          <ac:spMkLst>
            <pc:docMk/>
            <pc:sldMk cId="723761686" sldId="427"/>
            <ac:spMk id="2" creationId="{00000000-0000-0000-0000-000000000000}"/>
          </ac:spMkLst>
        </pc:spChg>
        <pc:spChg chg="mod">
          <ac:chgData name="EZZINE, Hind" userId="S::ezzineh@who.int::edcab00f-6318-46e5-a4a9-188b01ee222f" providerId="AD" clId="Web-{1AE0ACA2-8583-0AA9-AB9B-48F486268828}" dt="2023-01-12T12:30:46.489" v="528" actId="1076"/>
          <ac:spMkLst>
            <pc:docMk/>
            <pc:sldMk cId="723761686" sldId="427"/>
            <ac:spMk id="3" creationId="{00000000-0000-0000-0000-000000000000}"/>
          </ac:spMkLst>
        </pc:spChg>
        <pc:spChg chg="mod">
          <ac:chgData name="EZZINE, Hind" userId="S::ezzineh@who.int::edcab00f-6318-46e5-a4a9-188b01ee222f" providerId="AD" clId="Web-{1AE0ACA2-8583-0AA9-AB9B-48F486268828}" dt="2023-01-12T12:31:16.974" v="533" actId="20577"/>
          <ac:spMkLst>
            <pc:docMk/>
            <pc:sldMk cId="723761686" sldId="427"/>
            <ac:spMk id="4" creationId="{B8798144-C516-5348-A5F5-C41C25162F89}"/>
          </ac:spMkLst>
        </pc:spChg>
        <pc:spChg chg="add del mod ord">
          <ac:chgData name="EZZINE, Hind" userId="S::ezzineh@who.int::edcab00f-6318-46e5-a4a9-188b01ee222f" providerId="AD" clId="Web-{1AE0ACA2-8583-0AA9-AB9B-48F486268828}" dt="2023-01-12T12:30:55.177" v="530"/>
          <ac:spMkLst>
            <pc:docMk/>
            <pc:sldMk cId="723761686" sldId="427"/>
            <ac:spMk id="6" creationId="{F5DEB29A-0B10-F520-B426-D796225A3E5B}"/>
          </ac:spMkLst>
        </pc:spChg>
        <pc:graphicFrameChg chg="mod modGraphic">
          <ac:chgData name="EZZINE, Hind" userId="S::ezzineh@who.int::edcab00f-6318-46e5-a4a9-188b01ee222f" providerId="AD" clId="Web-{1AE0ACA2-8583-0AA9-AB9B-48F486268828}" dt="2023-01-12T12:31:51.413" v="560" actId="1076"/>
          <ac:graphicFrameMkLst>
            <pc:docMk/>
            <pc:sldMk cId="723761686" sldId="427"/>
            <ac:graphicFrameMk id="5" creationId="{00000000-0000-0000-0000-000000000000}"/>
          </ac:graphicFrameMkLst>
        </pc:graphicFrameChg>
      </pc:sldChg>
      <pc:sldChg chg="del">
        <pc:chgData name="EZZINE, Hind" userId="S::ezzineh@who.int::edcab00f-6318-46e5-a4a9-188b01ee222f" providerId="AD" clId="Web-{1AE0ACA2-8583-0AA9-AB9B-48F486268828}" dt="2023-01-12T11:07:35.487" v="15"/>
        <pc:sldMkLst>
          <pc:docMk/>
          <pc:sldMk cId="1947725932" sldId="429"/>
        </pc:sldMkLst>
      </pc:sldChg>
      <pc:sldChg chg="addSp delSp modSp mod modClrScheme chgLayout">
        <pc:chgData name="EZZINE, Hind" userId="S::ezzineh@who.int::edcab00f-6318-46e5-a4a9-188b01ee222f" providerId="AD" clId="Web-{1AE0ACA2-8583-0AA9-AB9B-48F486268828}" dt="2023-01-12T12:39:20.100" v="684" actId="20577"/>
        <pc:sldMkLst>
          <pc:docMk/>
          <pc:sldMk cId="2545532385" sldId="431"/>
        </pc:sldMkLst>
        <pc:spChg chg="mod ord">
          <ac:chgData name="EZZINE, Hind" userId="S::ezzineh@who.int::edcab00f-6318-46e5-a4a9-188b01ee222f" providerId="AD" clId="Web-{1AE0ACA2-8583-0AA9-AB9B-48F486268828}" dt="2023-01-12T12:35:29.014" v="670"/>
          <ac:spMkLst>
            <pc:docMk/>
            <pc:sldMk cId="2545532385" sldId="431"/>
            <ac:spMk id="2" creationId="{00000000-0000-0000-0000-000000000000}"/>
          </ac:spMkLst>
        </pc:spChg>
        <pc:spChg chg="mod">
          <ac:chgData name="EZZINE, Hind" userId="S::ezzineh@who.int::edcab00f-6318-46e5-a4a9-188b01ee222f" providerId="AD" clId="Web-{1AE0ACA2-8583-0AA9-AB9B-48F486268828}" dt="2023-01-12T12:34:28.106" v="657" actId="1076"/>
          <ac:spMkLst>
            <pc:docMk/>
            <pc:sldMk cId="2545532385" sldId="431"/>
            <ac:spMk id="3" creationId="{00000000-0000-0000-0000-000000000000}"/>
          </ac:spMkLst>
        </pc:spChg>
        <pc:spChg chg="mod">
          <ac:chgData name="EZZINE, Hind" userId="S::ezzineh@who.int::edcab00f-6318-46e5-a4a9-188b01ee222f" providerId="AD" clId="Web-{1AE0ACA2-8583-0AA9-AB9B-48F486268828}" dt="2023-01-12T12:39:20.100" v="684" actId="20577"/>
          <ac:spMkLst>
            <pc:docMk/>
            <pc:sldMk cId="2545532385" sldId="431"/>
            <ac:spMk id="4" creationId="{B8798144-C516-5348-A5F5-C41C25162F89}"/>
          </ac:spMkLst>
        </pc:spChg>
        <pc:spChg chg="add del mod ord">
          <ac:chgData name="EZZINE, Hind" userId="S::ezzineh@who.int::edcab00f-6318-46e5-a4a9-188b01ee222f" providerId="AD" clId="Web-{1AE0ACA2-8583-0AA9-AB9B-48F486268828}" dt="2023-01-12T12:33:04.759" v="565"/>
          <ac:spMkLst>
            <pc:docMk/>
            <pc:sldMk cId="2545532385" sldId="431"/>
            <ac:spMk id="5" creationId="{374ABA4A-41FB-7578-8E6A-18EEBA521B93}"/>
          </ac:spMkLst>
        </pc:spChg>
      </pc:sldChg>
      <pc:sldChg chg="addSp delSp modSp mod modClrScheme chgLayout">
        <pc:chgData name="EZZINE, Hind" userId="S::ezzineh@who.int::edcab00f-6318-46e5-a4a9-188b01ee222f" providerId="AD" clId="Web-{1AE0ACA2-8583-0AA9-AB9B-48F486268828}" dt="2023-01-12T12:40:41.494" v="696"/>
        <pc:sldMkLst>
          <pc:docMk/>
          <pc:sldMk cId="2190798897" sldId="432"/>
        </pc:sldMkLst>
        <pc:spChg chg="del mod ord">
          <ac:chgData name="EZZINE, Hind" userId="S::ezzineh@who.int::edcab00f-6318-46e5-a4a9-188b01ee222f" providerId="AD" clId="Web-{1AE0ACA2-8583-0AA9-AB9B-48F486268828}" dt="2023-01-12T12:35:44.780" v="671"/>
          <ac:spMkLst>
            <pc:docMk/>
            <pc:sldMk cId="2190798897" sldId="432"/>
            <ac:spMk id="2" creationId="{00000000-0000-0000-0000-000000000000}"/>
          </ac:spMkLst>
        </pc:spChg>
        <pc:spChg chg="del">
          <ac:chgData name="EZZINE, Hind" userId="S::ezzineh@who.int::edcab00f-6318-46e5-a4a9-188b01ee222f" providerId="AD" clId="Web-{1AE0ACA2-8583-0AA9-AB9B-48F486268828}" dt="2023-01-12T12:35:56.234" v="674"/>
          <ac:spMkLst>
            <pc:docMk/>
            <pc:sldMk cId="2190798897" sldId="432"/>
            <ac:spMk id="3" creationId="{00000000-0000-0000-0000-000000000000}"/>
          </ac:spMkLst>
        </pc:spChg>
        <pc:spChg chg="mod">
          <ac:chgData name="EZZINE, Hind" userId="S::ezzineh@who.int::edcab00f-6318-46e5-a4a9-188b01ee222f" providerId="AD" clId="Web-{1AE0ACA2-8583-0AA9-AB9B-48F486268828}" dt="2023-01-12T12:39:52.430" v="690"/>
          <ac:spMkLst>
            <pc:docMk/>
            <pc:sldMk cId="2190798897" sldId="432"/>
            <ac:spMk id="4" creationId="{B8798144-C516-5348-A5F5-C41C25162F89}"/>
          </ac:spMkLst>
        </pc:spChg>
        <pc:spChg chg="add del mod ord">
          <ac:chgData name="EZZINE, Hind" userId="S::ezzineh@who.int::edcab00f-6318-46e5-a4a9-188b01ee222f" providerId="AD" clId="Web-{1AE0ACA2-8583-0AA9-AB9B-48F486268828}" dt="2023-01-12T12:34:53.029" v="665"/>
          <ac:spMkLst>
            <pc:docMk/>
            <pc:sldMk cId="2190798897" sldId="432"/>
            <ac:spMk id="5" creationId="{1965599E-A356-F11E-04BC-9CF348C2384F}"/>
          </ac:spMkLst>
        </pc:spChg>
        <pc:spChg chg="add del mod">
          <ac:chgData name="EZZINE, Hind" userId="S::ezzineh@who.int::edcab00f-6318-46e5-a4a9-188b01ee222f" providerId="AD" clId="Web-{1AE0ACA2-8583-0AA9-AB9B-48F486268828}" dt="2023-01-12T12:35:52.484" v="673"/>
          <ac:spMkLst>
            <pc:docMk/>
            <pc:sldMk cId="2190798897" sldId="432"/>
            <ac:spMk id="7" creationId="{82BB2E06-DF09-2C4D-24F0-70203D68B101}"/>
          </ac:spMkLst>
        </pc:spChg>
        <pc:spChg chg="add">
          <ac:chgData name="EZZINE, Hind" userId="S::ezzineh@who.int::edcab00f-6318-46e5-a4a9-188b01ee222f" providerId="AD" clId="Web-{1AE0ACA2-8583-0AA9-AB9B-48F486268828}" dt="2023-01-12T12:35:48.265" v="672"/>
          <ac:spMkLst>
            <pc:docMk/>
            <pc:sldMk cId="2190798897" sldId="432"/>
            <ac:spMk id="9" creationId="{43D839BE-7412-C005-3580-2B6AAA6846B4}"/>
          </ac:spMkLst>
        </pc:spChg>
        <pc:spChg chg="add">
          <ac:chgData name="EZZINE, Hind" userId="S::ezzineh@who.int::edcab00f-6318-46e5-a4a9-188b01ee222f" providerId="AD" clId="Web-{1AE0ACA2-8583-0AA9-AB9B-48F486268828}" dt="2023-01-12T12:40:41.494" v="696"/>
          <ac:spMkLst>
            <pc:docMk/>
            <pc:sldMk cId="2190798897" sldId="432"/>
            <ac:spMk id="11" creationId="{4F318529-4DB4-96E8-E413-1DC046710290}"/>
          </ac:spMkLst>
        </pc:spChg>
      </pc:sldChg>
      <pc:sldChg chg="addSp delSp modSp mod modClrScheme chgLayout">
        <pc:chgData name="EZZINE, Hind" userId="S::ezzineh@who.int::edcab00f-6318-46e5-a4a9-188b01ee222f" providerId="AD" clId="Web-{1AE0ACA2-8583-0AA9-AB9B-48F486268828}" dt="2023-01-12T12:41:36.933" v="705" actId="20577"/>
        <pc:sldMkLst>
          <pc:docMk/>
          <pc:sldMk cId="3293012363" sldId="433"/>
        </pc:sldMkLst>
        <pc:spChg chg="del mod ord">
          <ac:chgData name="EZZINE, Hind" userId="S::ezzineh@who.int::edcab00f-6318-46e5-a4a9-188b01ee222f" providerId="AD" clId="Web-{1AE0ACA2-8583-0AA9-AB9B-48F486268828}" dt="2023-01-12T12:41:04.541" v="699"/>
          <ac:spMkLst>
            <pc:docMk/>
            <pc:sldMk cId="3293012363" sldId="433"/>
            <ac:spMk id="2" creationId="{00000000-0000-0000-0000-000000000000}"/>
          </ac:spMkLst>
        </pc:spChg>
        <pc:spChg chg="del">
          <ac:chgData name="EZZINE, Hind" userId="S::ezzineh@who.int::edcab00f-6318-46e5-a4a9-188b01ee222f" providerId="AD" clId="Web-{1AE0ACA2-8583-0AA9-AB9B-48F486268828}" dt="2023-01-12T12:40:50.494" v="697"/>
          <ac:spMkLst>
            <pc:docMk/>
            <pc:sldMk cId="3293012363" sldId="433"/>
            <ac:spMk id="3" creationId="{00000000-0000-0000-0000-000000000000}"/>
          </ac:spMkLst>
        </pc:spChg>
        <pc:spChg chg="mod">
          <ac:chgData name="EZZINE, Hind" userId="S::ezzineh@who.int::edcab00f-6318-46e5-a4a9-188b01ee222f" providerId="AD" clId="Web-{1AE0ACA2-8583-0AA9-AB9B-48F486268828}" dt="2023-01-12T12:41:36.933" v="705" actId="20577"/>
          <ac:spMkLst>
            <pc:docMk/>
            <pc:sldMk cId="3293012363" sldId="433"/>
            <ac:spMk id="4" creationId="{B8798144-C516-5348-A5F5-C41C25162F89}"/>
          </ac:spMkLst>
        </pc:spChg>
        <pc:spChg chg="add del mod ord">
          <ac:chgData name="EZZINE, Hind" userId="S::ezzineh@who.int::edcab00f-6318-46e5-a4a9-188b01ee222f" providerId="AD" clId="Web-{1AE0ACA2-8583-0AA9-AB9B-48F486268828}" dt="2023-01-12T12:40:06.633" v="693"/>
          <ac:spMkLst>
            <pc:docMk/>
            <pc:sldMk cId="3293012363" sldId="433"/>
            <ac:spMk id="5" creationId="{F5609068-B752-4AFE-9CA8-F390D66A65D0}"/>
          </ac:spMkLst>
        </pc:spChg>
        <pc:spChg chg="add">
          <ac:chgData name="EZZINE, Hind" userId="S::ezzineh@who.int::edcab00f-6318-46e5-a4a9-188b01ee222f" providerId="AD" clId="Web-{1AE0ACA2-8583-0AA9-AB9B-48F486268828}" dt="2023-01-12T12:40:51.369" v="698"/>
          <ac:spMkLst>
            <pc:docMk/>
            <pc:sldMk cId="3293012363" sldId="433"/>
            <ac:spMk id="8" creationId="{2BC78EFC-8EAF-09D1-04AA-AF685160072A}"/>
          </ac:spMkLst>
        </pc:spChg>
        <pc:spChg chg="add del mod">
          <ac:chgData name="EZZINE, Hind" userId="S::ezzineh@who.int::edcab00f-6318-46e5-a4a9-188b01ee222f" providerId="AD" clId="Web-{1AE0ACA2-8583-0AA9-AB9B-48F486268828}" dt="2023-01-12T12:41:21.495" v="701"/>
          <ac:spMkLst>
            <pc:docMk/>
            <pc:sldMk cId="3293012363" sldId="433"/>
            <ac:spMk id="10" creationId="{556E56F5-3B4B-3999-1AE4-CB7C0A80BAF6}"/>
          </ac:spMkLst>
        </pc:spChg>
        <pc:spChg chg="add">
          <ac:chgData name="EZZINE, Hind" userId="S::ezzineh@who.int::edcab00f-6318-46e5-a4a9-188b01ee222f" providerId="AD" clId="Web-{1AE0ACA2-8583-0AA9-AB9B-48F486268828}" dt="2023-01-12T12:41:05.417" v="700"/>
          <ac:spMkLst>
            <pc:docMk/>
            <pc:sldMk cId="3293012363" sldId="433"/>
            <ac:spMk id="12" creationId="{F902C905-CC76-B935-C126-BEA720A14512}"/>
          </ac:spMkLst>
        </pc:spChg>
      </pc:sldChg>
      <pc:sldChg chg="modSp">
        <pc:chgData name="EZZINE, Hind" userId="S::ezzineh@who.int::edcab00f-6318-46e5-a4a9-188b01ee222f" providerId="AD" clId="Web-{1AE0ACA2-8583-0AA9-AB9B-48F486268828}" dt="2023-01-12T12:28:46.860" v="496" actId="20577"/>
        <pc:sldMkLst>
          <pc:docMk/>
          <pc:sldMk cId="1557536171" sldId="435"/>
        </pc:sldMkLst>
        <pc:spChg chg="mod">
          <ac:chgData name="EZZINE, Hind" userId="S::ezzineh@who.int::edcab00f-6318-46e5-a4a9-188b01ee222f" providerId="AD" clId="Web-{1AE0ACA2-8583-0AA9-AB9B-48F486268828}" dt="2023-01-12T12:28:46.860" v="496" actId="20577"/>
          <ac:spMkLst>
            <pc:docMk/>
            <pc:sldMk cId="1557536171" sldId="435"/>
            <ac:spMk id="3" creationId="{00000000-0000-0000-0000-000000000000}"/>
          </ac:spMkLst>
        </pc:spChg>
      </pc:sldChg>
      <pc:sldChg chg="modSp">
        <pc:chgData name="EZZINE, Hind" userId="S::ezzineh@who.int::edcab00f-6318-46e5-a4a9-188b01ee222f" providerId="AD" clId="Web-{1AE0ACA2-8583-0AA9-AB9B-48F486268828}" dt="2023-01-12T13:36:04.172" v="1140" actId="20577"/>
        <pc:sldMkLst>
          <pc:docMk/>
          <pc:sldMk cId="259278657" sldId="438"/>
        </pc:sldMkLst>
        <pc:spChg chg="mod">
          <ac:chgData name="EZZINE, Hind" userId="S::ezzineh@who.int::edcab00f-6318-46e5-a4a9-188b01ee222f" providerId="AD" clId="Web-{1AE0ACA2-8583-0AA9-AB9B-48F486268828}" dt="2023-01-12T13:36:04.172" v="1140" actId="20577"/>
          <ac:spMkLst>
            <pc:docMk/>
            <pc:sldMk cId="259278657" sldId="438"/>
            <ac:spMk id="2" creationId="{00000000-0000-0000-0000-000000000000}"/>
          </ac:spMkLst>
        </pc:spChg>
      </pc:sldChg>
      <pc:sldChg chg="addSp delSp modSp mod modClrScheme chgLayout">
        <pc:chgData name="EZZINE, Hind" userId="S::ezzineh@who.int::edcab00f-6318-46e5-a4a9-188b01ee222f" providerId="AD" clId="Web-{1AE0ACA2-8583-0AA9-AB9B-48F486268828}" dt="2023-01-12T13:58:33.766" v="1301" actId="20577"/>
        <pc:sldMkLst>
          <pc:docMk/>
          <pc:sldMk cId="2644371204" sldId="439"/>
        </pc:sldMkLst>
        <pc:spChg chg="mod ord">
          <ac:chgData name="EZZINE, Hind" userId="S::ezzineh@who.int::edcab00f-6318-46e5-a4a9-188b01ee222f" providerId="AD" clId="Web-{1AE0ACA2-8583-0AA9-AB9B-48F486268828}" dt="2023-01-12T13:41:07.620" v="1180" actId="1076"/>
          <ac:spMkLst>
            <pc:docMk/>
            <pc:sldMk cId="2644371204" sldId="439"/>
            <ac:spMk id="2" creationId="{00000000-0000-0000-0000-000000000000}"/>
          </ac:spMkLst>
        </pc:spChg>
        <pc:spChg chg="add del mod ord">
          <ac:chgData name="EZZINE, Hind" userId="S::ezzineh@who.int::edcab00f-6318-46e5-a4a9-188b01ee222f" providerId="AD" clId="Web-{1AE0ACA2-8583-0AA9-AB9B-48F486268828}" dt="2023-01-12T13:37:15.487" v="1153"/>
          <ac:spMkLst>
            <pc:docMk/>
            <pc:sldMk cId="2644371204" sldId="439"/>
            <ac:spMk id="3" creationId="{56D4FA3E-03E6-8205-0497-3A6A36C23C61}"/>
          </ac:spMkLst>
        </pc:spChg>
        <pc:spChg chg="mod">
          <ac:chgData name="EZZINE, Hind" userId="S::ezzineh@who.int::edcab00f-6318-46e5-a4a9-188b01ee222f" providerId="AD" clId="Web-{1AE0ACA2-8583-0AA9-AB9B-48F486268828}" dt="2023-01-12T13:58:33.766" v="1301" actId="20577"/>
          <ac:spMkLst>
            <pc:docMk/>
            <pc:sldMk cId="2644371204" sldId="439"/>
            <ac:spMk id="4" creationId="{B8798144-C516-5348-A5F5-C41C25162F89}"/>
          </ac:spMkLst>
        </pc:spChg>
        <pc:spChg chg="add mod">
          <ac:chgData name="EZZINE, Hind" userId="S::ezzineh@who.int::edcab00f-6318-46e5-a4a9-188b01ee222f" providerId="AD" clId="Web-{1AE0ACA2-8583-0AA9-AB9B-48F486268828}" dt="2023-01-12T13:37:13.299" v="1152" actId="1076"/>
          <ac:spMkLst>
            <pc:docMk/>
            <pc:sldMk cId="2644371204" sldId="439"/>
            <ac:spMk id="5" creationId="{AD442D7B-1E87-892F-AD4E-620CC19176B4}"/>
          </ac:spMkLst>
        </pc:spChg>
      </pc:sldChg>
      <pc:sldChg chg="addSp delSp modSp mod modClrScheme chgLayout">
        <pc:chgData name="EZZINE, Hind" userId="S::ezzineh@who.int::edcab00f-6318-46e5-a4a9-188b01ee222f" providerId="AD" clId="Web-{1AE0ACA2-8583-0AA9-AB9B-48F486268828}" dt="2023-01-12T13:38:14.161" v="1161"/>
        <pc:sldMkLst>
          <pc:docMk/>
          <pc:sldMk cId="752267235" sldId="440"/>
        </pc:sldMkLst>
        <pc:spChg chg="mod ord">
          <ac:chgData name="EZZINE, Hind" userId="S::ezzineh@who.int::edcab00f-6318-46e5-a4a9-188b01ee222f" providerId="AD" clId="Web-{1AE0ACA2-8583-0AA9-AB9B-48F486268828}" dt="2023-01-12T13:38:14.161" v="1161"/>
          <ac:spMkLst>
            <pc:docMk/>
            <pc:sldMk cId="752267235" sldId="440"/>
            <ac:spMk id="2" creationId="{00000000-0000-0000-0000-000000000000}"/>
          </ac:spMkLst>
        </pc:spChg>
        <pc:spChg chg="add del mod ord">
          <ac:chgData name="EZZINE, Hind" userId="S::ezzineh@who.int::edcab00f-6318-46e5-a4a9-188b01ee222f" providerId="AD" clId="Web-{1AE0ACA2-8583-0AA9-AB9B-48F486268828}" dt="2023-01-12T13:37:32.362" v="1156"/>
          <ac:spMkLst>
            <pc:docMk/>
            <pc:sldMk cId="752267235" sldId="440"/>
            <ac:spMk id="3" creationId="{6553C74E-C804-A3C8-043B-95A9D8476905}"/>
          </ac:spMkLst>
        </pc:spChg>
        <pc:spChg chg="mod">
          <ac:chgData name="EZZINE, Hind" userId="S::ezzineh@who.int::edcab00f-6318-46e5-a4a9-188b01ee222f" providerId="AD" clId="Web-{1AE0ACA2-8583-0AA9-AB9B-48F486268828}" dt="2023-01-12T13:05:24.358" v="919" actId="20577"/>
          <ac:spMkLst>
            <pc:docMk/>
            <pc:sldMk cId="752267235" sldId="440"/>
            <ac:spMk id="4" creationId="{B8798144-C516-5348-A5F5-C41C25162F89}"/>
          </ac:spMkLst>
        </pc:spChg>
        <pc:spChg chg="add">
          <ac:chgData name="EZZINE, Hind" userId="S::ezzineh@who.int::edcab00f-6318-46e5-a4a9-188b01ee222f" providerId="AD" clId="Web-{1AE0ACA2-8583-0AA9-AB9B-48F486268828}" dt="2023-01-12T13:37:50.613" v="1159"/>
          <ac:spMkLst>
            <pc:docMk/>
            <pc:sldMk cId="752267235" sldId="440"/>
            <ac:spMk id="6" creationId="{9C694343-E229-4AF3-264E-756A3D0CEB18}"/>
          </ac:spMkLst>
        </pc:spChg>
      </pc:sldChg>
      <pc:sldChg chg="add">
        <pc:chgData name="EZZINE, Hind" userId="S::ezzineh@who.int::edcab00f-6318-46e5-a4a9-188b01ee222f" providerId="AD" clId="Web-{1AE0ACA2-8583-0AA9-AB9B-48F486268828}" dt="2023-01-12T11:03:07.119" v="0"/>
        <pc:sldMkLst>
          <pc:docMk/>
          <pc:sldMk cId="180163974" sldId="441"/>
        </pc:sldMkLst>
      </pc:sldChg>
      <pc:sldChg chg="add del">
        <pc:chgData name="EZZINE, Hind" userId="S::ezzineh@who.int::edcab00f-6318-46e5-a4a9-188b01ee222f" providerId="AD" clId="Web-{1AE0ACA2-8583-0AA9-AB9B-48F486268828}" dt="2023-01-12T11:17:16.632" v="84"/>
        <pc:sldMkLst>
          <pc:docMk/>
          <pc:sldMk cId="209169132" sldId="442"/>
        </pc:sldMkLst>
      </pc:sldChg>
      <pc:sldChg chg="modSp add del mod modClrScheme chgLayout">
        <pc:chgData name="EZZINE, Hind" userId="S::ezzineh@who.int::edcab00f-6318-46e5-a4a9-188b01ee222f" providerId="AD" clId="Web-{1AE0ACA2-8583-0AA9-AB9B-48F486268828}" dt="2023-01-12T13:04:53.466" v="916"/>
        <pc:sldMkLst>
          <pc:docMk/>
          <pc:sldMk cId="2024984644" sldId="443"/>
        </pc:sldMkLst>
        <pc:spChg chg="mod ord">
          <ac:chgData name="EZZINE, Hind" userId="S::ezzineh@who.int::edcab00f-6318-46e5-a4a9-188b01ee222f" providerId="AD" clId="Web-{1AE0ACA2-8583-0AA9-AB9B-48F486268828}" dt="2023-01-12T11:13:16.859" v="59"/>
          <ac:spMkLst>
            <pc:docMk/>
            <pc:sldMk cId="2024984644" sldId="443"/>
            <ac:spMk id="5" creationId="{00000000-0000-0000-0000-000000000000}"/>
          </ac:spMkLst>
        </pc:spChg>
        <pc:spChg chg="mod ord">
          <ac:chgData name="EZZINE, Hind" userId="S::ezzineh@who.int::edcab00f-6318-46e5-a4a9-188b01ee222f" providerId="AD" clId="Web-{1AE0ACA2-8583-0AA9-AB9B-48F486268828}" dt="2023-01-12T11:13:16.859" v="59"/>
          <ac:spMkLst>
            <pc:docMk/>
            <pc:sldMk cId="2024984644" sldId="443"/>
            <ac:spMk id="7" creationId="{0BC0CE94-08E4-455D-8A86-8BFD65D55D5C}"/>
          </ac:spMkLst>
        </pc:spChg>
      </pc:sldChg>
      <pc:sldChg chg="delSp modSp add replId">
        <pc:chgData name="EZZINE, Hind" userId="S::ezzineh@who.int::edcab00f-6318-46e5-a4a9-188b01ee222f" providerId="AD" clId="Web-{1AE0ACA2-8583-0AA9-AB9B-48F486268828}" dt="2023-01-12T11:15:36.441" v="69" actId="1076"/>
        <pc:sldMkLst>
          <pc:docMk/>
          <pc:sldMk cId="1777039871" sldId="444"/>
        </pc:sldMkLst>
        <pc:spChg chg="del">
          <ac:chgData name="EZZINE, Hind" userId="S::ezzineh@who.int::edcab00f-6318-46e5-a4a9-188b01ee222f" providerId="AD" clId="Web-{1AE0ACA2-8583-0AA9-AB9B-48F486268828}" dt="2023-01-12T11:15:28.394" v="68"/>
          <ac:spMkLst>
            <pc:docMk/>
            <pc:sldMk cId="1777039871" sldId="444"/>
            <ac:spMk id="7" creationId="{00000000-0000-0000-0000-000000000000}"/>
          </ac:spMkLst>
        </pc:spChg>
        <pc:spChg chg="mod">
          <ac:chgData name="EZZINE, Hind" userId="S::ezzineh@who.int::edcab00f-6318-46e5-a4a9-188b01ee222f" providerId="AD" clId="Web-{1AE0ACA2-8583-0AA9-AB9B-48F486268828}" dt="2023-01-12T11:15:36.441" v="69" actId="1076"/>
          <ac:spMkLst>
            <pc:docMk/>
            <pc:sldMk cId="1777039871" sldId="444"/>
            <ac:spMk id="8" creationId="{00000000-0000-0000-0000-000000000000}"/>
          </ac:spMkLst>
        </pc:spChg>
      </pc:sldChg>
      <pc:sldChg chg="modSp add replId">
        <pc:chgData name="EZZINE, Hind" userId="S::ezzineh@who.int::edcab00f-6318-46e5-a4a9-188b01ee222f" providerId="AD" clId="Web-{1AE0ACA2-8583-0AA9-AB9B-48F486268828}" dt="2023-01-12T11:15:51.708" v="71" actId="1076"/>
        <pc:sldMkLst>
          <pc:docMk/>
          <pc:sldMk cId="346740702" sldId="445"/>
        </pc:sldMkLst>
        <pc:spChg chg="mod">
          <ac:chgData name="EZZINE, Hind" userId="S::ezzineh@who.int::edcab00f-6318-46e5-a4a9-188b01ee222f" providerId="AD" clId="Web-{1AE0ACA2-8583-0AA9-AB9B-48F486268828}" dt="2023-01-12T11:15:51.708" v="71" actId="1076"/>
          <ac:spMkLst>
            <pc:docMk/>
            <pc:sldMk cId="346740702" sldId="445"/>
            <ac:spMk id="8" creationId="{00000000-0000-0000-0000-000000000000}"/>
          </ac:spMkLst>
        </pc:spChg>
      </pc:sldChg>
      <pc:sldChg chg="add del">
        <pc:chgData name="EZZINE, Hind" userId="S::ezzineh@who.int::edcab00f-6318-46e5-a4a9-188b01ee222f" providerId="AD" clId="Web-{1AE0ACA2-8583-0AA9-AB9B-48F486268828}" dt="2023-01-12T12:40:22.868" v="695"/>
        <pc:sldMkLst>
          <pc:docMk/>
          <pc:sldMk cId="490145692" sldId="446"/>
        </pc:sldMkLst>
      </pc:sldChg>
      <pc:sldChg chg="add del">
        <pc:chgData name="EZZINE, Hind" userId="S::ezzineh@who.int::edcab00f-6318-46e5-a4a9-188b01ee222f" providerId="AD" clId="Web-{1AE0ACA2-8583-0AA9-AB9B-48F486268828}" dt="2023-01-12T12:39:40.960" v="689"/>
        <pc:sldMkLst>
          <pc:docMk/>
          <pc:sldMk cId="499626207" sldId="446"/>
        </pc:sldMkLst>
      </pc:sldChg>
      <pc:sldMasterChg chg="replId modSldLayout">
        <pc:chgData name="EZZINE, Hind" userId="S::ezzineh@who.int::edcab00f-6318-46e5-a4a9-188b01ee222f" providerId="AD" clId="Web-{1AE0ACA2-8583-0AA9-AB9B-48F486268828}" dt="2023-01-12T11:03:07.119" v="0"/>
        <pc:sldMasterMkLst>
          <pc:docMk/>
          <pc:sldMasterMk cId="1057631024" sldId="2147483758"/>
        </pc:sldMasterMkLst>
        <pc:sldLayoutChg chg="replId">
          <pc:chgData name="EZZINE, Hind" userId="S::ezzineh@who.int::edcab00f-6318-46e5-a4a9-188b01ee222f" providerId="AD" clId="Web-{1AE0ACA2-8583-0AA9-AB9B-48F486268828}" dt="2023-01-12T11:03:07.119" v="0"/>
          <pc:sldLayoutMkLst>
            <pc:docMk/>
            <pc:sldMasterMk cId="1057631024" sldId="2147483758"/>
            <pc:sldLayoutMk cId="60392578" sldId="2147483759"/>
          </pc:sldLayoutMkLst>
        </pc:sldLayoutChg>
        <pc:sldLayoutChg chg="replId">
          <pc:chgData name="EZZINE, Hind" userId="S::ezzineh@who.int::edcab00f-6318-46e5-a4a9-188b01ee222f" providerId="AD" clId="Web-{1AE0ACA2-8583-0AA9-AB9B-48F486268828}" dt="2023-01-12T11:03:07.119" v="0"/>
          <pc:sldLayoutMkLst>
            <pc:docMk/>
            <pc:sldMasterMk cId="1057631024" sldId="2147483758"/>
            <pc:sldLayoutMk cId="2176522879" sldId="2147483760"/>
          </pc:sldLayoutMkLst>
        </pc:sldLayoutChg>
        <pc:sldLayoutChg chg="replId">
          <pc:chgData name="EZZINE, Hind" userId="S::ezzineh@who.int::edcab00f-6318-46e5-a4a9-188b01ee222f" providerId="AD" clId="Web-{1AE0ACA2-8583-0AA9-AB9B-48F486268828}" dt="2023-01-12T11:03:07.119" v="0"/>
          <pc:sldLayoutMkLst>
            <pc:docMk/>
            <pc:sldMasterMk cId="1057631024" sldId="2147483758"/>
            <pc:sldLayoutMk cId="2034085176" sldId="2147483761"/>
          </pc:sldLayoutMkLst>
        </pc:sldLayoutChg>
        <pc:sldLayoutChg chg="replId">
          <pc:chgData name="EZZINE, Hind" userId="S::ezzineh@who.int::edcab00f-6318-46e5-a4a9-188b01ee222f" providerId="AD" clId="Web-{1AE0ACA2-8583-0AA9-AB9B-48F486268828}" dt="2023-01-12T11:03:07.119" v="0"/>
          <pc:sldLayoutMkLst>
            <pc:docMk/>
            <pc:sldMasterMk cId="1057631024" sldId="2147483758"/>
            <pc:sldLayoutMk cId="4013162641" sldId="2147483762"/>
          </pc:sldLayoutMkLst>
        </pc:sldLayoutChg>
        <pc:sldLayoutChg chg="replId">
          <pc:chgData name="EZZINE, Hind" userId="S::ezzineh@who.int::edcab00f-6318-46e5-a4a9-188b01ee222f" providerId="AD" clId="Web-{1AE0ACA2-8583-0AA9-AB9B-48F486268828}" dt="2023-01-12T11:03:07.119" v="0"/>
          <pc:sldLayoutMkLst>
            <pc:docMk/>
            <pc:sldMasterMk cId="1057631024" sldId="2147483758"/>
            <pc:sldLayoutMk cId="2714598530" sldId="2147483763"/>
          </pc:sldLayoutMkLst>
        </pc:sldLayoutChg>
        <pc:sldLayoutChg chg="replId">
          <pc:chgData name="EZZINE, Hind" userId="S::ezzineh@who.int::edcab00f-6318-46e5-a4a9-188b01ee222f" providerId="AD" clId="Web-{1AE0ACA2-8583-0AA9-AB9B-48F486268828}" dt="2023-01-12T11:03:07.119" v="0"/>
          <pc:sldLayoutMkLst>
            <pc:docMk/>
            <pc:sldMasterMk cId="1057631024" sldId="2147483758"/>
            <pc:sldLayoutMk cId="1984070389" sldId="2147483764"/>
          </pc:sldLayoutMkLst>
        </pc:sldLayoutChg>
        <pc:sldLayoutChg chg="replId">
          <pc:chgData name="EZZINE, Hind" userId="S::ezzineh@who.int::edcab00f-6318-46e5-a4a9-188b01ee222f" providerId="AD" clId="Web-{1AE0ACA2-8583-0AA9-AB9B-48F486268828}" dt="2023-01-12T11:03:07.119" v="0"/>
          <pc:sldLayoutMkLst>
            <pc:docMk/>
            <pc:sldMasterMk cId="1057631024" sldId="2147483758"/>
            <pc:sldLayoutMk cId="4204093328" sldId="2147483765"/>
          </pc:sldLayoutMkLst>
        </pc:sldLayoutChg>
        <pc:sldLayoutChg chg="replId">
          <pc:chgData name="EZZINE, Hind" userId="S::ezzineh@who.int::edcab00f-6318-46e5-a4a9-188b01ee222f" providerId="AD" clId="Web-{1AE0ACA2-8583-0AA9-AB9B-48F486268828}" dt="2023-01-12T11:03:07.119" v="0"/>
          <pc:sldLayoutMkLst>
            <pc:docMk/>
            <pc:sldMasterMk cId="1057631024" sldId="2147483758"/>
            <pc:sldLayoutMk cId="3171964841" sldId="2147483766"/>
          </pc:sldLayoutMkLst>
        </pc:sldLayoutChg>
        <pc:sldLayoutChg chg="replId">
          <pc:chgData name="EZZINE, Hind" userId="S::ezzineh@who.int::edcab00f-6318-46e5-a4a9-188b01ee222f" providerId="AD" clId="Web-{1AE0ACA2-8583-0AA9-AB9B-48F486268828}" dt="2023-01-12T11:03:07.119" v="0"/>
          <pc:sldLayoutMkLst>
            <pc:docMk/>
            <pc:sldMasterMk cId="1057631024" sldId="2147483758"/>
            <pc:sldLayoutMk cId="2143944274" sldId="2147483767"/>
          </pc:sldLayoutMkLst>
        </pc:sldLayoutChg>
        <pc:sldLayoutChg chg="replId">
          <pc:chgData name="EZZINE, Hind" userId="S::ezzineh@who.int::edcab00f-6318-46e5-a4a9-188b01ee222f" providerId="AD" clId="Web-{1AE0ACA2-8583-0AA9-AB9B-48F486268828}" dt="2023-01-12T11:03:07.119" v="0"/>
          <pc:sldLayoutMkLst>
            <pc:docMk/>
            <pc:sldMasterMk cId="1057631024" sldId="2147483758"/>
            <pc:sldLayoutMk cId="1819288208" sldId="2147483768"/>
          </pc:sldLayoutMkLst>
        </pc:sldLayoutChg>
        <pc:sldLayoutChg chg="replId">
          <pc:chgData name="EZZINE, Hind" userId="S::ezzineh@who.int::edcab00f-6318-46e5-a4a9-188b01ee222f" providerId="AD" clId="Web-{1AE0ACA2-8583-0AA9-AB9B-48F486268828}" dt="2023-01-12T11:03:07.119" v="0"/>
          <pc:sldLayoutMkLst>
            <pc:docMk/>
            <pc:sldMasterMk cId="1057631024" sldId="2147483758"/>
            <pc:sldLayoutMk cId="301536455" sldId="2147483769"/>
          </pc:sldLayoutMkLst>
        </pc:sldLayoutChg>
        <pc:sldLayoutChg chg="replId">
          <pc:chgData name="EZZINE, Hind" userId="S::ezzineh@who.int::edcab00f-6318-46e5-a4a9-188b01ee222f" providerId="AD" clId="Web-{1AE0ACA2-8583-0AA9-AB9B-48F486268828}" dt="2023-01-12T11:03:07.119" v="0"/>
          <pc:sldLayoutMkLst>
            <pc:docMk/>
            <pc:sldMasterMk cId="1057631024" sldId="2147483758"/>
            <pc:sldLayoutMk cId="3802458949" sldId="2147483770"/>
          </pc:sldLayoutMkLst>
        </pc:sldLayoutChg>
      </pc:sldMasterChg>
      <pc:sldMasterChg chg="replId modSldLayout">
        <pc:chgData name="EZZINE, Hind" userId="S::ezzineh@who.int::edcab00f-6318-46e5-a4a9-188b01ee222f" providerId="AD" clId="Web-{1AE0ACA2-8583-0AA9-AB9B-48F486268828}" dt="2023-01-12T11:12:48.889" v="57"/>
        <pc:sldMasterMkLst>
          <pc:docMk/>
          <pc:sldMasterMk cId="2568048394" sldId="2147483776"/>
        </pc:sldMasterMkLst>
        <pc:sldLayoutChg chg="replId">
          <pc:chgData name="EZZINE, Hind" userId="S::ezzineh@who.int::edcab00f-6318-46e5-a4a9-188b01ee222f" providerId="AD" clId="Web-{1AE0ACA2-8583-0AA9-AB9B-48F486268828}" dt="2023-01-12T11:03:07.119" v="0"/>
          <pc:sldLayoutMkLst>
            <pc:docMk/>
            <pc:sldMasterMk cId="2568048394" sldId="2147483776"/>
            <pc:sldLayoutMk cId="1896148285" sldId="2147483748"/>
          </pc:sldLayoutMkLst>
        </pc:sldLayoutChg>
        <pc:sldLayoutChg chg="replId">
          <pc:chgData name="EZZINE, Hind" userId="S::ezzineh@who.int::edcab00f-6318-46e5-a4a9-188b01ee222f" providerId="AD" clId="Web-{1AE0ACA2-8583-0AA9-AB9B-48F486268828}" dt="2023-01-12T11:03:07.119" v="0"/>
          <pc:sldLayoutMkLst>
            <pc:docMk/>
            <pc:sldMasterMk cId="2568048394" sldId="2147483776"/>
            <pc:sldLayoutMk cId="476217664" sldId="2147483749"/>
          </pc:sldLayoutMkLst>
        </pc:sldLayoutChg>
        <pc:sldLayoutChg chg="replId">
          <pc:chgData name="EZZINE, Hind" userId="S::ezzineh@who.int::edcab00f-6318-46e5-a4a9-188b01ee222f" providerId="AD" clId="Web-{1AE0ACA2-8583-0AA9-AB9B-48F486268828}" dt="2023-01-12T11:03:07.119" v="0"/>
          <pc:sldLayoutMkLst>
            <pc:docMk/>
            <pc:sldMasterMk cId="2568048394" sldId="2147483776"/>
            <pc:sldLayoutMk cId="1056312472" sldId="2147483750"/>
          </pc:sldLayoutMkLst>
        </pc:sldLayoutChg>
        <pc:sldLayoutChg chg="replId">
          <pc:chgData name="EZZINE, Hind" userId="S::ezzineh@who.int::edcab00f-6318-46e5-a4a9-188b01ee222f" providerId="AD" clId="Web-{1AE0ACA2-8583-0AA9-AB9B-48F486268828}" dt="2023-01-12T11:03:07.119" v="0"/>
          <pc:sldLayoutMkLst>
            <pc:docMk/>
            <pc:sldMasterMk cId="2568048394" sldId="2147483776"/>
            <pc:sldLayoutMk cId="1864640089" sldId="2147483751"/>
          </pc:sldLayoutMkLst>
        </pc:sldLayoutChg>
        <pc:sldLayoutChg chg="replId">
          <pc:chgData name="EZZINE, Hind" userId="S::ezzineh@who.int::edcab00f-6318-46e5-a4a9-188b01ee222f" providerId="AD" clId="Web-{1AE0ACA2-8583-0AA9-AB9B-48F486268828}" dt="2023-01-12T11:03:07.119" v="0"/>
          <pc:sldLayoutMkLst>
            <pc:docMk/>
            <pc:sldMasterMk cId="2568048394" sldId="2147483776"/>
            <pc:sldLayoutMk cId="13953105" sldId="2147483752"/>
          </pc:sldLayoutMkLst>
        </pc:sldLayoutChg>
        <pc:sldLayoutChg chg="replId">
          <pc:chgData name="EZZINE, Hind" userId="S::ezzineh@who.int::edcab00f-6318-46e5-a4a9-188b01ee222f" providerId="AD" clId="Web-{1AE0ACA2-8583-0AA9-AB9B-48F486268828}" dt="2023-01-12T11:03:07.119" v="0"/>
          <pc:sldLayoutMkLst>
            <pc:docMk/>
            <pc:sldMasterMk cId="2568048394" sldId="2147483776"/>
            <pc:sldLayoutMk cId="2584261727" sldId="2147483753"/>
          </pc:sldLayoutMkLst>
        </pc:sldLayoutChg>
        <pc:sldLayoutChg chg="replId">
          <pc:chgData name="EZZINE, Hind" userId="S::ezzineh@who.int::edcab00f-6318-46e5-a4a9-188b01ee222f" providerId="AD" clId="Web-{1AE0ACA2-8583-0AA9-AB9B-48F486268828}" dt="2023-01-12T11:03:07.119" v="0"/>
          <pc:sldLayoutMkLst>
            <pc:docMk/>
            <pc:sldMasterMk cId="2568048394" sldId="2147483776"/>
            <pc:sldLayoutMk cId="1579978052" sldId="2147483754"/>
          </pc:sldLayoutMkLst>
        </pc:sldLayoutChg>
        <pc:sldLayoutChg chg="replId">
          <pc:chgData name="EZZINE, Hind" userId="S::ezzineh@who.int::edcab00f-6318-46e5-a4a9-188b01ee222f" providerId="AD" clId="Web-{1AE0ACA2-8583-0AA9-AB9B-48F486268828}" dt="2023-01-12T11:03:07.119" v="0"/>
          <pc:sldLayoutMkLst>
            <pc:docMk/>
            <pc:sldMasterMk cId="2568048394" sldId="2147483776"/>
            <pc:sldLayoutMk cId="2741450335" sldId="2147483755"/>
          </pc:sldLayoutMkLst>
        </pc:sldLayoutChg>
        <pc:sldLayoutChg chg="replId">
          <pc:chgData name="EZZINE, Hind" userId="S::ezzineh@who.int::edcab00f-6318-46e5-a4a9-188b01ee222f" providerId="AD" clId="Web-{1AE0ACA2-8583-0AA9-AB9B-48F486268828}" dt="2023-01-12T11:03:07.119" v="0"/>
          <pc:sldLayoutMkLst>
            <pc:docMk/>
            <pc:sldMasterMk cId="2568048394" sldId="2147483776"/>
            <pc:sldLayoutMk cId="1344050524" sldId="2147483756"/>
          </pc:sldLayoutMkLst>
        </pc:sldLayoutChg>
        <pc:sldLayoutChg chg="replId">
          <pc:chgData name="EZZINE, Hind" userId="S::ezzineh@who.int::edcab00f-6318-46e5-a4a9-188b01ee222f" providerId="AD" clId="Web-{1AE0ACA2-8583-0AA9-AB9B-48F486268828}" dt="2023-01-12T11:03:07.119" v="0"/>
          <pc:sldLayoutMkLst>
            <pc:docMk/>
            <pc:sldMasterMk cId="2568048394" sldId="2147483776"/>
            <pc:sldLayoutMk cId="3128804609" sldId="2147483757"/>
          </pc:sldLayoutMkLst>
        </pc:sldLayoutChg>
        <pc:sldLayoutChg chg="replId">
          <pc:chgData name="EZZINE, Hind" userId="S::ezzineh@who.int::edcab00f-6318-46e5-a4a9-188b01ee222f" providerId="AD" clId="Web-{1AE0ACA2-8583-0AA9-AB9B-48F486268828}" dt="2023-01-12T11:12:48.889" v="57"/>
          <pc:sldLayoutMkLst>
            <pc:docMk/>
            <pc:sldMasterMk cId="2568048394" sldId="2147483776"/>
            <pc:sldLayoutMk cId="3817436788" sldId="2147483775"/>
          </pc:sldLayoutMkLst>
        </pc:sldLayoutChg>
      </pc:sldMasterChg>
      <pc:sldMasterChg chg="addSldLayout">
        <pc:chgData name="EZZINE, Hind" userId="S::ezzineh@who.int::edcab00f-6318-46e5-a4a9-188b01ee222f" providerId="AD" clId="Web-{1AE0ACA2-8583-0AA9-AB9B-48F486268828}" dt="2023-01-12T11:12:48.889" v="57"/>
        <pc:sldMasterMkLst>
          <pc:docMk/>
          <pc:sldMasterMk cId="0" sldId="2147483861"/>
        </pc:sldMasterMkLst>
        <pc:sldLayoutChg chg="add">
          <pc:chgData name="EZZINE, Hind" userId="S::ezzineh@who.int::edcab00f-6318-46e5-a4a9-188b01ee222f" providerId="AD" clId="Web-{1AE0ACA2-8583-0AA9-AB9B-48F486268828}" dt="2023-01-12T11:12:48.889" v="57"/>
          <pc:sldLayoutMkLst>
            <pc:docMk/>
            <pc:sldMasterMk cId="0" sldId="2147483861"/>
            <pc:sldLayoutMk cId="2613072162" sldId="2147483718"/>
          </pc:sldLayoutMkLst>
        </pc:sldLayoutChg>
        <pc:sldLayoutChg chg="add">
          <pc:chgData name="EZZINE, Hind" userId="S::ezzineh@who.int::edcab00f-6318-46e5-a4a9-188b01ee222f" providerId="AD" clId="Web-{1AE0ACA2-8583-0AA9-AB9B-48F486268828}" dt="2023-01-12T11:12:48.889" v="57"/>
          <pc:sldLayoutMkLst>
            <pc:docMk/>
            <pc:sldMasterMk cId="0" sldId="2147483829"/>
            <pc:sldLayoutMk cId="2884475595" sldId="2147483873"/>
          </pc:sldLayoutMkLst>
        </pc:sldLayoutChg>
        <pc:sldLayoutChg chg="add">
          <pc:chgData name="EZZINE, Hind" userId="S::ezzineh@who.int::edcab00f-6318-46e5-a4a9-188b01ee222f" providerId="AD" clId="Web-{1AE0ACA2-8583-0AA9-AB9B-48F486268828}" dt="2023-01-12T11:12:48.889" v="57"/>
          <pc:sldLayoutMkLst>
            <pc:docMk/>
            <pc:sldMasterMk cId="0" sldId="2147483829"/>
            <pc:sldLayoutMk cId="721061141" sldId="2147483874"/>
          </pc:sldLayoutMkLst>
        </pc:sldLayoutChg>
      </pc:sldMasterChg>
      <pc:sldMasterChg chg="add addSldLayout">
        <pc:chgData name="EZZINE, Hind" userId="S::ezzineh@who.int::edcab00f-6318-46e5-a4a9-188b01ee222f" providerId="AD" clId="Web-{1AE0ACA2-8583-0AA9-AB9B-48F486268828}" dt="2023-01-12T11:03:07.119" v="0"/>
        <pc:sldMasterMkLst>
          <pc:docMk/>
          <pc:sldMasterMk cId="0" sldId="2147483885"/>
        </pc:sldMasterMkLst>
        <pc:sldLayoutChg chg="add">
          <pc:chgData name="EZZINE, Hind" userId="S::ezzineh@who.int::edcab00f-6318-46e5-a4a9-188b01ee222f" providerId="AD" clId="Web-{1AE0ACA2-8583-0AA9-AB9B-48F486268828}" dt="2023-01-12T11:03:07.119" v="0"/>
          <pc:sldLayoutMkLst>
            <pc:docMk/>
            <pc:sldMasterMk cId="0" sldId="2147483720"/>
            <pc:sldLayoutMk cId="0" sldId="2147483729"/>
          </pc:sldLayoutMkLst>
        </pc:sldLayoutChg>
        <pc:sldLayoutChg chg="add">
          <pc:chgData name="EZZINE, Hind" userId="S::ezzineh@who.int::edcab00f-6318-46e5-a4a9-188b01ee222f" providerId="AD" clId="Web-{1AE0ACA2-8583-0AA9-AB9B-48F486268828}" dt="2023-01-12T11:03:07.119" v="0"/>
          <pc:sldLayoutMkLst>
            <pc:docMk/>
            <pc:sldMasterMk cId="0" sldId="2147483720"/>
            <pc:sldLayoutMk cId="0" sldId="2147483886"/>
          </pc:sldLayoutMkLst>
        </pc:sldLayoutChg>
        <pc:sldLayoutChg chg="add">
          <pc:chgData name="EZZINE, Hind" userId="S::ezzineh@who.int::edcab00f-6318-46e5-a4a9-188b01ee222f" providerId="AD" clId="Web-{1AE0ACA2-8583-0AA9-AB9B-48F486268828}" dt="2023-01-12T11:03:07.119" v="0"/>
          <pc:sldLayoutMkLst>
            <pc:docMk/>
            <pc:sldMasterMk cId="0" sldId="2147483720"/>
            <pc:sldLayoutMk cId="0" sldId="2147483887"/>
          </pc:sldLayoutMkLst>
        </pc:sldLayoutChg>
        <pc:sldLayoutChg chg="add">
          <pc:chgData name="EZZINE, Hind" userId="S::ezzineh@who.int::edcab00f-6318-46e5-a4a9-188b01ee222f" providerId="AD" clId="Web-{1AE0ACA2-8583-0AA9-AB9B-48F486268828}" dt="2023-01-12T11:03:07.119" v="0"/>
          <pc:sldLayoutMkLst>
            <pc:docMk/>
            <pc:sldMasterMk cId="0" sldId="2147483720"/>
            <pc:sldLayoutMk cId="0" sldId="2147483888"/>
          </pc:sldLayoutMkLst>
        </pc:sldLayoutChg>
        <pc:sldLayoutChg chg="add">
          <pc:chgData name="EZZINE, Hind" userId="S::ezzineh@who.int::edcab00f-6318-46e5-a4a9-188b01ee222f" providerId="AD" clId="Web-{1AE0ACA2-8583-0AA9-AB9B-48F486268828}" dt="2023-01-12T11:03:07.119" v="0"/>
          <pc:sldLayoutMkLst>
            <pc:docMk/>
            <pc:sldMasterMk cId="0" sldId="2147483720"/>
            <pc:sldLayoutMk cId="0" sldId="2147483889"/>
          </pc:sldLayoutMkLst>
        </pc:sldLayoutChg>
        <pc:sldLayoutChg chg="add">
          <pc:chgData name="EZZINE, Hind" userId="S::ezzineh@who.int::edcab00f-6318-46e5-a4a9-188b01ee222f" providerId="AD" clId="Web-{1AE0ACA2-8583-0AA9-AB9B-48F486268828}" dt="2023-01-12T11:03:07.119" v="0"/>
          <pc:sldLayoutMkLst>
            <pc:docMk/>
            <pc:sldMasterMk cId="0" sldId="2147483720"/>
            <pc:sldLayoutMk cId="0" sldId="2147483890"/>
          </pc:sldLayoutMkLst>
        </pc:sldLayoutChg>
        <pc:sldLayoutChg chg="add">
          <pc:chgData name="EZZINE, Hind" userId="S::ezzineh@who.int::edcab00f-6318-46e5-a4a9-188b01ee222f" providerId="AD" clId="Web-{1AE0ACA2-8583-0AA9-AB9B-48F486268828}" dt="2023-01-12T11:03:07.119" v="0"/>
          <pc:sldLayoutMkLst>
            <pc:docMk/>
            <pc:sldMasterMk cId="0" sldId="2147483720"/>
            <pc:sldLayoutMk cId="0" sldId="2147483891"/>
          </pc:sldLayoutMkLst>
        </pc:sldLayoutChg>
        <pc:sldLayoutChg chg="add">
          <pc:chgData name="EZZINE, Hind" userId="S::ezzineh@who.int::edcab00f-6318-46e5-a4a9-188b01ee222f" providerId="AD" clId="Web-{1AE0ACA2-8583-0AA9-AB9B-48F486268828}" dt="2023-01-12T11:03:07.119" v="0"/>
          <pc:sldLayoutMkLst>
            <pc:docMk/>
            <pc:sldMasterMk cId="0" sldId="2147483720"/>
            <pc:sldLayoutMk cId="0" sldId="2147483892"/>
          </pc:sldLayoutMkLst>
        </pc:sldLayoutChg>
        <pc:sldLayoutChg chg="add">
          <pc:chgData name="EZZINE, Hind" userId="S::ezzineh@who.int::edcab00f-6318-46e5-a4a9-188b01ee222f" providerId="AD" clId="Web-{1AE0ACA2-8583-0AA9-AB9B-48F486268828}" dt="2023-01-12T11:03:07.119" v="0"/>
          <pc:sldLayoutMkLst>
            <pc:docMk/>
            <pc:sldMasterMk cId="0" sldId="2147483720"/>
            <pc:sldLayoutMk cId="0" sldId="2147483893"/>
          </pc:sldLayoutMkLst>
        </pc:sldLayoutChg>
        <pc:sldLayoutChg chg="add">
          <pc:chgData name="EZZINE, Hind" userId="S::ezzineh@who.int::edcab00f-6318-46e5-a4a9-188b01ee222f" providerId="AD" clId="Web-{1AE0ACA2-8583-0AA9-AB9B-48F486268828}" dt="2023-01-12T11:03:07.119" v="0"/>
          <pc:sldLayoutMkLst>
            <pc:docMk/>
            <pc:sldMasterMk cId="0" sldId="2147483720"/>
            <pc:sldLayoutMk cId="0" sldId="2147483894"/>
          </pc:sldLayoutMkLst>
        </pc:sldLayoutChg>
        <pc:sldLayoutChg chg="add">
          <pc:chgData name="EZZINE, Hind" userId="S::ezzineh@who.int::edcab00f-6318-46e5-a4a9-188b01ee222f" providerId="AD" clId="Web-{1AE0ACA2-8583-0AA9-AB9B-48F486268828}" dt="2023-01-12T11:03:07.119" v="0"/>
          <pc:sldLayoutMkLst>
            <pc:docMk/>
            <pc:sldMasterMk cId="0" sldId="2147483720"/>
            <pc:sldLayoutMk cId="0" sldId="2147483895"/>
          </pc:sldLayoutMkLst>
        </pc:sldLayoutChg>
        <pc:sldLayoutChg chg="add">
          <pc:chgData name="EZZINE, Hind" userId="S::ezzineh@who.int::edcab00f-6318-46e5-a4a9-188b01ee222f" providerId="AD" clId="Web-{1AE0ACA2-8583-0AA9-AB9B-48F486268828}" dt="2023-01-12T11:03:07.119" v="0"/>
          <pc:sldLayoutMkLst>
            <pc:docMk/>
            <pc:sldMasterMk cId="0" sldId="2147483720"/>
            <pc:sldLayoutMk cId="0" sldId="2147483897"/>
          </pc:sldLayoutMkLst>
        </pc:sldLayoutChg>
        <pc:sldLayoutChg chg="add">
          <pc:chgData name="EZZINE, Hind" userId="S::ezzineh@who.int::edcab00f-6318-46e5-a4a9-188b01ee222f" providerId="AD" clId="Web-{1AE0ACA2-8583-0AA9-AB9B-48F486268828}" dt="2023-01-12T11:03:07.119" v="0"/>
          <pc:sldLayoutMkLst>
            <pc:docMk/>
            <pc:sldMasterMk cId="0" sldId="2147483720"/>
            <pc:sldLayoutMk cId="0" sldId="2147483898"/>
          </pc:sldLayoutMkLst>
        </pc:sldLayoutChg>
        <pc:sldLayoutChg chg="add">
          <pc:chgData name="EZZINE, Hind" userId="S::ezzineh@who.int::edcab00f-6318-46e5-a4a9-188b01ee222f" providerId="AD" clId="Web-{1AE0ACA2-8583-0AA9-AB9B-48F486268828}" dt="2023-01-12T11:03:07.119" v="0"/>
          <pc:sldLayoutMkLst>
            <pc:docMk/>
            <pc:sldMasterMk cId="0" sldId="2147483720"/>
            <pc:sldLayoutMk cId="0" sldId="2147483899"/>
          </pc:sldLayoutMkLst>
        </pc:sldLayoutChg>
        <pc:sldLayoutChg chg="add">
          <pc:chgData name="EZZINE, Hind" userId="S::ezzineh@who.int::edcab00f-6318-46e5-a4a9-188b01ee222f" providerId="AD" clId="Web-{1AE0ACA2-8583-0AA9-AB9B-48F486268828}" dt="2023-01-12T11:03:07.119" v="0"/>
          <pc:sldLayoutMkLst>
            <pc:docMk/>
            <pc:sldMasterMk cId="0" sldId="2147483720"/>
            <pc:sldLayoutMk cId="0" sldId="2147483901"/>
          </pc:sldLayoutMkLst>
        </pc:sldLayoutChg>
        <pc:sldLayoutChg chg="add">
          <pc:chgData name="EZZINE, Hind" userId="S::ezzineh@who.int::edcab00f-6318-46e5-a4a9-188b01ee222f" providerId="AD" clId="Web-{1AE0ACA2-8583-0AA9-AB9B-48F486268828}" dt="2023-01-12T11:03:07.119" v="0"/>
          <pc:sldLayoutMkLst>
            <pc:docMk/>
            <pc:sldMasterMk cId="0" sldId="2147483720"/>
            <pc:sldLayoutMk cId="0" sldId="2147483902"/>
          </pc:sldLayoutMkLst>
        </pc:sldLayoutChg>
        <pc:sldLayoutChg chg="add">
          <pc:chgData name="EZZINE, Hind" userId="S::ezzineh@who.int::edcab00f-6318-46e5-a4a9-188b01ee222f" providerId="AD" clId="Web-{1AE0ACA2-8583-0AA9-AB9B-48F486268828}" dt="2023-01-12T11:03:07.119" v="0"/>
          <pc:sldLayoutMkLst>
            <pc:docMk/>
            <pc:sldMasterMk cId="0" sldId="2147483720"/>
            <pc:sldLayoutMk cId="0" sldId="2147483903"/>
          </pc:sldLayoutMkLst>
        </pc:sldLayoutChg>
        <pc:sldLayoutChg chg="add">
          <pc:chgData name="EZZINE, Hind" userId="S::ezzineh@who.int::edcab00f-6318-46e5-a4a9-188b01ee222f" providerId="AD" clId="Web-{1AE0ACA2-8583-0AA9-AB9B-48F486268828}" dt="2023-01-12T11:03:07.119" v="0"/>
          <pc:sldLayoutMkLst>
            <pc:docMk/>
            <pc:sldMasterMk cId="0" sldId="2147483720"/>
            <pc:sldLayoutMk cId="0" sldId="2147483904"/>
          </pc:sldLayoutMkLst>
        </pc:sldLayoutChg>
        <pc:sldLayoutChg chg="add">
          <pc:chgData name="EZZINE, Hind" userId="S::ezzineh@who.int::edcab00f-6318-46e5-a4a9-188b01ee222f" providerId="AD" clId="Web-{1AE0ACA2-8583-0AA9-AB9B-48F486268828}" dt="2023-01-12T11:03:07.119" v="0"/>
          <pc:sldLayoutMkLst>
            <pc:docMk/>
            <pc:sldMasterMk cId="0" sldId="2147483720"/>
            <pc:sldLayoutMk cId="0" sldId="2147483905"/>
          </pc:sldLayoutMkLst>
        </pc:sldLayoutChg>
        <pc:sldLayoutChg chg="add">
          <pc:chgData name="EZZINE, Hind" userId="S::ezzineh@who.int::edcab00f-6318-46e5-a4a9-188b01ee222f" providerId="AD" clId="Web-{1AE0ACA2-8583-0AA9-AB9B-48F486268828}" dt="2023-01-12T11:03:07.119" v="0"/>
          <pc:sldLayoutMkLst>
            <pc:docMk/>
            <pc:sldMasterMk cId="0" sldId="2147483720"/>
            <pc:sldLayoutMk cId="0" sldId="2147483906"/>
          </pc:sldLayoutMkLst>
        </pc:sldLayoutChg>
        <pc:sldLayoutChg chg="add">
          <pc:chgData name="EZZINE, Hind" userId="S::ezzineh@who.int::edcab00f-6318-46e5-a4a9-188b01ee222f" providerId="AD" clId="Web-{1AE0ACA2-8583-0AA9-AB9B-48F486268828}" dt="2023-01-12T11:03:07.119" v="0"/>
          <pc:sldLayoutMkLst>
            <pc:docMk/>
            <pc:sldMasterMk cId="0" sldId="2147483720"/>
            <pc:sldLayoutMk cId="0" sldId="2147483907"/>
          </pc:sldLayoutMkLst>
        </pc:sldLayoutChg>
        <pc:sldLayoutChg chg="add">
          <pc:chgData name="EZZINE, Hind" userId="S::ezzineh@who.int::edcab00f-6318-46e5-a4a9-188b01ee222f" providerId="AD" clId="Web-{1AE0ACA2-8583-0AA9-AB9B-48F486268828}" dt="2023-01-12T11:03:07.119" v="0"/>
          <pc:sldLayoutMkLst>
            <pc:docMk/>
            <pc:sldMasterMk cId="0" sldId="2147483720"/>
            <pc:sldLayoutMk cId="0" sldId="2147483908"/>
          </pc:sldLayoutMkLst>
        </pc:sldLayoutChg>
        <pc:sldLayoutChg chg="add">
          <pc:chgData name="EZZINE, Hind" userId="S::ezzineh@who.int::edcab00f-6318-46e5-a4a9-188b01ee222f" providerId="AD" clId="Web-{1AE0ACA2-8583-0AA9-AB9B-48F486268828}" dt="2023-01-12T11:03:07.119" v="0"/>
          <pc:sldLayoutMkLst>
            <pc:docMk/>
            <pc:sldMasterMk cId="0" sldId="2147483720"/>
            <pc:sldLayoutMk cId="0" sldId="2147483909"/>
          </pc:sldLayoutMkLst>
        </pc:sldLayoutChg>
        <pc:sldLayoutChg chg="add">
          <pc:chgData name="EZZINE, Hind" userId="S::ezzineh@who.int::edcab00f-6318-46e5-a4a9-188b01ee222f" providerId="AD" clId="Web-{1AE0ACA2-8583-0AA9-AB9B-48F486268828}" dt="2023-01-12T11:03:07.119" v="0"/>
          <pc:sldLayoutMkLst>
            <pc:docMk/>
            <pc:sldMasterMk cId="0" sldId="2147483720"/>
            <pc:sldLayoutMk cId="0" sldId="2147483910"/>
          </pc:sldLayoutMkLst>
        </pc:sldLayoutChg>
        <pc:sldLayoutChg chg="add">
          <pc:chgData name="EZZINE, Hind" userId="S::ezzineh@who.int::edcab00f-6318-46e5-a4a9-188b01ee222f" providerId="AD" clId="Web-{1AE0ACA2-8583-0AA9-AB9B-48F486268828}" dt="2023-01-12T11:03:07.119" v="0"/>
          <pc:sldLayoutMkLst>
            <pc:docMk/>
            <pc:sldMasterMk cId="0" sldId="2147483720"/>
            <pc:sldLayoutMk cId="0" sldId="2147483911"/>
          </pc:sldLayoutMkLst>
        </pc:sldLayoutChg>
        <pc:sldLayoutChg chg="add">
          <pc:chgData name="EZZINE, Hind" userId="S::ezzineh@who.int::edcab00f-6318-46e5-a4a9-188b01ee222f" providerId="AD" clId="Web-{1AE0ACA2-8583-0AA9-AB9B-48F486268828}" dt="2023-01-12T11:03:07.119" v="0"/>
          <pc:sldLayoutMkLst>
            <pc:docMk/>
            <pc:sldMasterMk cId="0" sldId="2147483720"/>
            <pc:sldLayoutMk cId="0" sldId="2147483912"/>
          </pc:sldLayoutMkLst>
        </pc:sldLayoutChg>
        <pc:sldLayoutChg chg="add">
          <pc:chgData name="EZZINE, Hind" userId="S::ezzineh@who.int::edcab00f-6318-46e5-a4a9-188b01ee222f" providerId="AD" clId="Web-{1AE0ACA2-8583-0AA9-AB9B-48F486268828}" dt="2023-01-12T11:03:07.119" v="0"/>
          <pc:sldLayoutMkLst>
            <pc:docMk/>
            <pc:sldMasterMk cId="0" sldId="2147483720"/>
            <pc:sldLayoutMk cId="0" sldId="2147483913"/>
          </pc:sldLayoutMkLst>
        </pc:sldLayoutChg>
      </pc:sldMasterChg>
    </pc:docChg>
  </pc:docChgLst>
  <pc:docChgLst>
    <pc:chgData name="EZZINE, Hind" userId="S::ezzineh@who.int::edcab00f-6318-46e5-a4a9-188b01ee222f" providerId="AD" clId="Web-{A2AC204A-1CCA-5351-51C6-E88DAF35E48A}"/>
    <pc:docChg chg="addSld delSld modSld">
      <pc:chgData name="EZZINE, Hind" userId="S::ezzineh@who.int::edcab00f-6318-46e5-a4a9-188b01ee222f" providerId="AD" clId="Web-{A2AC204A-1CCA-5351-51C6-E88DAF35E48A}" dt="2024-07-31T20:20:31.447" v="48"/>
      <pc:docMkLst>
        <pc:docMk/>
      </pc:docMkLst>
      <pc:sldChg chg="delSp modSp">
        <pc:chgData name="EZZINE, Hind" userId="S::ezzineh@who.int::edcab00f-6318-46e5-a4a9-188b01ee222f" providerId="AD" clId="Web-{A2AC204A-1CCA-5351-51C6-E88DAF35E48A}" dt="2024-07-31T20:20:31.447" v="48"/>
        <pc:sldMkLst>
          <pc:docMk/>
          <pc:sldMk cId="3888999264" sldId="656"/>
        </pc:sldMkLst>
        <pc:spChg chg="del mod">
          <ac:chgData name="EZZINE, Hind" userId="S::ezzineh@who.int::edcab00f-6318-46e5-a4a9-188b01ee222f" providerId="AD" clId="Web-{A2AC204A-1CCA-5351-51C6-E88DAF35E48A}" dt="2024-07-31T20:20:31.447" v="48"/>
          <ac:spMkLst>
            <pc:docMk/>
            <pc:sldMk cId="3888999264" sldId="656"/>
            <ac:spMk id="11" creationId="{88606505-F1C0-D299-7834-906ED5261A69}"/>
          </ac:spMkLst>
        </pc:spChg>
      </pc:sldChg>
      <pc:sldChg chg="modSp del">
        <pc:chgData name="EZZINE, Hind" userId="S::ezzineh@who.int::edcab00f-6318-46e5-a4a9-188b01ee222f" providerId="AD" clId="Web-{A2AC204A-1CCA-5351-51C6-E88DAF35E48A}" dt="2024-07-31T20:02:51.038" v="46"/>
        <pc:sldMkLst>
          <pc:docMk/>
          <pc:sldMk cId="2522164048" sldId="689"/>
        </pc:sldMkLst>
        <pc:spChg chg="mod">
          <ac:chgData name="EZZINE, Hind" userId="S::ezzineh@who.int::edcab00f-6318-46e5-a4a9-188b01ee222f" providerId="AD" clId="Web-{A2AC204A-1CCA-5351-51C6-E88DAF35E48A}" dt="2024-07-31T20:00:41.747" v="23" actId="20577"/>
          <ac:spMkLst>
            <pc:docMk/>
            <pc:sldMk cId="2522164048" sldId="689"/>
            <ac:spMk id="6" creationId="{00000000-0000-0000-0000-000000000000}"/>
          </ac:spMkLst>
        </pc:spChg>
      </pc:sldChg>
      <pc:sldChg chg="modSp add">
        <pc:chgData name="EZZINE, Hind" userId="S::ezzineh@who.int::edcab00f-6318-46e5-a4a9-188b01ee222f" providerId="AD" clId="Web-{A2AC204A-1CCA-5351-51C6-E88DAF35E48A}" dt="2024-07-31T20:02:42.972" v="45" actId="20577"/>
        <pc:sldMkLst>
          <pc:docMk/>
          <pc:sldMk cId="2258960515" sldId="1877"/>
        </pc:sldMkLst>
        <pc:spChg chg="mod">
          <ac:chgData name="EZZINE, Hind" userId="S::ezzineh@who.int::edcab00f-6318-46e5-a4a9-188b01ee222f" providerId="AD" clId="Web-{A2AC204A-1CCA-5351-51C6-E88DAF35E48A}" dt="2024-07-31T20:01:50.016" v="30" actId="20577"/>
          <ac:spMkLst>
            <pc:docMk/>
            <pc:sldMk cId="2258960515" sldId="1877"/>
            <ac:spMk id="3" creationId="{91ED658C-F1A7-1083-09A3-0D106085A483}"/>
          </ac:spMkLst>
        </pc:spChg>
        <pc:spChg chg="mod">
          <ac:chgData name="EZZINE, Hind" userId="S::ezzineh@who.int::edcab00f-6318-46e5-a4a9-188b01ee222f" providerId="AD" clId="Web-{A2AC204A-1CCA-5351-51C6-E88DAF35E48A}" dt="2024-07-31T20:02:42.972" v="45" actId="20577"/>
          <ac:spMkLst>
            <pc:docMk/>
            <pc:sldMk cId="2258960515" sldId="1877"/>
            <ac:spMk id="6" creationId="{00000000-0000-0000-0000-000000000000}"/>
          </ac:spMkLst>
        </pc:spChg>
      </pc:sldChg>
    </pc:docChg>
  </pc:docChgLst>
  <pc:docChgLst>
    <pc:chgData clId="Web-{10C3A2F0-98E5-4A57-9243-30966867EB42}"/>
    <pc:docChg chg="">
      <pc:chgData name="" userId="" providerId="" clId="Web-{10C3A2F0-98E5-4A57-9243-30966867EB42}" dt="2023-02-05T15:36:12.577" v="0"/>
      <pc:docMkLst>
        <pc:docMk/>
      </pc:docMkLst>
      <pc:sldChg chg="modCm">
        <pc:chgData name="" userId="" providerId="" clId="Web-{10C3A2F0-98E5-4A57-9243-30966867EB42}" dt="2023-02-05T15:36:12.577" v="0"/>
        <pc:sldMkLst>
          <pc:docMk/>
          <pc:sldMk cId="627738202" sldId="680"/>
        </pc:sldMkLst>
      </pc:sldChg>
    </pc:docChg>
  </pc:docChgLst>
  <pc:docChgLst>
    <pc:chgData name="EZZINE, Hind" userId="S::ezzineh@who.int::edcab00f-6318-46e5-a4a9-188b01ee222f" providerId="AD" clId="Web-{548DEF1E-DED9-535F-7BA1-836B78A45DA3}"/>
    <pc:docChg chg="modSld">
      <pc:chgData name="EZZINE, Hind" userId="S::ezzineh@who.int::edcab00f-6318-46e5-a4a9-188b01ee222f" providerId="AD" clId="Web-{548DEF1E-DED9-535F-7BA1-836B78A45DA3}" dt="2023-02-06T09:12:27.011" v="8"/>
      <pc:docMkLst>
        <pc:docMk/>
      </pc:docMkLst>
      <pc:sldChg chg="modSp modCm">
        <pc:chgData name="EZZINE, Hind" userId="S::ezzineh@who.int::edcab00f-6318-46e5-a4a9-188b01ee222f" providerId="AD" clId="Web-{548DEF1E-DED9-535F-7BA1-836B78A45DA3}" dt="2023-02-06T09:12:27.011" v="8"/>
        <pc:sldMkLst>
          <pc:docMk/>
          <pc:sldMk cId="627738202" sldId="680"/>
        </pc:sldMkLst>
        <pc:spChg chg="mod">
          <ac:chgData name="EZZINE, Hind" userId="S::ezzineh@who.int::edcab00f-6318-46e5-a4a9-188b01ee222f" providerId="AD" clId="Web-{548DEF1E-DED9-535F-7BA1-836B78A45DA3}" dt="2023-02-06T09:12:14.870" v="7"/>
          <ac:spMkLst>
            <pc:docMk/>
            <pc:sldMk cId="627738202" sldId="680"/>
            <ac:spMk id="3" creationId="{00000000-0000-0000-0000-000000000000}"/>
          </ac:spMkLst>
        </pc:spChg>
      </pc:sldChg>
    </pc:docChg>
  </pc:docChgLst>
  <pc:docChgLst>
    <pc:chgData name="EZZINE, Hind" userId="S::ezzineh@who.int::edcab00f-6318-46e5-a4a9-188b01ee222f" providerId="AD" clId="Web-{F1C19AE7-6507-439A-8521-617C4F41AE51}"/>
    <pc:docChg chg="modSld">
      <pc:chgData name="EZZINE, Hind" userId="S::ezzineh@who.int::edcab00f-6318-46e5-a4a9-188b01ee222f" providerId="AD" clId="Web-{F1C19AE7-6507-439A-8521-617C4F41AE51}" dt="2023-03-04T10:34:15.865" v="1" actId="20577"/>
      <pc:docMkLst>
        <pc:docMk/>
      </pc:docMkLst>
      <pc:sldChg chg="modSp">
        <pc:chgData name="EZZINE, Hind" userId="S::ezzineh@who.int::edcab00f-6318-46e5-a4a9-188b01ee222f" providerId="AD" clId="Web-{F1C19AE7-6507-439A-8521-617C4F41AE51}" dt="2023-03-04T10:34:15.865" v="1" actId="20577"/>
        <pc:sldMkLst>
          <pc:docMk/>
          <pc:sldMk cId="3029491523" sldId="356"/>
        </pc:sldMkLst>
        <pc:spChg chg="mod">
          <ac:chgData name="EZZINE, Hind" userId="S::ezzineh@who.int::edcab00f-6318-46e5-a4a9-188b01ee222f" providerId="AD" clId="Web-{F1C19AE7-6507-439A-8521-617C4F41AE51}" dt="2023-03-04T10:34:15.865" v="1" actId="20577"/>
          <ac:spMkLst>
            <pc:docMk/>
            <pc:sldMk cId="3029491523" sldId="356"/>
            <ac:spMk id="3" creationId="{C008FED0-F84A-4217-BFD9-B68A791C301C}"/>
          </ac:spMkLst>
        </pc:spChg>
      </pc:sldChg>
    </pc:docChg>
  </pc:docChgLst>
  <pc:docChgLst>
    <pc:chgData name="Medina, Emily (CDC/GHC/DGHP) (CTR)" userId="8a698838-2520-4271-a29d-c2cd48c8a7c8" providerId="ADAL" clId="{E1EF9C0A-31E1-4BB4-A035-FB8FE397A751}"/>
    <pc:docChg chg="modSld">
      <pc:chgData name="Medina, Emily (CDC/GHC/DGHP) (CTR)" userId="8a698838-2520-4271-a29d-c2cd48c8a7c8" providerId="ADAL" clId="{E1EF9C0A-31E1-4BB4-A035-FB8FE397A751}" dt="2024-07-31T13:38:37.555" v="4" actId="12"/>
      <pc:docMkLst>
        <pc:docMk/>
      </pc:docMkLst>
      <pc:sldChg chg="modNotesTx">
        <pc:chgData name="Medina, Emily (CDC/GHC/DGHP) (CTR)" userId="8a698838-2520-4271-a29d-c2cd48c8a7c8" providerId="ADAL" clId="{E1EF9C0A-31E1-4BB4-A035-FB8FE397A751}" dt="2024-07-31T13:06:16.806" v="2"/>
        <pc:sldMkLst>
          <pc:docMk/>
          <pc:sldMk cId="1353767814" sldId="674"/>
        </pc:sldMkLst>
      </pc:sldChg>
      <pc:sldChg chg="modNotesTx">
        <pc:chgData name="Medina, Emily (CDC/GHC/DGHP) (CTR)" userId="8a698838-2520-4271-a29d-c2cd48c8a7c8" providerId="ADAL" clId="{E1EF9C0A-31E1-4BB4-A035-FB8FE397A751}" dt="2024-07-31T13:38:37.555" v="4" actId="12"/>
        <pc:sldMkLst>
          <pc:docMk/>
          <pc:sldMk cId="4149292024" sldId="698"/>
        </pc:sldMkLst>
      </pc:sldChg>
    </pc:docChg>
  </pc:docChgLst>
  <pc:docChgLst>
    <pc:chgData name="EZZINE, Hind" userId="S::ezzineh@who.int::edcab00f-6318-46e5-a4a9-188b01ee222f" providerId="AD" clId="Web-{FA44E72C-E6E6-9298-F2F1-BFEED481FBD1}"/>
    <pc:docChg chg="modSld">
      <pc:chgData name="EZZINE, Hind" userId="S::ezzineh@who.int::edcab00f-6318-46e5-a4a9-188b01ee222f" providerId="AD" clId="Web-{FA44E72C-E6E6-9298-F2F1-BFEED481FBD1}" dt="2023-01-24T15:30:30.067" v="43" actId="20577"/>
      <pc:docMkLst>
        <pc:docMk/>
      </pc:docMkLst>
      <pc:sldChg chg="modSp">
        <pc:chgData name="EZZINE, Hind" userId="S::ezzineh@who.int::edcab00f-6318-46e5-a4a9-188b01ee222f" providerId="AD" clId="Web-{FA44E72C-E6E6-9298-F2F1-BFEED481FBD1}" dt="2023-01-24T15:29:56.894" v="38"/>
        <pc:sldMkLst>
          <pc:docMk/>
          <pc:sldMk cId="3734107051" sldId="530"/>
        </pc:sldMkLst>
        <pc:spChg chg="mod">
          <ac:chgData name="EZZINE, Hind" userId="S::ezzineh@who.int::edcab00f-6318-46e5-a4a9-188b01ee222f" providerId="AD" clId="Web-{FA44E72C-E6E6-9298-F2F1-BFEED481FBD1}" dt="2023-01-24T15:29:56.894" v="38"/>
          <ac:spMkLst>
            <pc:docMk/>
            <pc:sldMk cId="3734107051" sldId="530"/>
            <ac:spMk id="7" creationId="{00000000-0000-0000-0000-000000000000}"/>
          </ac:spMkLst>
        </pc:spChg>
      </pc:sldChg>
      <pc:sldChg chg="modSp">
        <pc:chgData name="EZZINE, Hind" userId="S::ezzineh@who.int::edcab00f-6318-46e5-a4a9-188b01ee222f" providerId="AD" clId="Web-{FA44E72C-E6E6-9298-F2F1-BFEED481FBD1}" dt="2023-01-24T15:26:54.090" v="19" actId="20577"/>
        <pc:sldMkLst>
          <pc:docMk/>
          <pc:sldMk cId="3960562795" sldId="544"/>
        </pc:sldMkLst>
        <pc:spChg chg="mod">
          <ac:chgData name="EZZINE, Hind" userId="S::ezzineh@who.int::edcab00f-6318-46e5-a4a9-188b01ee222f" providerId="AD" clId="Web-{FA44E72C-E6E6-9298-F2F1-BFEED481FBD1}" dt="2023-01-24T15:26:54.090" v="19" actId="20577"/>
          <ac:spMkLst>
            <pc:docMk/>
            <pc:sldMk cId="3960562795" sldId="544"/>
            <ac:spMk id="6" creationId="{00000000-0000-0000-0000-000000000000}"/>
          </ac:spMkLst>
        </pc:spChg>
      </pc:sldChg>
      <pc:sldChg chg="modSp">
        <pc:chgData name="EZZINE, Hind" userId="S::ezzineh@who.int::edcab00f-6318-46e5-a4a9-188b01ee222f" providerId="AD" clId="Web-{FA44E72C-E6E6-9298-F2F1-BFEED481FBD1}" dt="2023-01-24T15:27:52.921" v="37" actId="20577"/>
        <pc:sldMkLst>
          <pc:docMk/>
          <pc:sldMk cId="2924936375" sldId="556"/>
        </pc:sldMkLst>
        <pc:spChg chg="mod">
          <ac:chgData name="EZZINE, Hind" userId="S::ezzineh@who.int::edcab00f-6318-46e5-a4a9-188b01ee222f" providerId="AD" clId="Web-{FA44E72C-E6E6-9298-F2F1-BFEED481FBD1}" dt="2023-01-24T15:27:52.921" v="37" actId="20577"/>
          <ac:spMkLst>
            <pc:docMk/>
            <pc:sldMk cId="2924936375" sldId="556"/>
            <ac:spMk id="6" creationId="{00000000-0000-0000-0000-000000000000}"/>
          </ac:spMkLst>
        </pc:spChg>
      </pc:sldChg>
      <pc:sldChg chg="modSp">
        <pc:chgData name="EZZINE, Hind" userId="S::ezzineh@who.int::edcab00f-6318-46e5-a4a9-188b01ee222f" providerId="AD" clId="Web-{FA44E72C-E6E6-9298-F2F1-BFEED481FBD1}" dt="2023-01-24T15:30:30.067" v="43" actId="20577"/>
        <pc:sldMkLst>
          <pc:docMk/>
          <pc:sldMk cId="213193096" sldId="563"/>
        </pc:sldMkLst>
        <pc:spChg chg="mod">
          <ac:chgData name="EZZINE, Hind" userId="S::ezzineh@who.int::edcab00f-6318-46e5-a4a9-188b01ee222f" providerId="AD" clId="Web-{FA44E72C-E6E6-9298-F2F1-BFEED481FBD1}" dt="2023-01-24T15:30:30.067" v="43" actId="20577"/>
          <ac:spMkLst>
            <pc:docMk/>
            <pc:sldMk cId="213193096" sldId="563"/>
            <ac:spMk id="6" creationId="{00000000-0000-0000-0000-000000000000}"/>
          </ac:spMkLst>
        </pc:spChg>
      </pc:sldChg>
      <pc:sldChg chg="modSp">
        <pc:chgData name="EZZINE, Hind" userId="S::ezzineh@who.int::edcab00f-6318-46e5-a4a9-188b01ee222f" providerId="AD" clId="Web-{FA44E72C-E6E6-9298-F2F1-BFEED481FBD1}" dt="2023-01-24T15:25:18.571" v="11" actId="1076"/>
        <pc:sldMkLst>
          <pc:docMk/>
          <pc:sldMk cId="1063061220" sldId="564"/>
        </pc:sldMkLst>
        <pc:spChg chg="mod">
          <ac:chgData name="EZZINE, Hind" userId="S::ezzineh@who.int::edcab00f-6318-46e5-a4a9-188b01ee222f" providerId="AD" clId="Web-{FA44E72C-E6E6-9298-F2F1-BFEED481FBD1}" dt="2023-01-24T15:25:18.571" v="11" actId="1076"/>
          <ac:spMkLst>
            <pc:docMk/>
            <pc:sldMk cId="1063061220" sldId="564"/>
            <ac:spMk id="9" creationId="{00000000-0000-0000-0000-000000000000}"/>
          </ac:spMkLst>
        </pc:spChg>
      </pc:sldChg>
    </pc:docChg>
  </pc:docChgLst>
  <pc:docChgLst>
    <pc:chgData name="GOMEZ, Paula" userId="S::gomezp@who.int::c93cf399-3ed7-4230-9282-8831e3fe5ae7" providerId="AD" clId="Web-{D618C974-C020-436F-8B90-95245453348D}"/>
    <pc:docChg chg="modSld">
      <pc:chgData name="GOMEZ, Paula" userId="S::gomezp@who.int::c93cf399-3ed7-4230-9282-8831e3fe5ae7" providerId="AD" clId="Web-{D618C974-C020-436F-8B90-95245453348D}" dt="2023-05-14T12:54:47.595" v="66" actId="20577"/>
      <pc:docMkLst>
        <pc:docMk/>
      </pc:docMkLst>
      <pc:sldChg chg="modSp">
        <pc:chgData name="GOMEZ, Paula" userId="S::gomezp@who.int::c93cf399-3ed7-4230-9282-8831e3fe5ae7" providerId="AD" clId="Web-{D618C974-C020-436F-8B90-95245453348D}" dt="2023-05-14T12:54:47.595" v="66" actId="20577"/>
        <pc:sldMkLst>
          <pc:docMk/>
          <pc:sldMk cId="627738202" sldId="680"/>
        </pc:sldMkLst>
        <pc:spChg chg="mod">
          <ac:chgData name="GOMEZ, Paula" userId="S::gomezp@who.int::c93cf399-3ed7-4230-9282-8831e3fe5ae7" providerId="AD" clId="Web-{D618C974-C020-436F-8B90-95245453348D}" dt="2023-05-14T12:54:47.595" v="66" actId="20577"/>
          <ac:spMkLst>
            <pc:docMk/>
            <pc:sldMk cId="627738202" sldId="680"/>
            <ac:spMk id="3" creationId="{00000000-0000-0000-0000-000000000000}"/>
          </ac:spMkLst>
        </pc:spChg>
      </pc:sldChg>
    </pc:docChg>
  </pc:docChgLst>
  <pc:docChgLst>
    <pc:chgData name="GOMEZ, Paula" userId="S::gomezp@who.int::c93cf399-3ed7-4230-9282-8831e3fe5ae7" providerId="AD" clId="Web-{46BBEC4D-91FD-CB81-12F0-B70A52887683}"/>
    <pc:docChg chg="modSld">
      <pc:chgData name="GOMEZ, Paula" userId="S::gomezp@who.int::c93cf399-3ed7-4230-9282-8831e3fe5ae7" providerId="AD" clId="Web-{46BBEC4D-91FD-CB81-12F0-B70A52887683}" dt="2024-05-14T08:45:14.877" v="9" actId="20577"/>
      <pc:docMkLst>
        <pc:docMk/>
      </pc:docMkLst>
      <pc:sldChg chg="modSp">
        <pc:chgData name="GOMEZ, Paula" userId="S::gomezp@who.int::c93cf399-3ed7-4230-9282-8831e3fe5ae7" providerId="AD" clId="Web-{46BBEC4D-91FD-CB81-12F0-B70A52887683}" dt="2024-05-14T08:45:14.877" v="9" actId="20577"/>
        <pc:sldMkLst>
          <pc:docMk/>
          <pc:sldMk cId="3273506029" sldId="671"/>
        </pc:sldMkLst>
        <pc:spChg chg="mod">
          <ac:chgData name="GOMEZ, Paula" userId="S::gomezp@who.int::c93cf399-3ed7-4230-9282-8831e3fe5ae7" providerId="AD" clId="Web-{46BBEC4D-91FD-CB81-12F0-B70A52887683}" dt="2024-05-14T08:45:14.877" v="9" actId="20577"/>
          <ac:spMkLst>
            <pc:docMk/>
            <pc:sldMk cId="3273506029" sldId="671"/>
            <ac:spMk id="2" creationId="{00000000-0000-0000-0000-000000000000}"/>
          </ac:spMkLst>
        </pc:spChg>
      </pc:sldChg>
      <pc:sldChg chg="modSp">
        <pc:chgData name="GOMEZ, Paula" userId="S::gomezp@who.int::c93cf399-3ed7-4230-9282-8831e3fe5ae7" providerId="AD" clId="Web-{46BBEC4D-91FD-CB81-12F0-B70A52887683}" dt="2024-05-14T08:36:04.831" v="1" actId="20577"/>
        <pc:sldMkLst>
          <pc:docMk/>
          <pc:sldMk cId="2522164048" sldId="689"/>
        </pc:sldMkLst>
        <pc:spChg chg="mod">
          <ac:chgData name="GOMEZ, Paula" userId="S::gomezp@who.int::c93cf399-3ed7-4230-9282-8831e3fe5ae7" providerId="AD" clId="Web-{46BBEC4D-91FD-CB81-12F0-B70A52887683}" dt="2024-05-14T08:36:04.831" v="1" actId="20577"/>
          <ac:spMkLst>
            <pc:docMk/>
            <pc:sldMk cId="2522164048" sldId="689"/>
            <ac:spMk id="6" creationId="{00000000-0000-0000-0000-000000000000}"/>
          </ac:spMkLst>
        </pc:spChg>
      </pc:sldChg>
    </pc:docChg>
  </pc:docChgLst>
  <pc:docChgLst>
    <pc:chgData name="GOMEZ, Paula" userId="c93cf399-3ed7-4230-9282-8831e3fe5ae7" providerId="ADAL" clId="{3CC95692-23E5-4416-99B1-1CCF25452026}"/>
    <pc:docChg chg="undo custSel addSld delSld modSld sldOrd delMainMaster modMainMaster">
      <pc:chgData name="GOMEZ, Paula" userId="c93cf399-3ed7-4230-9282-8831e3fe5ae7" providerId="ADAL" clId="{3CC95692-23E5-4416-99B1-1CCF25452026}" dt="2023-03-07T16:56:55.184" v="798"/>
      <pc:docMkLst>
        <pc:docMk/>
      </pc:docMkLst>
      <pc:sldChg chg="addSp delSp modSp mod">
        <pc:chgData name="GOMEZ, Paula" userId="c93cf399-3ed7-4230-9282-8831e3fe5ae7" providerId="ADAL" clId="{3CC95692-23E5-4416-99B1-1CCF25452026}" dt="2023-03-07T16:56:39.354" v="793"/>
        <pc:sldMkLst>
          <pc:docMk/>
          <pc:sldMk cId="2796648425" sldId="355"/>
        </pc:sldMkLst>
        <pc:spChg chg="del">
          <ac:chgData name="GOMEZ, Paula" userId="c93cf399-3ed7-4230-9282-8831e3fe5ae7" providerId="ADAL" clId="{3CC95692-23E5-4416-99B1-1CCF25452026}" dt="2023-03-07T16:56:38.777" v="792" actId="478"/>
          <ac:spMkLst>
            <pc:docMk/>
            <pc:sldMk cId="2796648425" sldId="355"/>
            <ac:spMk id="2" creationId="{7655D153-34DC-4BF6-9A36-DE195E8EAD94}"/>
          </ac:spMkLst>
        </pc:spChg>
        <pc:spChg chg="add mod">
          <ac:chgData name="GOMEZ, Paula" userId="c93cf399-3ed7-4230-9282-8831e3fe5ae7" providerId="ADAL" clId="{3CC95692-23E5-4416-99B1-1CCF25452026}" dt="2023-03-07T16:56:39.354" v="793"/>
          <ac:spMkLst>
            <pc:docMk/>
            <pc:sldMk cId="2796648425" sldId="355"/>
            <ac:spMk id="4" creationId="{54A9484F-3AF8-4D06-9AA2-90DC879F5E1C}"/>
          </ac:spMkLst>
        </pc:spChg>
      </pc:sldChg>
      <pc:sldChg chg="addSp delSp modSp mod">
        <pc:chgData name="GOMEZ, Paula" userId="c93cf399-3ed7-4230-9282-8831e3fe5ae7" providerId="ADAL" clId="{3CC95692-23E5-4416-99B1-1CCF25452026}" dt="2023-03-07T16:56:33.121" v="791"/>
        <pc:sldMkLst>
          <pc:docMk/>
          <pc:sldMk cId="3029491523" sldId="356"/>
        </pc:sldMkLst>
        <pc:spChg chg="mod">
          <ac:chgData name="GOMEZ, Paula" userId="c93cf399-3ed7-4230-9282-8831e3fe5ae7" providerId="ADAL" clId="{3CC95692-23E5-4416-99B1-1CCF25452026}" dt="2023-03-07T16:46:10.701" v="500" actId="13926"/>
          <ac:spMkLst>
            <pc:docMk/>
            <pc:sldMk cId="3029491523" sldId="356"/>
            <ac:spMk id="3" creationId="{C008FED0-F84A-4217-BFD9-B68A791C301C}"/>
          </ac:spMkLst>
        </pc:spChg>
        <pc:spChg chg="del">
          <ac:chgData name="GOMEZ, Paula" userId="c93cf399-3ed7-4230-9282-8831e3fe5ae7" providerId="ADAL" clId="{3CC95692-23E5-4416-99B1-1CCF25452026}" dt="2023-03-07T16:56:31.835" v="790" actId="478"/>
          <ac:spMkLst>
            <pc:docMk/>
            <pc:sldMk cId="3029491523" sldId="356"/>
            <ac:spMk id="4" creationId="{406A5DA6-617D-4214-BA69-98914471EB1B}"/>
          </ac:spMkLst>
        </pc:spChg>
        <pc:spChg chg="add mod">
          <ac:chgData name="GOMEZ, Paula" userId="c93cf399-3ed7-4230-9282-8831e3fe5ae7" providerId="ADAL" clId="{3CC95692-23E5-4416-99B1-1CCF25452026}" dt="2023-03-07T16:56:33.121" v="791"/>
          <ac:spMkLst>
            <pc:docMk/>
            <pc:sldMk cId="3029491523" sldId="356"/>
            <ac:spMk id="5" creationId="{A6EC8CF5-1031-4DC1-9853-518F0DBFCF2B}"/>
          </ac:spMkLst>
        </pc:spChg>
      </pc:sldChg>
      <pc:sldChg chg="addSp modSp">
        <pc:chgData name="GOMEZ, Paula" userId="c93cf399-3ed7-4230-9282-8831e3fe5ae7" providerId="ADAL" clId="{3CC95692-23E5-4416-99B1-1CCF25452026}" dt="2023-03-07T16:56:43.480" v="794"/>
        <pc:sldMkLst>
          <pc:docMk/>
          <pc:sldMk cId="2210347919" sldId="368"/>
        </pc:sldMkLst>
        <pc:spChg chg="add mod">
          <ac:chgData name="GOMEZ, Paula" userId="c93cf399-3ed7-4230-9282-8831e3fe5ae7" providerId="ADAL" clId="{3CC95692-23E5-4416-99B1-1CCF25452026}" dt="2023-03-07T16:56:43.480" v="794"/>
          <ac:spMkLst>
            <pc:docMk/>
            <pc:sldMk cId="2210347919" sldId="368"/>
            <ac:spMk id="2" creationId="{227E9F9B-BAA7-4F3E-B70C-7F8901B51DCB}"/>
          </ac:spMkLst>
        </pc:spChg>
      </pc:sldChg>
      <pc:sldChg chg="modSp mod">
        <pc:chgData name="GOMEZ, Paula" userId="c93cf399-3ed7-4230-9282-8831e3fe5ae7" providerId="ADAL" clId="{3CC95692-23E5-4416-99B1-1CCF25452026}" dt="2023-03-07T15:52:15.602" v="127" actId="13926"/>
        <pc:sldMkLst>
          <pc:docMk/>
          <pc:sldMk cId="2033389759" sldId="542"/>
        </pc:sldMkLst>
        <pc:spChg chg="mod">
          <ac:chgData name="GOMEZ, Paula" userId="c93cf399-3ed7-4230-9282-8831e3fe5ae7" providerId="ADAL" clId="{3CC95692-23E5-4416-99B1-1CCF25452026}" dt="2023-03-07T15:52:15.602" v="127" actId="13926"/>
          <ac:spMkLst>
            <pc:docMk/>
            <pc:sldMk cId="2033389759" sldId="542"/>
            <ac:spMk id="6" creationId="{00000000-0000-0000-0000-000000000000}"/>
          </ac:spMkLst>
        </pc:spChg>
      </pc:sldChg>
      <pc:sldChg chg="addSp delSp modSp mod">
        <pc:chgData name="GOMEZ, Paula" userId="c93cf399-3ed7-4230-9282-8831e3fe5ae7" providerId="ADAL" clId="{3CC95692-23E5-4416-99B1-1CCF25452026}" dt="2023-03-07T16:56:55.184" v="798"/>
        <pc:sldMkLst>
          <pc:docMk/>
          <pc:sldMk cId="2741091063" sldId="565"/>
        </pc:sldMkLst>
        <pc:spChg chg="mod">
          <ac:chgData name="GOMEZ, Paula" userId="c93cf399-3ed7-4230-9282-8831e3fe5ae7" providerId="ADAL" clId="{3CC95692-23E5-4416-99B1-1CCF25452026}" dt="2023-03-07T15:50:24.946" v="28"/>
          <ac:spMkLst>
            <pc:docMk/>
            <pc:sldMk cId="2741091063" sldId="565"/>
            <ac:spMk id="2" creationId="{D146A8C7-CD42-3C35-7E5D-E7211479AE5A}"/>
          </ac:spMkLst>
        </pc:spChg>
        <pc:spChg chg="del">
          <ac:chgData name="GOMEZ, Paula" userId="c93cf399-3ed7-4230-9282-8831e3fe5ae7" providerId="ADAL" clId="{3CC95692-23E5-4416-99B1-1CCF25452026}" dt="2023-03-07T16:56:54.564" v="797" actId="478"/>
          <ac:spMkLst>
            <pc:docMk/>
            <pc:sldMk cId="2741091063" sldId="565"/>
            <ac:spMk id="3" creationId="{6F6A4D21-0E10-4F6F-8CEC-13C60C81497B}"/>
          </ac:spMkLst>
        </pc:spChg>
        <pc:spChg chg="add mod">
          <ac:chgData name="GOMEZ, Paula" userId="c93cf399-3ed7-4230-9282-8831e3fe5ae7" providerId="ADAL" clId="{3CC95692-23E5-4416-99B1-1CCF25452026}" dt="2023-03-07T16:56:55.184" v="798"/>
          <ac:spMkLst>
            <pc:docMk/>
            <pc:sldMk cId="2741091063" sldId="565"/>
            <ac:spMk id="4" creationId="{5B0BBE09-5C17-410C-A264-C7CF9865C5E0}"/>
          </ac:spMkLst>
        </pc:spChg>
      </pc:sldChg>
      <pc:sldChg chg="modSp mod delCm modCm">
        <pc:chgData name="GOMEZ, Paula" userId="c93cf399-3ed7-4230-9282-8831e3fe5ae7" providerId="ADAL" clId="{3CC95692-23E5-4416-99B1-1CCF25452026}" dt="2023-03-07T15:51:24.602" v="83" actId="20577"/>
        <pc:sldMkLst>
          <pc:docMk/>
          <pc:sldMk cId="1836358625" sldId="566"/>
        </pc:sldMkLst>
        <pc:spChg chg="mod">
          <ac:chgData name="GOMEZ, Paula" userId="c93cf399-3ed7-4230-9282-8831e3fe5ae7" providerId="ADAL" clId="{3CC95692-23E5-4416-99B1-1CCF25452026}" dt="2023-03-07T15:51:24.602" v="83" actId="20577"/>
          <ac:spMkLst>
            <pc:docMk/>
            <pc:sldMk cId="1836358625" sldId="566"/>
            <ac:spMk id="616" creationId="{00000000-0000-0000-0000-000000000000}"/>
          </ac:spMkLst>
        </pc:spChg>
      </pc:sldChg>
      <pc:sldChg chg="modSp mod">
        <pc:chgData name="GOMEZ, Paula" userId="c93cf399-3ed7-4230-9282-8831e3fe5ae7" providerId="ADAL" clId="{3CC95692-23E5-4416-99B1-1CCF25452026}" dt="2023-03-07T15:53:11.500" v="134" actId="20577"/>
        <pc:sldMkLst>
          <pc:docMk/>
          <pc:sldMk cId="4274346533" sldId="608"/>
        </pc:sldMkLst>
        <pc:spChg chg="mod">
          <ac:chgData name="GOMEZ, Paula" userId="c93cf399-3ed7-4230-9282-8831e3fe5ae7" providerId="ADAL" clId="{3CC95692-23E5-4416-99B1-1CCF25452026}" dt="2023-03-07T15:52:30.826" v="129" actId="20577"/>
          <ac:spMkLst>
            <pc:docMk/>
            <pc:sldMk cId="4274346533" sldId="608"/>
            <ac:spMk id="4" creationId="{98E8075F-5565-43E3-BDCF-0B6976F44FE4}"/>
          </ac:spMkLst>
        </pc:spChg>
        <pc:spChg chg="mod">
          <ac:chgData name="GOMEZ, Paula" userId="c93cf399-3ed7-4230-9282-8831e3fe5ae7" providerId="ADAL" clId="{3CC95692-23E5-4416-99B1-1CCF25452026}" dt="2023-03-07T15:53:11.500" v="134" actId="20577"/>
          <ac:spMkLst>
            <pc:docMk/>
            <pc:sldMk cId="4274346533" sldId="608"/>
            <ac:spMk id="6" creationId="{00000000-0000-0000-0000-000000000000}"/>
          </ac:spMkLst>
        </pc:spChg>
      </pc:sldChg>
      <pc:sldChg chg="modSp mod">
        <pc:chgData name="GOMEZ, Paula" userId="c93cf399-3ed7-4230-9282-8831e3fe5ae7" providerId="ADAL" clId="{3CC95692-23E5-4416-99B1-1CCF25452026}" dt="2023-03-07T15:53:18.633" v="137" actId="20577"/>
        <pc:sldMkLst>
          <pc:docMk/>
          <pc:sldMk cId="2698504604" sldId="612"/>
        </pc:sldMkLst>
        <pc:spChg chg="mod">
          <ac:chgData name="GOMEZ, Paula" userId="c93cf399-3ed7-4230-9282-8831e3fe5ae7" providerId="ADAL" clId="{3CC95692-23E5-4416-99B1-1CCF25452026}" dt="2023-03-07T15:53:18.633" v="137" actId="20577"/>
          <ac:spMkLst>
            <pc:docMk/>
            <pc:sldMk cId="2698504604" sldId="612"/>
            <ac:spMk id="4" creationId="{98E8075F-5565-43E3-BDCF-0B6976F44FE4}"/>
          </ac:spMkLst>
        </pc:spChg>
      </pc:sldChg>
      <pc:sldChg chg="delSp modSp mod">
        <pc:chgData name="GOMEZ, Paula" userId="c93cf399-3ed7-4230-9282-8831e3fe5ae7" providerId="ADAL" clId="{3CC95692-23E5-4416-99B1-1CCF25452026}" dt="2023-03-07T16:51:17.561" v="659" actId="478"/>
        <pc:sldMkLst>
          <pc:docMk/>
          <pc:sldMk cId="657549216" sldId="613"/>
        </pc:sldMkLst>
        <pc:spChg chg="del">
          <ac:chgData name="GOMEZ, Paula" userId="c93cf399-3ed7-4230-9282-8831e3fe5ae7" providerId="ADAL" clId="{3CC95692-23E5-4416-99B1-1CCF25452026}" dt="2023-03-07T16:51:17.561" v="659" actId="478"/>
          <ac:spMkLst>
            <pc:docMk/>
            <pc:sldMk cId="657549216" sldId="613"/>
            <ac:spMk id="2" creationId="{A25BE097-26E2-4319-B747-3158A5AD5356}"/>
          </ac:spMkLst>
        </pc:spChg>
        <pc:spChg chg="mod">
          <ac:chgData name="GOMEZ, Paula" userId="c93cf399-3ed7-4230-9282-8831e3fe5ae7" providerId="ADAL" clId="{3CC95692-23E5-4416-99B1-1CCF25452026}" dt="2023-03-07T16:40:00.459" v="377" actId="790"/>
          <ac:spMkLst>
            <pc:docMk/>
            <pc:sldMk cId="657549216" sldId="613"/>
            <ac:spMk id="623" creationId="{00000000-0000-0000-0000-000000000000}"/>
          </ac:spMkLst>
        </pc:spChg>
      </pc:sldChg>
      <pc:sldChg chg="modSp mod">
        <pc:chgData name="GOMEZ, Paula" userId="c93cf399-3ed7-4230-9282-8831e3fe5ae7" providerId="ADAL" clId="{3CC95692-23E5-4416-99B1-1CCF25452026}" dt="2023-03-07T15:53:23.373" v="140" actId="20577"/>
        <pc:sldMkLst>
          <pc:docMk/>
          <pc:sldMk cId="2975130949" sldId="614"/>
        </pc:sldMkLst>
        <pc:spChg chg="mod">
          <ac:chgData name="GOMEZ, Paula" userId="c93cf399-3ed7-4230-9282-8831e3fe5ae7" providerId="ADAL" clId="{3CC95692-23E5-4416-99B1-1CCF25452026}" dt="2023-03-07T15:53:23.373" v="140" actId="20577"/>
          <ac:spMkLst>
            <pc:docMk/>
            <pc:sldMk cId="2975130949" sldId="614"/>
            <ac:spMk id="4" creationId="{98E8075F-5565-43E3-BDCF-0B6976F44FE4}"/>
          </ac:spMkLst>
        </pc:spChg>
      </pc:sldChg>
      <pc:sldChg chg="modSp mod">
        <pc:chgData name="GOMEZ, Paula" userId="c93cf399-3ed7-4230-9282-8831e3fe5ae7" providerId="ADAL" clId="{3CC95692-23E5-4416-99B1-1CCF25452026}" dt="2023-03-07T16:41:10.563" v="379" actId="113"/>
        <pc:sldMkLst>
          <pc:docMk/>
          <pc:sldMk cId="2094026619" sldId="618"/>
        </pc:sldMkLst>
        <pc:spChg chg="mod">
          <ac:chgData name="GOMEZ, Paula" userId="c93cf399-3ed7-4230-9282-8831e3fe5ae7" providerId="ADAL" clId="{3CC95692-23E5-4416-99B1-1CCF25452026}" dt="2023-03-07T15:54:00.959" v="148" actId="20577"/>
          <ac:spMkLst>
            <pc:docMk/>
            <pc:sldMk cId="2094026619" sldId="618"/>
            <ac:spMk id="4" creationId="{1D3A5C31-B449-4777-8786-2620090801B8}"/>
          </ac:spMkLst>
        </pc:spChg>
        <pc:spChg chg="mod">
          <ac:chgData name="GOMEZ, Paula" userId="c93cf399-3ed7-4230-9282-8831e3fe5ae7" providerId="ADAL" clId="{3CC95692-23E5-4416-99B1-1CCF25452026}" dt="2023-03-07T16:41:10.563" v="379" actId="113"/>
          <ac:spMkLst>
            <pc:docMk/>
            <pc:sldMk cId="2094026619" sldId="618"/>
            <ac:spMk id="5" creationId="{00000000-0000-0000-0000-000000000000}"/>
          </ac:spMkLst>
        </pc:spChg>
      </pc:sldChg>
      <pc:sldChg chg="delSp modSp mod">
        <pc:chgData name="GOMEZ, Paula" userId="c93cf399-3ed7-4230-9282-8831e3fe5ae7" providerId="ADAL" clId="{3CC95692-23E5-4416-99B1-1CCF25452026}" dt="2023-03-07T16:51:24.666" v="660" actId="478"/>
        <pc:sldMkLst>
          <pc:docMk/>
          <pc:sldMk cId="19293597" sldId="619"/>
        </pc:sldMkLst>
        <pc:spChg chg="del">
          <ac:chgData name="GOMEZ, Paula" userId="c93cf399-3ed7-4230-9282-8831e3fe5ae7" providerId="ADAL" clId="{3CC95692-23E5-4416-99B1-1CCF25452026}" dt="2023-03-07T16:51:24.666" v="660" actId="478"/>
          <ac:spMkLst>
            <pc:docMk/>
            <pc:sldMk cId="19293597" sldId="619"/>
            <ac:spMk id="2" creationId="{B999D7FD-BE7C-4AA1-84A9-F456577FB29A}"/>
          </ac:spMkLst>
        </pc:spChg>
        <pc:spChg chg="mod">
          <ac:chgData name="GOMEZ, Paula" userId="c93cf399-3ed7-4230-9282-8831e3fe5ae7" providerId="ADAL" clId="{3CC95692-23E5-4416-99B1-1CCF25452026}" dt="2023-03-07T15:53:56.591" v="147" actId="20577"/>
          <ac:spMkLst>
            <pc:docMk/>
            <pc:sldMk cId="19293597" sldId="619"/>
            <ac:spMk id="623" creationId="{00000000-0000-0000-0000-000000000000}"/>
          </ac:spMkLst>
        </pc:spChg>
      </pc:sldChg>
      <pc:sldChg chg="modSp mod">
        <pc:chgData name="GOMEZ, Paula" userId="c93cf399-3ed7-4230-9282-8831e3fe5ae7" providerId="ADAL" clId="{3CC95692-23E5-4416-99B1-1CCF25452026}" dt="2023-03-07T15:53:50.430" v="146" actId="33524"/>
        <pc:sldMkLst>
          <pc:docMk/>
          <pc:sldMk cId="1954234956" sldId="620"/>
        </pc:sldMkLst>
        <pc:spChg chg="mod">
          <ac:chgData name="GOMEZ, Paula" userId="c93cf399-3ed7-4230-9282-8831e3fe5ae7" providerId="ADAL" clId="{3CC95692-23E5-4416-99B1-1CCF25452026}" dt="2023-03-07T15:53:28.502" v="141" actId="20577"/>
          <ac:spMkLst>
            <pc:docMk/>
            <pc:sldMk cId="1954234956" sldId="620"/>
            <ac:spMk id="4" creationId="{98E8075F-5565-43E3-BDCF-0B6976F44FE4}"/>
          </ac:spMkLst>
        </pc:spChg>
        <pc:spChg chg="mod">
          <ac:chgData name="GOMEZ, Paula" userId="c93cf399-3ed7-4230-9282-8831e3fe5ae7" providerId="ADAL" clId="{3CC95692-23E5-4416-99B1-1CCF25452026}" dt="2023-03-07T15:53:40.857" v="144" actId="33524"/>
          <ac:spMkLst>
            <pc:docMk/>
            <pc:sldMk cId="1954234956" sldId="620"/>
            <ac:spMk id="5" creationId="{00000000-0000-0000-0000-000000000000}"/>
          </ac:spMkLst>
        </pc:spChg>
        <pc:spChg chg="mod">
          <ac:chgData name="GOMEZ, Paula" userId="c93cf399-3ed7-4230-9282-8831e3fe5ae7" providerId="ADAL" clId="{3CC95692-23E5-4416-99B1-1CCF25452026}" dt="2023-03-07T15:53:50.430" v="146" actId="33524"/>
          <ac:spMkLst>
            <pc:docMk/>
            <pc:sldMk cId="1954234956" sldId="620"/>
            <ac:spMk id="7" creationId="{00000000-0000-0000-0000-000000000000}"/>
          </ac:spMkLst>
        </pc:spChg>
      </pc:sldChg>
      <pc:sldChg chg="addSp modSp mod">
        <pc:chgData name="GOMEZ, Paula" userId="c93cf399-3ed7-4230-9282-8831e3fe5ae7" providerId="ADAL" clId="{3CC95692-23E5-4416-99B1-1CCF25452026}" dt="2023-03-07T16:53:10.344" v="725"/>
        <pc:sldMkLst>
          <pc:docMk/>
          <pc:sldMk cId="1598634664" sldId="634"/>
        </pc:sldMkLst>
        <pc:spChg chg="mod">
          <ac:chgData name="GOMEZ, Paula" userId="c93cf399-3ed7-4230-9282-8831e3fe5ae7" providerId="ADAL" clId="{3CC95692-23E5-4416-99B1-1CCF25452026}" dt="2023-03-07T16:45:30.199" v="499" actId="20577"/>
          <ac:spMkLst>
            <pc:docMk/>
            <pc:sldMk cId="1598634664" sldId="634"/>
            <ac:spMk id="6" creationId="{00000000-0000-0000-0000-000000000000}"/>
          </ac:spMkLst>
        </pc:spChg>
        <pc:spChg chg="add mod">
          <ac:chgData name="GOMEZ, Paula" userId="c93cf399-3ed7-4230-9282-8831e3fe5ae7" providerId="ADAL" clId="{3CC95692-23E5-4416-99B1-1CCF25452026}" dt="2023-03-07T16:53:10.344" v="725"/>
          <ac:spMkLst>
            <pc:docMk/>
            <pc:sldMk cId="1598634664" sldId="634"/>
            <ac:spMk id="7" creationId="{2C4773F8-DC78-4441-856B-1A2281B50923}"/>
          </ac:spMkLst>
        </pc:spChg>
      </pc:sldChg>
      <pc:sldChg chg="del">
        <pc:chgData name="GOMEZ, Paula" userId="c93cf399-3ed7-4230-9282-8831e3fe5ae7" providerId="ADAL" clId="{3CC95692-23E5-4416-99B1-1CCF25452026}" dt="2023-03-07T15:54:29.928" v="154" actId="2696"/>
        <pc:sldMkLst>
          <pc:docMk/>
          <pc:sldMk cId="4187209054" sldId="636"/>
        </pc:sldMkLst>
      </pc:sldChg>
      <pc:sldChg chg="addSp delSp modSp mod addCm delCm modCm">
        <pc:chgData name="GOMEZ, Paula" userId="c93cf399-3ed7-4230-9282-8831e3fe5ae7" providerId="ADAL" clId="{3CC95692-23E5-4416-99B1-1CCF25452026}" dt="2023-03-07T16:52:29.604" v="715"/>
        <pc:sldMkLst>
          <pc:docMk/>
          <pc:sldMk cId="683942332" sldId="638"/>
        </pc:sldMkLst>
        <pc:spChg chg="mod">
          <ac:chgData name="GOMEZ, Paula" userId="c93cf399-3ed7-4230-9282-8831e3fe5ae7" providerId="ADAL" clId="{3CC95692-23E5-4416-99B1-1CCF25452026}" dt="2023-03-07T16:08:45.385" v="275" actId="20577"/>
          <ac:spMkLst>
            <pc:docMk/>
            <pc:sldMk cId="683942332" sldId="638"/>
            <ac:spMk id="3" creationId="{00000000-0000-0000-0000-000000000000}"/>
          </ac:spMkLst>
        </pc:spChg>
        <pc:spChg chg="mod">
          <ac:chgData name="GOMEZ, Paula" userId="c93cf399-3ed7-4230-9282-8831e3fe5ae7" providerId="ADAL" clId="{3CC95692-23E5-4416-99B1-1CCF25452026}" dt="2023-03-07T15:55:31.921" v="190" actId="20577"/>
          <ac:spMkLst>
            <pc:docMk/>
            <pc:sldMk cId="683942332" sldId="638"/>
            <ac:spMk id="4" creationId="{00000000-0000-0000-0000-000000000000}"/>
          </ac:spMkLst>
        </pc:spChg>
        <pc:spChg chg="mod">
          <ac:chgData name="GOMEZ, Paula" userId="c93cf399-3ed7-4230-9282-8831e3fe5ae7" providerId="ADAL" clId="{3CC95692-23E5-4416-99B1-1CCF25452026}" dt="2023-03-07T16:08:02.162" v="265" actId="20577"/>
          <ac:spMkLst>
            <pc:docMk/>
            <pc:sldMk cId="683942332" sldId="638"/>
            <ac:spMk id="7" creationId="{00000000-0000-0000-0000-000000000000}"/>
          </ac:spMkLst>
        </pc:spChg>
        <pc:spChg chg="add del mod">
          <ac:chgData name="GOMEZ, Paula" userId="c93cf399-3ed7-4230-9282-8831e3fe5ae7" providerId="ADAL" clId="{3CC95692-23E5-4416-99B1-1CCF25452026}" dt="2023-03-07T16:50:26.912" v="653" actId="478"/>
          <ac:spMkLst>
            <pc:docMk/>
            <pc:sldMk cId="683942332" sldId="638"/>
            <ac:spMk id="8" creationId="{327F1C15-75EE-4751-8FCA-2F042FA36A7D}"/>
          </ac:spMkLst>
        </pc:spChg>
        <pc:spChg chg="add mod">
          <ac:chgData name="GOMEZ, Paula" userId="c93cf399-3ed7-4230-9282-8831e3fe5ae7" providerId="ADAL" clId="{3CC95692-23E5-4416-99B1-1CCF25452026}" dt="2023-03-07T16:52:29.604" v="715"/>
          <ac:spMkLst>
            <pc:docMk/>
            <pc:sldMk cId="683942332" sldId="638"/>
            <ac:spMk id="9" creationId="{69AAF141-AE8D-4451-8C29-C48446923046}"/>
          </ac:spMkLst>
        </pc:spChg>
        <pc:spChg chg="mod">
          <ac:chgData name="GOMEZ, Paula" userId="c93cf399-3ed7-4230-9282-8831e3fe5ae7" providerId="ADAL" clId="{3CC95692-23E5-4416-99B1-1CCF25452026}" dt="2023-03-07T16:41:48.465" v="381" actId="20577"/>
          <ac:spMkLst>
            <pc:docMk/>
            <pc:sldMk cId="683942332" sldId="638"/>
            <ac:spMk id="10" creationId="{00000000-0000-0000-0000-000000000000}"/>
          </ac:spMkLst>
        </pc:spChg>
      </pc:sldChg>
      <pc:sldChg chg="addSp delSp modSp mod">
        <pc:chgData name="GOMEZ, Paula" userId="c93cf399-3ed7-4230-9282-8831e3fe5ae7" providerId="ADAL" clId="{3CC95692-23E5-4416-99B1-1CCF25452026}" dt="2023-03-07T16:52:34.087" v="716"/>
        <pc:sldMkLst>
          <pc:docMk/>
          <pc:sldMk cId="3300242157" sldId="639"/>
        </pc:sldMkLst>
        <pc:spChg chg="mod">
          <ac:chgData name="GOMEZ, Paula" userId="c93cf399-3ed7-4230-9282-8831e3fe5ae7" providerId="ADAL" clId="{3CC95692-23E5-4416-99B1-1CCF25452026}" dt="2023-03-07T16:06:13.422" v="264" actId="13926"/>
          <ac:spMkLst>
            <pc:docMk/>
            <pc:sldMk cId="3300242157" sldId="639"/>
            <ac:spMk id="3" creationId="{00000000-0000-0000-0000-000000000000}"/>
          </ac:spMkLst>
        </pc:spChg>
        <pc:spChg chg="mod">
          <ac:chgData name="GOMEZ, Paula" userId="c93cf399-3ed7-4230-9282-8831e3fe5ae7" providerId="ADAL" clId="{3CC95692-23E5-4416-99B1-1CCF25452026}" dt="2023-03-07T15:55:08.466" v="167" actId="20577"/>
          <ac:spMkLst>
            <pc:docMk/>
            <pc:sldMk cId="3300242157" sldId="639"/>
            <ac:spMk id="4" creationId="{00000000-0000-0000-0000-000000000000}"/>
          </ac:spMkLst>
        </pc:spChg>
        <pc:spChg chg="mod">
          <ac:chgData name="GOMEZ, Paula" userId="c93cf399-3ed7-4230-9282-8831e3fe5ae7" providerId="ADAL" clId="{3CC95692-23E5-4416-99B1-1CCF25452026}" dt="2023-03-07T16:49:26.922" v="646" actId="14100"/>
          <ac:spMkLst>
            <pc:docMk/>
            <pc:sldMk cId="3300242157" sldId="639"/>
            <ac:spMk id="5" creationId="{873A02FA-0EAD-D60E-906B-169DA8DE9739}"/>
          </ac:spMkLst>
        </pc:spChg>
        <pc:spChg chg="add del mod">
          <ac:chgData name="GOMEZ, Paula" userId="c93cf399-3ed7-4230-9282-8831e3fe5ae7" providerId="ADAL" clId="{3CC95692-23E5-4416-99B1-1CCF25452026}" dt="2023-03-07T16:50:30.515" v="654" actId="478"/>
          <ac:spMkLst>
            <pc:docMk/>
            <pc:sldMk cId="3300242157" sldId="639"/>
            <ac:spMk id="6" creationId="{9DF5B62B-4D30-4150-BC00-54E6D44E1A99}"/>
          </ac:spMkLst>
        </pc:spChg>
        <pc:spChg chg="add mod">
          <ac:chgData name="GOMEZ, Paula" userId="c93cf399-3ed7-4230-9282-8831e3fe5ae7" providerId="ADAL" clId="{3CC95692-23E5-4416-99B1-1CCF25452026}" dt="2023-03-07T16:52:34.087" v="716"/>
          <ac:spMkLst>
            <pc:docMk/>
            <pc:sldMk cId="3300242157" sldId="639"/>
            <ac:spMk id="7" creationId="{B55CDED2-7F1C-4DBF-A7BA-F101A7CDCBE6}"/>
          </ac:spMkLst>
        </pc:spChg>
      </pc:sldChg>
      <pc:sldChg chg="addSp delSp modSp mod">
        <pc:chgData name="GOMEZ, Paula" userId="c93cf399-3ed7-4230-9282-8831e3fe5ae7" providerId="ADAL" clId="{3CC95692-23E5-4416-99B1-1CCF25452026}" dt="2023-03-07T16:52:38.518" v="717"/>
        <pc:sldMkLst>
          <pc:docMk/>
          <pc:sldMk cId="2615832474" sldId="640"/>
        </pc:sldMkLst>
        <pc:spChg chg="mod">
          <ac:chgData name="GOMEZ, Paula" userId="c93cf399-3ed7-4230-9282-8831e3fe5ae7" providerId="ADAL" clId="{3CC95692-23E5-4416-99B1-1CCF25452026}" dt="2023-03-07T15:55:36.790" v="191" actId="20577"/>
          <ac:spMkLst>
            <pc:docMk/>
            <pc:sldMk cId="2615832474" sldId="640"/>
            <ac:spMk id="4" creationId="{00000000-0000-0000-0000-000000000000}"/>
          </ac:spMkLst>
        </pc:spChg>
        <pc:spChg chg="add del mod">
          <ac:chgData name="GOMEZ, Paula" userId="c93cf399-3ed7-4230-9282-8831e3fe5ae7" providerId="ADAL" clId="{3CC95692-23E5-4416-99B1-1CCF25452026}" dt="2023-03-07T16:50:35.850" v="655" actId="478"/>
          <ac:spMkLst>
            <pc:docMk/>
            <pc:sldMk cId="2615832474" sldId="640"/>
            <ac:spMk id="5" creationId="{68B7FEC5-C49A-4AED-BAFE-315E06E2A341}"/>
          </ac:spMkLst>
        </pc:spChg>
        <pc:spChg chg="add mod">
          <ac:chgData name="GOMEZ, Paula" userId="c93cf399-3ed7-4230-9282-8831e3fe5ae7" providerId="ADAL" clId="{3CC95692-23E5-4416-99B1-1CCF25452026}" dt="2023-03-07T16:52:38.518" v="717"/>
          <ac:spMkLst>
            <pc:docMk/>
            <pc:sldMk cId="2615832474" sldId="640"/>
            <ac:spMk id="6" creationId="{44546B23-D852-4E36-9039-19E4294E46E0}"/>
          </ac:spMkLst>
        </pc:spChg>
      </pc:sldChg>
      <pc:sldChg chg="addSp delSp modSp mod">
        <pc:chgData name="GOMEZ, Paula" userId="c93cf399-3ed7-4230-9282-8831e3fe5ae7" providerId="ADAL" clId="{3CC95692-23E5-4416-99B1-1CCF25452026}" dt="2023-03-07T16:52:41.965" v="718"/>
        <pc:sldMkLst>
          <pc:docMk/>
          <pc:sldMk cId="3107963694" sldId="641"/>
        </pc:sldMkLst>
        <pc:spChg chg="mod">
          <ac:chgData name="GOMEZ, Paula" userId="c93cf399-3ed7-4230-9282-8831e3fe5ae7" providerId="ADAL" clId="{3CC95692-23E5-4416-99B1-1CCF25452026}" dt="2023-03-07T15:46:32.486" v="0" actId="27636"/>
          <ac:spMkLst>
            <pc:docMk/>
            <pc:sldMk cId="3107963694" sldId="641"/>
            <ac:spMk id="3" creationId="{F237F5AF-9847-49B1-AAC6-F7F46AC14034}"/>
          </ac:spMkLst>
        </pc:spChg>
        <pc:spChg chg="mod">
          <ac:chgData name="GOMEZ, Paula" userId="c93cf399-3ed7-4230-9282-8831e3fe5ae7" providerId="ADAL" clId="{3CC95692-23E5-4416-99B1-1CCF25452026}" dt="2023-03-07T15:55:27.723" v="189" actId="20577"/>
          <ac:spMkLst>
            <pc:docMk/>
            <pc:sldMk cId="3107963694" sldId="641"/>
            <ac:spMk id="4" creationId="{00000000-0000-0000-0000-000000000000}"/>
          </ac:spMkLst>
        </pc:spChg>
        <pc:spChg chg="add del mod">
          <ac:chgData name="GOMEZ, Paula" userId="c93cf399-3ed7-4230-9282-8831e3fe5ae7" providerId="ADAL" clId="{3CC95692-23E5-4416-99B1-1CCF25452026}" dt="2023-03-07T16:50:40.066" v="656" actId="478"/>
          <ac:spMkLst>
            <pc:docMk/>
            <pc:sldMk cId="3107963694" sldId="641"/>
            <ac:spMk id="6" creationId="{752A5B8E-8F4F-43A8-95EB-04E12137E9C2}"/>
          </ac:spMkLst>
        </pc:spChg>
        <pc:spChg chg="add mod">
          <ac:chgData name="GOMEZ, Paula" userId="c93cf399-3ed7-4230-9282-8831e3fe5ae7" providerId="ADAL" clId="{3CC95692-23E5-4416-99B1-1CCF25452026}" dt="2023-03-07T16:52:41.965" v="718"/>
          <ac:spMkLst>
            <pc:docMk/>
            <pc:sldMk cId="3107963694" sldId="641"/>
            <ac:spMk id="8" creationId="{D2E89284-E8BD-4270-9C75-D6DEC66CC6C1}"/>
          </ac:spMkLst>
        </pc:spChg>
      </pc:sldChg>
      <pc:sldChg chg="addSp delSp modSp mod">
        <pc:chgData name="GOMEZ, Paula" userId="c93cf399-3ed7-4230-9282-8831e3fe5ae7" providerId="ADAL" clId="{3CC95692-23E5-4416-99B1-1CCF25452026}" dt="2023-03-07T16:52:52.519" v="720"/>
        <pc:sldMkLst>
          <pc:docMk/>
          <pc:sldMk cId="1426959242" sldId="642"/>
        </pc:sldMkLst>
        <pc:spChg chg="mod">
          <ac:chgData name="GOMEZ, Paula" userId="c93cf399-3ed7-4230-9282-8831e3fe5ae7" providerId="ADAL" clId="{3CC95692-23E5-4416-99B1-1CCF25452026}" dt="2023-03-07T15:55:58.020" v="207" actId="20577"/>
          <ac:spMkLst>
            <pc:docMk/>
            <pc:sldMk cId="1426959242" sldId="642"/>
            <ac:spMk id="5" creationId="{00000000-0000-0000-0000-000000000000}"/>
          </ac:spMkLst>
        </pc:spChg>
        <pc:spChg chg="add del mod">
          <ac:chgData name="GOMEZ, Paula" userId="c93cf399-3ed7-4230-9282-8831e3fe5ae7" providerId="ADAL" clId="{3CC95692-23E5-4416-99B1-1CCF25452026}" dt="2023-03-07T16:50:49.827" v="658" actId="478"/>
          <ac:spMkLst>
            <pc:docMk/>
            <pc:sldMk cId="1426959242" sldId="642"/>
            <ac:spMk id="8" creationId="{939B4E39-441D-4431-83DD-763FA9D2C758}"/>
          </ac:spMkLst>
        </pc:spChg>
        <pc:spChg chg="add mod">
          <ac:chgData name="GOMEZ, Paula" userId="c93cf399-3ed7-4230-9282-8831e3fe5ae7" providerId="ADAL" clId="{3CC95692-23E5-4416-99B1-1CCF25452026}" dt="2023-03-07T16:52:52.519" v="720"/>
          <ac:spMkLst>
            <pc:docMk/>
            <pc:sldMk cId="1426959242" sldId="642"/>
            <ac:spMk id="9" creationId="{CB8FA348-6485-4147-B4B8-1E928A3816AE}"/>
          </ac:spMkLst>
        </pc:spChg>
      </pc:sldChg>
      <pc:sldChg chg="delSp modSp mod">
        <pc:chgData name="GOMEZ, Paula" userId="c93cf399-3ed7-4230-9282-8831e3fe5ae7" providerId="ADAL" clId="{3CC95692-23E5-4416-99B1-1CCF25452026}" dt="2023-03-07T16:52:20.361" v="714" actId="255"/>
        <pc:sldMkLst>
          <pc:docMk/>
          <pc:sldMk cId="3872188794" sldId="643"/>
        </pc:sldMkLst>
        <pc:spChg chg="mod">
          <ac:chgData name="GOMEZ, Paula" userId="c93cf399-3ed7-4230-9282-8831e3fe5ae7" providerId="ADAL" clId="{3CC95692-23E5-4416-99B1-1CCF25452026}" dt="2023-03-07T16:52:20.361" v="714" actId="255"/>
          <ac:spMkLst>
            <pc:docMk/>
            <pc:sldMk cId="3872188794" sldId="643"/>
            <ac:spMk id="2" creationId="{71FBE660-525B-4719-AE69-50D26242C6C4}"/>
          </ac:spMkLst>
        </pc:spChg>
        <pc:spChg chg="del">
          <ac:chgData name="GOMEZ, Paula" userId="c93cf399-3ed7-4230-9282-8831e3fe5ae7" providerId="ADAL" clId="{3CC95692-23E5-4416-99B1-1CCF25452026}" dt="2023-03-07T16:50:22.594" v="652" actId="478"/>
          <ac:spMkLst>
            <pc:docMk/>
            <pc:sldMk cId="3872188794" sldId="643"/>
            <ac:spMk id="5" creationId="{00000000-0000-0000-0000-000000000000}"/>
          </ac:spMkLst>
        </pc:spChg>
        <pc:spChg chg="mod">
          <ac:chgData name="GOMEZ, Paula" userId="c93cf399-3ed7-4230-9282-8831e3fe5ae7" providerId="ADAL" clId="{3CC95692-23E5-4416-99B1-1CCF25452026}" dt="2023-03-07T15:54:47.467" v="159" actId="400"/>
          <ac:spMkLst>
            <pc:docMk/>
            <pc:sldMk cId="3872188794" sldId="643"/>
            <ac:spMk id="623" creationId="{00000000-0000-0000-0000-000000000000}"/>
          </ac:spMkLst>
        </pc:spChg>
      </pc:sldChg>
      <pc:sldChg chg="addSp modSp mod">
        <pc:chgData name="GOMEZ, Paula" userId="c93cf399-3ed7-4230-9282-8831e3fe5ae7" providerId="ADAL" clId="{3CC95692-23E5-4416-99B1-1CCF25452026}" dt="2023-03-07T16:53:03.671" v="723"/>
        <pc:sldMkLst>
          <pc:docMk/>
          <pc:sldMk cId="899121726" sldId="646"/>
        </pc:sldMkLst>
        <pc:spChg chg="mod">
          <ac:chgData name="GOMEZ, Paula" userId="c93cf399-3ed7-4230-9282-8831e3fe5ae7" providerId="ADAL" clId="{3CC95692-23E5-4416-99B1-1CCF25452026}" dt="2023-03-07T15:56:17.186" v="208" actId="255"/>
          <ac:spMkLst>
            <pc:docMk/>
            <pc:sldMk cId="899121726" sldId="646"/>
            <ac:spMk id="3" creationId="{00000000-0000-0000-0000-000000000000}"/>
          </ac:spMkLst>
        </pc:spChg>
        <pc:spChg chg="add mod">
          <ac:chgData name="GOMEZ, Paula" userId="c93cf399-3ed7-4230-9282-8831e3fe5ae7" providerId="ADAL" clId="{3CC95692-23E5-4416-99B1-1CCF25452026}" dt="2023-03-07T16:53:03.671" v="723"/>
          <ac:spMkLst>
            <pc:docMk/>
            <pc:sldMk cId="899121726" sldId="646"/>
            <ac:spMk id="7" creationId="{D52F6B45-9E96-4471-9E35-04F3803DF6E0}"/>
          </ac:spMkLst>
        </pc:spChg>
      </pc:sldChg>
      <pc:sldChg chg="addSp delSp modSp mod">
        <pc:chgData name="GOMEZ, Paula" userId="c93cf399-3ed7-4230-9282-8831e3fe5ae7" providerId="ADAL" clId="{3CC95692-23E5-4416-99B1-1CCF25452026}" dt="2023-03-07T16:52:59.698" v="722"/>
        <pc:sldMkLst>
          <pc:docMk/>
          <pc:sldMk cId="1647851540" sldId="647"/>
        </pc:sldMkLst>
        <pc:spChg chg="del">
          <ac:chgData name="GOMEZ, Paula" userId="c93cf399-3ed7-4230-9282-8831e3fe5ae7" providerId="ADAL" clId="{3CC95692-23E5-4416-99B1-1CCF25452026}" dt="2023-03-07T16:52:59.073" v="721" actId="478"/>
          <ac:spMkLst>
            <pc:docMk/>
            <pc:sldMk cId="1647851540" sldId="647"/>
            <ac:spMk id="2" creationId="{DF274988-1A04-40E9-8617-694DD034DC04}"/>
          </ac:spMkLst>
        </pc:spChg>
        <pc:spChg chg="add mod">
          <ac:chgData name="GOMEZ, Paula" userId="c93cf399-3ed7-4230-9282-8831e3fe5ae7" providerId="ADAL" clId="{3CC95692-23E5-4416-99B1-1CCF25452026}" dt="2023-03-07T16:52:59.698" v="722"/>
          <ac:spMkLst>
            <pc:docMk/>
            <pc:sldMk cId="1647851540" sldId="647"/>
            <ac:spMk id="5" creationId="{AE3D7905-9F6A-469F-9340-91E9F4EEB398}"/>
          </ac:spMkLst>
        </pc:spChg>
      </pc:sldChg>
      <pc:sldChg chg="addSp modSp">
        <pc:chgData name="GOMEZ, Paula" userId="c93cf399-3ed7-4230-9282-8831e3fe5ae7" providerId="ADAL" clId="{3CC95692-23E5-4416-99B1-1CCF25452026}" dt="2023-03-07T16:53:18.706" v="727"/>
        <pc:sldMkLst>
          <pc:docMk/>
          <pc:sldMk cId="4157882530" sldId="651"/>
        </pc:sldMkLst>
        <pc:spChg chg="add mod">
          <ac:chgData name="GOMEZ, Paula" userId="c93cf399-3ed7-4230-9282-8831e3fe5ae7" providerId="ADAL" clId="{3CC95692-23E5-4416-99B1-1CCF25452026}" dt="2023-03-07T16:53:18.706" v="727"/>
          <ac:spMkLst>
            <pc:docMk/>
            <pc:sldMk cId="4157882530" sldId="651"/>
            <ac:spMk id="5" creationId="{FCE3522E-19E3-490D-83B3-D67344D748F9}"/>
          </ac:spMkLst>
        </pc:spChg>
      </pc:sldChg>
      <pc:sldChg chg="addSp delSp modSp mod modClrScheme chgLayout">
        <pc:chgData name="GOMEZ, Paula" userId="c93cf399-3ed7-4230-9282-8831e3fe5ae7" providerId="ADAL" clId="{3CC95692-23E5-4416-99B1-1CCF25452026}" dt="2023-03-07T16:54:18.468" v="740"/>
        <pc:sldMkLst>
          <pc:docMk/>
          <pc:sldMk cId="825514520" sldId="655"/>
        </pc:sldMkLst>
        <pc:spChg chg="add mod">
          <ac:chgData name="GOMEZ, Paula" userId="c93cf399-3ed7-4230-9282-8831e3fe5ae7" providerId="ADAL" clId="{3CC95692-23E5-4416-99B1-1CCF25452026}" dt="2023-03-07T16:03:30.807" v="248" actId="1076"/>
          <ac:spMkLst>
            <pc:docMk/>
            <pc:sldMk cId="825514520" sldId="655"/>
            <ac:spMk id="2" creationId="{D77CE63C-2AF5-428F-84F3-686146D62471}"/>
          </ac:spMkLst>
        </pc:spChg>
        <pc:spChg chg="mod ord">
          <ac:chgData name="GOMEZ, Paula" userId="c93cf399-3ed7-4230-9282-8831e3fe5ae7" providerId="ADAL" clId="{3CC95692-23E5-4416-99B1-1CCF25452026}" dt="2023-03-07T16:03:22.254" v="246" actId="1076"/>
          <ac:spMkLst>
            <pc:docMk/>
            <pc:sldMk cId="825514520" sldId="655"/>
            <ac:spMk id="3" creationId="{00000000-0000-0000-0000-000000000000}"/>
          </ac:spMkLst>
        </pc:spChg>
        <pc:spChg chg="del mod ord">
          <ac:chgData name="GOMEZ, Paula" userId="c93cf399-3ed7-4230-9282-8831e3fe5ae7" providerId="ADAL" clId="{3CC95692-23E5-4416-99B1-1CCF25452026}" dt="2023-03-07T16:03:12.967" v="244" actId="478"/>
          <ac:spMkLst>
            <pc:docMk/>
            <pc:sldMk cId="825514520" sldId="655"/>
            <ac:spMk id="7" creationId="{8EB86AF0-D179-4201-A9CF-459956C5C238}"/>
          </ac:spMkLst>
        </pc:spChg>
        <pc:spChg chg="mod">
          <ac:chgData name="GOMEZ, Paula" userId="c93cf399-3ed7-4230-9282-8831e3fe5ae7" providerId="ADAL" clId="{3CC95692-23E5-4416-99B1-1CCF25452026}" dt="2023-03-07T16:02:53.643" v="240" actId="14100"/>
          <ac:spMkLst>
            <pc:docMk/>
            <pc:sldMk cId="825514520" sldId="655"/>
            <ac:spMk id="8" creationId="{1D3A5C31-B449-4777-8786-2620090801B8}"/>
          </ac:spMkLst>
        </pc:spChg>
        <pc:spChg chg="add mod">
          <ac:chgData name="GOMEZ, Paula" userId="c93cf399-3ed7-4230-9282-8831e3fe5ae7" providerId="ADAL" clId="{3CC95692-23E5-4416-99B1-1CCF25452026}" dt="2023-03-07T16:54:18.468" v="740"/>
          <ac:spMkLst>
            <pc:docMk/>
            <pc:sldMk cId="825514520" sldId="655"/>
            <ac:spMk id="9" creationId="{F10EE599-9908-43A1-B337-0CE6B8B1BC0B}"/>
          </ac:spMkLst>
        </pc:spChg>
      </pc:sldChg>
      <pc:sldChg chg="addSp modSp mod modClrScheme chgLayout">
        <pc:chgData name="GOMEZ, Paula" userId="c93cf399-3ed7-4230-9282-8831e3fe5ae7" providerId="ADAL" clId="{3CC95692-23E5-4416-99B1-1CCF25452026}" dt="2023-03-07T16:54:22.540" v="741"/>
        <pc:sldMkLst>
          <pc:docMk/>
          <pc:sldMk cId="3888999264" sldId="656"/>
        </pc:sldMkLst>
        <pc:spChg chg="mod ord">
          <ac:chgData name="GOMEZ, Paula" userId="c93cf399-3ed7-4230-9282-8831e3fe5ae7" providerId="ADAL" clId="{3CC95692-23E5-4416-99B1-1CCF25452026}" dt="2023-03-07T16:04:22.779" v="257" actId="1076"/>
          <ac:spMkLst>
            <pc:docMk/>
            <pc:sldMk cId="3888999264" sldId="656"/>
            <ac:spMk id="5" creationId="{8EB86AF0-D179-4201-A9CF-459956C5C238}"/>
          </ac:spMkLst>
        </pc:spChg>
        <pc:spChg chg="add mod">
          <ac:chgData name="GOMEZ, Paula" userId="c93cf399-3ed7-4230-9282-8831e3fe5ae7" providerId="ADAL" clId="{3CC95692-23E5-4416-99B1-1CCF25452026}" dt="2023-03-07T16:54:22.540" v="741"/>
          <ac:spMkLst>
            <pc:docMk/>
            <pc:sldMk cId="3888999264" sldId="656"/>
            <ac:spMk id="6" creationId="{2DC901F8-8863-4D6E-9141-7B27BACBEE4F}"/>
          </ac:spMkLst>
        </pc:spChg>
        <pc:spChg chg="mod ord">
          <ac:chgData name="GOMEZ, Paula" userId="c93cf399-3ed7-4230-9282-8831e3fe5ae7" providerId="ADAL" clId="{3CC95692-23E5-4416-99B1-1CCF25452026}" dt="2023-03-07T16:04:15.774" v="256" actId="14100"/>
          <ac:spMkLst>
            <pc:docMk/>
            <pc:sldMk cId="3888999264" sldId="656"/>
            <ac:spMk id="7" creationId="{00000000-0000-0000-0000-000000000000}"/>
          </ac:spMkLst>
        </pc:spChg>
      </pc:sldChg>
      <pc:sldChg chg="addSp modSp mod ord">
        <pc:chgData name="GOMEZ, Paula" userId="c93cf399-3ed7-4230-9282-8831e3fe5ae7" providerId="ADAL" clId="{3CC95692-23E5-4416-99B1-1CCF25452026}" dt="2023-03-07T16:56:26.568" v="789"/>
        <pc:sldMkLst>
          <pc:docMk/>
          <pc:sldMk cId="601694295" sldId="657"/>
        </pc:sldMkLst>
        <pc:spChg chg="mod">
          <ac:chgData name="GOMEZ, Paula" userId="c93cf399-3ed7-4230-9282-8831e3fe5ae7" providerId="ADAL" clId="{3CC95692-23E5-4416-99B1-1CCF25452026}" dt="2023-03-07T16:47:58.056" v="643" actId="1076"/>
          <ac:spMkLst>
            <pc:docMk/>
            <pc:sldMk cId="601694295" sldId="657"/>
            <ac:spMk id="2" creationId="{00000000-0000-0000-0000-000000000000}"/>
          </ac:spMkLst>
        </pc:spChg>
        <pc:spChg chg="mod">
          <ac:chgData name="GOMEZ, Paula" userId="c93cf399-3ed7-4230-9282-8831e3fe5ae7" providerId="ADAL" clId="{3CC95692-23E5-4416-99B1-1CCF25452026}" dt="2023-03-07T16:04:58.643" v="259" actId="113"/>
          <ac:spMkLst>
            <pc:docMk/>
            <pc:sldMk cId="601694295" sldId="657"/>
            <ac:spMk id="3" creationId="{00000000-0000-0000-0000-000000000000}"/>
          </ac:spMkLst>
        </pc:spChg>
        <pc:spChg chg="add mod">
          <ac:chgData name="GOMEZ, Paula" userId="c93cf399-3ed7-4230-9282-8831e3fe5ae7" providerId="ADAL" clId="{3CC95692-23E5-4416-99B1-1CCF25452026}" dt="2023-03-07T16:56:26.568" v="789"/>
          <ac:spMkLst>
            <pc:docMk/>
            <pc:sldMk cId="601694295" sldId="657"/>
            <ac:spMk id="4" creationId="{FF8C644E-F126-4B86-B78F-79BE20C53E8B}"/>
          </ac:spMkLst>
        </pc:spChg>
      </pc:sldChg>
      <pc:sldChg chg="addSp modSp mod">
        <pc:chgData name="GOMEZ, Paula" userId="c93cf399-3ed7-4230-9282-8831e3fe5ae7" providerId="ADAL" clId="{3CC95692-23E5-4416-99B1-1CCF25452026}" dt="2023-03-07T16:53:06.898" v="724"/>
        <pc:sldMkLst>
          <pc:docMk/>
          <pc:sldMk cId="3563047116" sldId="658"/>
        </pc:sldMkLst>
        <pc:spChg chg="mod">
          <ac:chgData name="GOMEZ, Paula" userId="c93cf399-3ed7-4230-9282-8831e3fe5ae7" providerId="ADAL" clId="{3CC95692-23E5-4416-99B1-1CCF25452026}" dt="2023-03-07T15:56:50.889" v="211" actId="1076"/>
          <ac:spMkLst>
            <pc:docMk/>
            <pc:sldMk cId="3563047116" sldId="658"/>
            <ac:spMk id="2" creationId="{00000000-0000-0000-0000-000000000000}"/>
          </ac:spMkLst>
        </pc:spChg>
        <pc:spChg chg="add mod">
          <ac:chgData name="GOMEZ, Paula" userId="c93cf399-3ed7-4230-9282-8831e3fe5ae7" providerId="ADAL" clId="{3CC95692-23E5-4416-99B1-1CCF25452026}" dt="2023-03-07T16:53:06.898" v="724"/>
          <ac:spMkLst>
            <pc:docMk/>
            <pc:sldMk cId="3563047116" sldId="658"/>
            <ac:spMk id="3" creationId="{42DE7C26-F7AC-4ADE-962C-3A9CD0049285}"/>
          </ac:spMkLst>
        </pc:spChg>
      </pc:sldChg>
      <pc:sldChg chg="del">
        <pc:chgData name="GOMEZ, Paula" userId="c93cf399-3ed7-4230-9282-8831e3fe5ae7" providerId="ADAL" clId="{3CC95692-23E5-4416-99B1-1CCF25452026}" dt="2023-03-07T15:54:30.719" v="155" actId="2696"/>
        <pc:sldMkLst>
          <pc:docMk/>
          <pc:sldMk cId="2164789767" sldId="659"/>
        </pc:sldMkLst>
      </pc:sldChg>
      <pc:sldChg chg="addSp delSp modSp mod">
        <pc:chgData name="GOMEZ, Paula" userId="c93cf399-3ed7-4230-9282-8831e3fe5ae7" providerId="ADAL" clId="{3CC95692-23E5-4416-99B1-1CCF25452026}" dt="2023-03-07T16:52:45.742" v="719"/>
        <pc:sldMkLst>
          <pc:docMk/>
          <pc:sldMk cId="784166473" sldId="662"/>
        </pc:sldMkLst>
        <pc:spChg chg="mod">
          <ac:chgData name="GOMEZ, Paula" userId="c93cf399-3ed7-4230-9282-8831e3fe5ae7" providerId="ADAL" clId="{3CC95692-23E5-4416-99B1-1CCF25452026}" dt="2023-03-07T16:11:04.228" v="276" actId="33524"/>
          <ac:spMkLst>
            <pc:docMk/>
            <pc:sldMk cId="784166473" sldId="662"/>
            <ac:spMk id="3" creationId="{00000000-0000-0000-0000-000000000000}"/>
          </ac:spMkLst>
        </pc:spChg>
        <pc:spChg chg="mod">
          <ac:chgData name="GOMEZ, Paula" userId="c93cf399-3ed7-4230-9282-8831e3fe5ae7" providerId="ADAL" clId="{3CC95692-23E5-4416-99B1-1CCF25452026}" dt="2023-03-07T15:55:48.013" v="199" actId="20577"/>
          <ac:spMkLst>
            <pc:docMk/>
            <pc:sldMk cId="784166473" sldId="662"/>
            <ac:spMk id="5" creationId="{00000000-0000-0000-0000-000000000000}"/>
          </ac:spMkLst>
        </pc:spChg>
        <pc:spChg chg="add del mod">
          <ac:chgData name="GOMEZ, Paula" userId="c93cf399-3ed7-4230-9282-8831e3fe5ae7" providerId="ADAL" clId="{3CC95692-23E5-4416-99B1-1CCF25452026}" dt="2023-03-07T16:50:44.131" v="657" actId="478"/>
          <ac:spMkLst>
            <pc:docMk/>
            <pc:sldMk cId="784166473" sldId="662"/>
            <ac:spMk id="6" creationId="{83BCE313-B841-45FC-ABF1-FA3EE126313B}"/>
          </ac:spMkLst>
        </pc:spChg>
        <pc:spChg chg="add mod">
          <ac:chgData name="GOMEZ, Paula" userId="c93cf399-3ed7-4230-9282-8831e3fe5ae7" providerId="ADAL" clId="{3CC95692-23E5-4416-99B1-1CCF25452026}" dt="2023-03-07T16:52:45.742" v="719"/>
          <ac:spMkLst>
            <pc:docMk/>
            <pc:sldMk cId="784166473" sldId="662"/>
            <ac:spMk id="8" creationId="{CD7AF48D-1475-4084-BA76-6A850D291634}"/>
          </ac:spMkLst>
        </pc:spChg>
      </pc:sldChg>
      <pc:sldChg chg="addSp modSp mod">
        <pc:chgData name="GOMEZ, Paula" userId="c93cf399-3ed7-4230-9282-8831e3fe5ae7" providerId="ADAL" clId="{3CC95692-23E5-4416-99B1-1CCF25452026}" dt="2023-03-07T16:53:14.944" v="726"/>
        <pc:sldMkLst>
          <pc:docMk/>
          <pc:sldMk cId="2488287096" sldId="670"/>
        </pc:sldMkLst>
        <pc:spChg chg="mod">
          <ac:chgData name="GOMEZ, Paula" userId="c93cf399-3ed7-4230-9282-8831e3fe5ae7" providerId="ADAL" clId="{3CC95692-23E5-4416-99B1-1CCF25452026}" dt="2023-03-07T15:57:04.864" v="213" actId="1076"/>
          <ac:spMkLst>
            <pc:docMk/>
            <pc:sldMk cId="2488287096" sldId="670"/>
            <ac:spMk id="2" creationId="{00000000-0000-0000-0000-000000000000}"/>
          </ac:spMkLst>
        </pc:spChg>
        <pc:spChg chg="add mod">
          <ac:chgData name="GOMEZ, Paula" userId="c93cf399-3ed7-4230-9282-8831e3fe5ae7" providerId="ADAL" clId="{3CC95692-23E5-4416-99B1-1CCF25452026}" dt="2023-03-07T16:53:14.944" v="726"/>
          <ac:spMkLst>
            <pc:docMk/>
            <pc:sldMk cId="2488287096" sldId="670"/>
            <ac:spMk id="3" creationId="{11C54DBF-E141-44CE-89C8-1A89B2D6D9F3}"/>
          </ac:spMkLst>
        </pc:spChg>
      </pc:sldChg>
      <pc:sldChg chg="addSp delSp modSp mod">
        <pc:chgData name="GOMEZ, Paula" userId="c93cf399-3ed7-4230-9282-8831e3fe5ae7" providerId="ADAL" clId="{3CC95692-23E5-4416-99B1-1CCF25452026}" dt="2023-03-07T16:56:13.200" v="786"/>
        <pc:sldMkLst>
          <pc:docMk/>
          <pc:sldMk cId="3273506029" sldId="671"/>
        </pc:sldMkLst>
        <pc:spChg chg="mod">
          <ac:chgData name="GOMEZ, Paula" userId="c93cf399-3ed7-4230-9282-8831e3fe5ae7" providerId="ADAL" clId="{3CC95692-23E5-4416-99B1-1CCF25452026}" dt="2023-03-07T16:05:23.011" v="261" actId="255"/>
          <ac:spMkLst>
            <pc:docMk/>
            <pc:sldMk cId="3273506029" sldId="671"/>
            <ac:spMk id="2" creationId="{00000000-0000-0000-0000-000000000000}"/>
          </ac:spMkLst>
        </pc:spChg>
        <pc:spChg chg="del">
          <ac:chgData name="GOMEZ, Paula" userId="c93cf399-3ed7-4230-9282-8831e3fe5ae7" providerId="ADAL" clId="{3CC95692-23E5-4416-99B1-1CCF25452026}" dt="2023-03-07T16:56:12.420" v="785" actId="478"/>
          <ac:spMkLst>
            <pc:docMk/>
            <pc:sldMk cId="3273506029" sldId="671"/>
            <ac:spMk id="3" creationId="{44D94780-CCAE-46DC-B21A-B8550A61D29F}"/>
          </ac:spMkLst>
        </pc:spChg>
        <pc:spChg chg="add mod">
          <ac:chgData name="GOMEZ, Paula" userId="c93cf399-3ed7-4230-9282-8831e3fe5ae7" providerId="ADAL" clId="{3CC95692-23E5-4416-99B1-1CCF25452026}" dt="2023-03-07T16:56:13.200" v="786"/>
          <ac:spMkLst>
            <pc:docMk/>
            <pc:sldMk cId="3273506029" sldId="671"/>
            <ac:spMk id="4" creationId="{98986FDA-1AD0-4CC8-96A3-1A8E7DC892DC}"/>
          </ac:spMkLst>
        </pc:spChg>
      </pc:sldChg>
      <pc:sldChg chg="addSp modSp mod">
        <pc:chgData name="GOMEZ, Paula" userId="c93cf399-3ed7-4230-9282-8831e3fe5ae7" providerId="ADAL" clId="{3CC95692-23E5-4416-99B1-1CCF25452026}" dt="2023-03-07T16:53:43.059" v="733"/>
        <pc:sldMkLst>
          <pc:docMk/>
          <pc:sldMk cId="130628416" sldId="672"/>
        </pc:sldMkLst>
        <pc:spChg chg="mod">
          <ac:chgData name="GOMEZ, Paula" userId="c93cf399-3ed7-4230-9282-8831e3fe5ae7" providerId="ADAL" clId="{3CC95692-23E5-4416-99B1-1CCF25452026}" dt="2023-03-07T16:25:57.317" v="334" actId="1076"/>
          <ac:spMkLst>
            <pc:docMk/>
            <pc:sldMk cId="130628416" sldId="672"/>
            <ac:spMk id="2" creationId="{00000000-0000-0000-0000-000000000000}"/>
          </ac:spMkLst>
        </pc:spChg>
        <pc:spChg chg="mod">
          <ac:chgData name="GOMEZ, Paula" userId="c93cf399-3ed7-4230-9282-8831e3fe5ae7" providerId="ADAL" clId="{3CC95692-23E5-4416-99B1-1CCF25452026}" dt="2023-03-07T16:44:42.792" v="443" actId="13926"/>
          <ac:spMkLst>
            <pc:docMk/>
            <pc:sldMk cId="130628416" sldId="672"/>
            <ac:spMk id="3" creationId="{00000000-0000-0000-0000-000000000000}"/>
          </ac:spMkLst>
        </pc:spChg>
        <pc:spChg chg="add mod">
          <ac:chgData name="GOMEZ, Paula" userId="c93cf399-3ed7-4230-9282-8831e3fe5ae7" providerId="ADAL" clId="{3CC95692-23E5-4416-99B1-1CCF25452026}" dt="2023-03-07T16:53:43.059" v="733"/>
          <ac:spMkLst>
            <pc:docMk/>
            <pc:sldMk cId="130628416" sldId="672"/>
            <ac:spMk id="5" creationId="{0C8059E8-6B4D-4DE3-AEF7-078C902CFAFF}"/>
          </ac:spMkLst>
        </pc:spChg>
      </pc:sldChg>
      <pc:sldChg chg="addSp modSp">
        <pc:chgData name="GOMEZ, Paula" userId="c93cf399-3ed7-4230-9282-8831e3fe5ae7" providerId="ADAL" clId="{3CC95692-23E5-4416-99B1-1CCF25452026}" dt="2023-03-07T16:54:09.017" v="738"/>
        <pc:sldMkLst>
          <pc:docMk/>
          <pc:sldMk cId="405704295" sldId="673"/>
        </pc:sldMkLst>
        <pc:spChg chg="add mod">
          <ac:chgData name="GOMEZ, Paula" userId="c93cf399-3ed7-4230-9282-8831e3fe5ae7" providerId="ADAL" clId="{3CC95692-23E5-4416-99B1-1CCF25452026}" dt="2023-03-07T16:54:09.017" v="738"/>
          <ac:spMkLst>
            <pc:docMk/>
            <pc:sldMk cId="405704295" sldId="673"/>
            <ac:spMk id="3" creationId="{A46A488B-9569-40D3-903A-4B452C584C19}"/>
          </ac:spMkLst>
        </pc:spChg>
      </pc:sldChg>
      <pc:sldChg chg="addSp delSp modSp mod modClrScheme chgLayout">
        <pc:chgData name="GOMEZ, Paula" userId="c93cf399-3ed7-4230-9282-8831e3fe5ae7" providerId="ADAL" clId="{3CC95692-23E5-4416-99B1-1CCF25452026}" dt="2023-03-07T16:54:12.434" v="739"/>
        <pc:sldMkLst>
          <pc:docMk/>
          <pc:sldMk cId="1353767814" sldId="674"/>
        </pc:sldMkLst>
        <pc:spChg chg="add del mod ord">
          <ac:chgData name="GOMEZ, Paula" userId="c93cf399-3ed7-4230-9282-8831e3fe5ae7" providerId="ADAL" clId="{3CC95692-23E5-4416-99B1-1CCF25452026}" dt="2023-03-07T16:01:34.056" v="235" actId="700"/>
          <ac:spMkLst>
            <pc:docMk/>
            <pc:sldMk cId="1353767814" sldId="674"/>
            <ac:spMk id="2" creationId="{FB891582-650D-45E1-A90C-9336FBA3DF99}"/>
          </ac:spMkLst>
        </pc:spChg>
        <pc:spChg chg="add del">
          <ac:chgData name="GOMEZ, Paula" userId="c93cf399-3ed7-4230-9282-8831e3fe5ae7" providerId="ADAL" clId="{3CC95692-23E5-4416-99B1-1CCF25452026}" dt="2023-03-07T16:01:20.288" v="233" actId="478"/>
          <ac:spMkLst>
            <pc:docMk/>
            <pc:sldMk cId="1353767814" sldId="674"/>
            <ac:spMk id="4" creationId="{1D3A5C31-B449-4777-8786-2620090801B8}"/>
          </ac:spMkLst>
        </pc:spChg>
        <pc:spChg chg="add del mod ord">
          <ac:chgData name="GOMEZ, Paula" userId="c93cf399-3ed7-4230-9282-8831e3fe5ae7" providerId="ADAL" clId="{3CC95692-23E5-4416-99B1-1CCF25452026}" dt="2023-03-07T16:01:43.132" v="237" actId="478"/>
          <ac:spMkLst>
            <pc:docMk/>
            <pc:sldMk cId="1353767814" sldId="674"/>
            <ac:spMk id="5" creationId="{30A5FDA6-36F0-4FDA-A470-2D10F8EF3858}"/>
          </ac:spMkLst>
        </pc:spChg>
        <pc:spChg chg="add mod">
          <ac:chgData name="GOMEZ, Paula" userId="c93cf399-3ed7-4230-9282-8831e3fe5ae7" providerId="ADAL" clId="{3CC95692-23E5-4416-99B1-1CCF25452026}" dt="2023-03-07T16:54:12.434" v="739"/>
          <ac:spMkLst>
            <pc:docMk/>
            <pc:sldMk cId="1353767814" sldId="674"/>
            <ac:spMk id="12" creationId="{0FC46F3C-D3E2-4281-80B5-3F26FF99B712}"/>
          </ac:spMkLst>
        </pc:spChg>
        <pc:spChg chg="mod ord">
          <ac:chgData name="GOMEZ, Paula" userId="c93cf399-3ed7-4230-9282-8831e3fe5ae7" providerId="ADAL" clId="{3CC95692-23E5-4416-99B1-1CCF25452026}" dt="2023-03-07T16:01:40.409" v="236" actId="1076"/>
          <ac:spMkLst>
            <pc:docMk/>
            <pc:sldMk cId="1353767814" sldId="674"/>
            <ac:spMk id="14" creationId="{8EB86AF0-D179-4201-A9CF-459956C5C238}"/>
          </ac:spMkLst>
        </pc:spChg>
      </pc:sldChg>
      <pc:sldChg chg="addSp modSp">
        <pc:chgData name="GOMEZ, Paula" userId="c93cf399-3ed7-4230-9282-8831e3fe5ae7" providerId="ADAL" clId="{3CC95692-23E5-4416-99B1-1CCF25452026}" dt="2023-03-07T16:56:17.304" v="787"/>
        <pc:sldMkLst>
          <pc:docMk/>
          <pc:sldMk cId="968233751" sldId="678"/>
        </pc:sldMkLst>
        <pc:spChg chg="add mod">
          <ac:chgData name="GOMEZ, Paula" userId="c93cf399-3ed7-4230-9282-8831e3fe5ae7" providerId="ADAL" clId="{3CC95692-23E5-4416-99B1-1CCF25452026}" dt="2023-03-07T16:56:17.304" v="787"/>
          <ac:spMkLst>
            <pc:docMk/>
            <pc:sldMk cId="968233751" sldId="678"/>
            <ac:spMk id="5" creationId="{9E8011D9-E4E0-4C77-805E-553893188800}"/>
          </ac:spMkLst>
        </pc:spChg>
      </pc:sldChg>
      <pc:sldChg chg="addSp delSp modSp mod">
        <pc:chgData name="GOMEZ, Paula" userId="c93cf399-3ed7-4230-9282-8831e3fe5ae7" providerId="ADAL" clId="{3CC95692-23E5-4416-99B1-1CCF25452026}" dt="2023-03-07T16:54:46.755" v="754" actId="313"/>
        <pc:sldMkLst>
          <pc:docMk/>
          <pc:sldMk cId="3579827388" sldId="679"/>
        </pc:sldMkLst>
        <pc:spChg chg="mod">
          <ac:chgData name="GOMEZ, Paula" userId="c93cf399-3ed7-4230-9282-8831e3fe5ae7" providerId="ADAL" clId="{3CC95692-23E5-4416-99B1-1CCF25452026}" dt="2023-03-07T16:54:46.755" v="754" actId="313"/>
          <ac:spMkLst>
            <pc:docMk/>
            <pc:sldMk cId="3579827388" sldId="679"/>
            <ac:spMk id="2" creationId="{00000000-0000-0000-0000-000000000000}"/>
          </ac:spMkLst>
        </pc:spChg>
        <pc:spChg chg="del">
          <ac:chgData name="GOMEZ, Paula" userId="c93cf399-3ed7-4230-9282-8831e3fe5ae7" providerId="ADAL" clId="{3CC95692-23E5-4416-99B1-1CCF25452026}" dt="2023-03-07T16:54:27.812" v="742" actId="478"/>
          <ac:spMkLst>
            <pc:docMk/>
            <pc:sldMk cId="3579827388" sldId="679"/>
            <ac:spMk id="3" creationId="{DBA67F3E-5A71-4D5B-9433-5904BF82ECCF}"/>
          </ac:spMkLst>
        </pc:spChg>
        <pc:spChg chg="add mod">
          <ac:chgData name="GOMEZ, Paula" userId="c93cf399-3ed7-4230-9282-8831e3fe5ae7" providerId="ADAL" clId="{3CC95692-23E5-4416-99B1-1CCF25452026}" dt="2023-03-07T16:54:28.455" v="743"/>
          <ac:spMkLst>
            <pc:docMk/>
            <pc:sldMk cId="3579827388" sldId="679"/>
            <ac:spMk id="4" creationId="{FC56D0E6-810F-4D87-8D8E-95990740D304}"/>
          </ac:spMkLst>
        </pc:spChg>
      </pc:sldChg>
      <pc:sldChg chg="addSp modSp mod">
        <pc:chgData name="GOMEZ, Paula" userId="c93cf399-3ed7-4230-9282-8831e3fe5ae7" providerId="ADAL" clId="{3CC95692-23E5-4416-99B1-1CCF25452026}" dt="2023-03-07T16:54:41.379" v="750" actId="313"/>
        <pc:sldMkLst>
          <pc:docMk/>
          <pc:sldMk cId="627738202" sldId="680"/>
        </pc:sldMkLst>
        <pc:spChg chg="mod">
          <ac:chgData name="GOMEZ, Paula" userId="c93cf399-3ed7-4230-9282-8831e3fe5ae7" providerId="ADAL" clId="{3CC95692-23E5-4416-99B1-1CCF25452026}" dt="2023-03-07T16:54:41.379" v="750" actId="313"/>
          <ac:spMkLst>
            <pc:docMk/>
            <pc:sldMk cId="627738202" sldId="680"/>
            <ac:spMk id="4" creationId="{00000000-0000-0000-0000-000000000000}"/>
          </ac:spMkLst>
        </pc:spChg>
        <pc:spChg chg="add mod">
          <ac:chgData name="GOMEZ, Paula" userId="c93cf399-3ed7-4230-9282-8831e3fe5ae7" providerId="ADAL" clId="{3CC95692-23E5-4416-99B1-1CCF25452026}" dt="2023-03-07T16:54:32.884" v="744"/>
          <ac:spMkLst>
            <pc:docMk/>
            <pc:sldMk cId="627738202" sldId="680"/>
            <ac:spMk id="6" creationId="{4333FC9E-66D1-4A2D-9DDC-127C0B5C789B}"/>
          </ac:spMkLst>
        </pc:spChg>
      </pc:sldChg>
      <pc:sldChg chg="addSp modSp mod">
        <pc:chgData name="GOMEZ, Paula" userId="c93cf399-3ed7-4230-9282-8831e3fe5ae7" providerId="ADAL" clId="{3CC95692-23E5-4416-99B1-1CCF25452026}" dt="2023-03-07T16:55:44.612" v="779"/>
        <pc:sldMkLst>
          <pc:docMk/>
          <pc:sldMk cId="2985700082" sldId="681"/>
        </pc:sldMkLst>
        <pc:spChg chg="mod">
          <ac:chgData name="GOMEZ, Paula" userId="c93cf399-3ed7-4230-9282-8831e3fe5ae7" providerId="ADAL" clId="{3CC95692-23E5-4416-99B1-1CCF25452026}" dt="2023-03-07T16:54:52.803" v="758" actId="313"/>
          <ac:spMkLst>
            <pc:docMk/>
            <pc:sldMk cId="2985700082" sldId="681"/>
            <ac:spMk id="7" creationId="{00000000-0000-0000-0000-000000000000}"/>
          </ac:spMkLst>
        </pc:spChg>
        <pc:spChg chg="add mod">
          <ac:chgData name="GOMEZ, Paula" userId="c93cf399-3ed7-4230-9282-8831e3fe5ae7" providerId="ADAL" clId="{3CC95692-23E5-4416-99B1-1CCF25452026}" dt="2023-03-07T16:55:44.612" v="779"/>
          <ac:spMkLst>
            <pc:docMk/>
            <pc:sldMk cId="2985700082" sldId="681"/>
            <ac:spMk id="8" creationId="{66109B1C-3E17-4E8F-81C4-AF9A3552C141}"/>
          </ac:spMkLst>
        </pc:spChg>
      </pc:sldChg>
      <pc:sldChg chg="addSp modSp mod">
        <pc:chgData name="GOMEZ, Paula" userId="c93cf399-3ed7-4230-9282-8831e3fe5ae7" providerId="ADAL" clId="{3CC95692-23E5-4416-99B1-1CCF25452026}" dt="2023-03-07T16:55:48.783" v="780"/>
        <pc:sldMkLst>
          <pc:docMk/>
          <pc:sldMk cId="2137147746" sldId="682"/>
        </pc:sldMkLst>
        <pc:spChg chg="mod">
          <ac:chgData name="GOMEZ, Paula" userId="c93cf399-3ed7-4230-9282-8831e3fe5ae7" providerId="ADAL" clId="{3CC95692-23E5-4416-99B1-1CCF25452026}" dt="2023-03-07T16:54:58.475" v="762" actId="313"/>
          <ac:spMkLst>
            <pc:docMk/>
            <pc:sldMk cId="2137147746" sldId="682"/>
            <ac:spMk id="4" creationId="{00000000-0000-0000-0000-000000000000}"/>
          </ac:spMkLst>
        </pc:spChg>
        <pc:spChg chg="add mod">
          <ac:chgData name="GOMEZ, Paula" userId="c93cf399-3ed7-4230-9282-8831e3fe5ae7" providerId="ADAL" clId="{3CC95692-23E5-4416-99B1-1CCF25452026}" dt="2023-03-07T16:55:48.783" v="780"/>
          <ac:spMkLst>
            <pc:docMk/>
            <pc:sldMk cId="2137147746" sldId="682"/>
            <ac:spMk id="7" creationId="{1B7EC652-7D20-4FFE-9413-506BE29BD002}"/>
          </ac:spMkLst>
        </pc:spChg>
      </pc:sldChg>
      <pc:sldChg chg="addSp modSp mod">
        <pc:chgData name="GOMEZ, Paula" userId="c93cf399-3ed7-4230-9282-8831e3fe5ae7" providerId="ADAL" clId="{3CC95692-23E5-4416-99B1-1CCF25452026}" dt="2023-03-07T16:55:52.295" v="781"/>
        <pc:sldMkLst>
          <pc:docMk/>
          <pc:sldMk cId="4229264770" sldId="683"/>
        </pc:sldMkLst>
        <pc:spChg chg="mod">
          <ac:chgData name="GOMEZ, Paula" userId="c93cf399-3ed7-4230-9282-8831e3fe5ae7" providerId="ADAL" clId="{3CC95692-23E5-4416-99B1-1CCF25452026}" dt="2023-03-07T16:55:05.699" v="766" actId="313"/>
          <ac:spMkLst>
            <pc:docMk/>
            <pc:sldMk cId="4229264770" sldId="683"/>
            <ac:spMk id="6" creationId="{00000000-0000-0000-0000-000000000000}"/>
          </ac:spMkLst>
        </pc:spChg>
        <pc:spChg chg="add mod">
          <ac:chgData name="GOMEZ, Paula" userId="c93cf399-3ed7-4230-9282-8831e3fe5ae7" providerId="ADAL" clId="{3CC95692-23E5-4416-99B1-1CCF25452026}" dt="2023-03-07T16:55:52.295" v="781"/>
          <ac:spMkLst>
            <pc:docMk/>
            <pc:sldMk cId="4229264770" sldId="683"/>
            <ac:spMk id="7" creationId="{AA59B04D-672A-4A54-9CFD-975EDAA7F294}"/>
          </ac:spMkLst>
        </pc:spChg>
      </pc:sldChg>
      <pc:sldChg chg="addSp modSp mod">
        <pc:chgData name="GOMEZ, Paula" userId="c93cf399-3ed7-4230-9282-8831e3fe5ae7" providerId="ADAL" clId="{3CC95692-23E5-4416-99B1-1CCF25452026}" dt="2023-03-07T16:56:01.507" v="783"/>
        <pc:sldMkLst>
          <pc:docMk/>
          <pc:sldMk cId="1563572202" sldId="685"/>
        </pc:sldMkLst>
        <pc:spChg chg="mod">
          <ac:chgData name="GOMEZ, Paula" userId="c93cf399-3ed7-4230-9282-8831e3fe5ae7" providerId="ADAL" clId="{3CC95692-23E5-4416-99B1-1CCF25452026}" dt="2023-03-07T16:55:16.249" v="774" actId="313"/>
          <ac:spMkLst>
            <pc:docMk/>
            <pc:sldMk cId="1563572202" sldId="685"/>
            <ac:spMk id="7" creationId="{00000000-0000-0000-0000-000000000000}"/>
          </ac:spMkLst>
        </pc:spChg>
        <pc:spChg chg="add mod">
          <ac:chgData name="GOMEZ, Paula" userId="c93cf399-3ed7-4230-9282-8831e3fe5ae7" providerId="ADAL" clId="{3CC95692-23E5-4416-99B1-1CCF25452026}" dt="2023-03-07T16:56:01.507" v="783"/>
          <ac:spMkLst>
            <pc:docMk/>
            <pc:sldMk cId="1563572202" sldId="685"/>
            <ac:spMk id="8" creationId="{7F41A186-A7F6-4191-927F-C93F0CD8143D}"/>
          </ac:spMkLst>
        </pc:spChg>
        <pc:spChg chg="mod">
          <ac:chgData name="GOMEZ, Paula" userId="c93cf399-3ed7-4230-9282-8831e3fe5ae7" providerId="ADAL" clId="{3CC95692-23E5-4416-99B1-1CCF25452026}" dt="2023-03-07T15:46:32.504" v="2" actId="27636"/>
          <ac:spMkLst>
            <pc:docMk/>
            <pc:sldMk cId="1563572202" sldId="685"/>
            <ac:spMk id="22" creationId="{00000000-0000-0000-0000-000000000000}"/>
          </ac:spMkLst>
        </pc:spChg>
      </pc:sldChg>
      <pc:sldChg chg="addSp modSp mod">
        <pc:chgData name="GOMEZ, Paula" userId="c93cf399-3ed7-4230-9282-8831e3fe5ae7" providerId="ADAL" clId="{3CC95692-23E5-4416-99B1-1CCF25452026}" dt="2023-03-07T16:55:57.039" v="782"/>
        <pc:sldMkLst>
          <pc:docMk/>
          <pc:sldMk cId="2048031531" sldId="687"/>
        </pc:sldMkLst>
        <pc:spChg chg="mod">
          <ac:chgData name="GOMEZ, Paula" userId="c93cf399-3ed7-4230-9282-8831e3fe5ae7" providerId="ADAL" clId="{3CC95692-23E5-4416-99B1-1CCF25452026}" dt="2023-03-07T15:46:32.497" v="1" actId="27636"/>
          <ac:spMkLst>
            <pc:docMk/>
            <pc:sldMk cId="2048031531" sldId="687"/>
            <ac:spMk id="2" creationId="{00000000-0000-0000-0000-000000000000}"/>
          </ac:spMkLst>
        </pc:spChg>
        <pc:spChg chg="mod">
          <ac:chgData name="GOMEZ, Paula" userId="c93cf399-3ed7-4230-9282-8831e3fe5ae7" providerId="ADAL" clId="{3CC95692-23E5-4416-99B1-1CCF25452026}" dt="2023-03-07T16:55:10.593" v="770" actId="313"/>
          <ac:spMkLst>
            <pc:docMk/>
            <pc:sldMk cId="2048031531" sldId="687"/>
            <ac:spMk id="4" creationId="{00000000-0000-0000-0000-000000000000}"/>
          </ac:spMkLst>
        </pc:spChg>
        <pc:spChg chg="add mod">
          <ac:chgData name="GOMEZ, Paula" userId="c93cf399-3ed7-4230-9282-8831e3fe5ae7" providerId="ADAL" clId="{3CC95692-23E5-4416-99B1-1CCF25452026}" dt="2023-03-07T16:55:57.039" v="782"/>
          <ac:spMkLst>
            <pc:docMk/>
            <pc:sldMk cId="2048031531" sldId="687"/>
            <ac:spMk id="7" creationId="{C41B0381-3556-488C-A470-FE75AE1B6314}"/>
          </ac:spMkLst>
        </pc:spChg>
      </pc:sldChg>
      <pc:sldChg chg="addSp modSp mod">
        <pc:chgData name="GOMEZ, Paula" userId="c93cf399-3ed7-4230-9282-8831e3fe5ae7" providerId="ADAL" clId="{3CC95692-23E5-4416-99B1-1CCF25452026}" dt="2023-03-07T16:56:05.294" v="784"/>
        <pc:sldMkLst>
          <pc:docMk/>
          <pc:sldMk cId="3920885025" sldId="688"/>
        </pc:sldMkLst>
        <pc:spChg chg="mod">
          <ac:chgData name="GOMEZ, Paula" userId="c93cf399-3ed7-4230-9282-8831e3fe5ae7" providerId="ADAL" clId="{3CC95692-23E5-4416-99B1-1CCF25452026}" dt="2023-03-07T16:55:21.612" v="778" actId="313"/>
          <ac:spMkLst>
            <pc:docMk/>
            <pc:sldMk cId="3920885025" sldId="688"/>
            <ac:spMk id="4" creationId="{00000000-0000-0000-0000-000000000000}"/>
          </ac:spMkLst>
        </pc:spChg>
        <pc:spChg chg="add mod">
          <ac:chgData name="GOMEZ, Paula" userId="c93cf399-3ed7-4230-9282-8831e3fe5ae7" providerId="ADAL" clId="{3CC95692-23E5-4416-99B1-1CCF25452026}" dt="2023-03-07T16:56:05.294" v="784"/>
          <ac:spMkLst>
            <pc:docMk/>
            <pc:sldMk cId="3920885025" sldId="688"/>
            <ac:spMk id="8" creationId="{980C1E87-0821-4D94-A650-2301392964C7}"/>
          </ac:spMkLst>
        </pc:spChg>
      </pc:sldChg>
      <pc:sldChg chg="addSp modSp">
        <pc:chgData name="GOMEZ, Paula" userId="c93cf399-3ed7-4230-9282-8831e3fe5ae7" providerId="ADAL" clId="{3CC95692-23E5-4416-99B1-1CCF25452026}" dt="2023-03-07T16:56:22.188" v="788"/>
        <pc:sldMkLst>
          <pc:docMk/>
          <pc:sldMk cId="2522164048" sldId="689"/>
        </pc:sldMkLst>
        <pc:spChg chg="add mod">
          <ac:chgData name="GOMEZ, Paula" userId="c93cf399-3ed7-4230-9282-8831e3fe5ae7" providerId="ADAL" clId="{3CC95692-23E5-4416-99B1-1CCF25452026}" dt="2023-03-07T16:56:22.188" v="788"/>
          <ac:spMkLst>
            <pc:docMk/>
            <pc:sldMk cId="2522164048" sldId="689"/>
            <ac:spMk id="5" creationId="{E428193B-795F-469C-A104-F50E89CD96E2}"/>
          </ac:spMkLst>
        </pc:spChg>
      </pc:sldChg>
      <pc:sldChg chg="modSp mod">
        <pc:chgData name="GOMEZ, Paula" userId="c93cf399-3ed7-4230-9282-8831e3fe5ae7" providerId="ADAL" clId="{3CC95692-23E5-4416-99B1-1CCF25452026}" dt="2023-03-07T16:41:04.259" v="378" actId="113"/>
        <pc:sldMkLst>
          <pc:docMk/>
          <pc:sldMk cId="2181066312" sldId="691"/>
        </pc:sldMkLst>
        <pc:spChg chg="mod">
          <ac:chgData name="GOMEZ, Paula" userId="c93cf399-3ed7-4230-9282-8831e3fe5ae7" providerId="ADAL" clId="{3CC95692-23E5-4416-99B1-1CCF25452026}" dt="2023-03-07T15:54:06.262" v="149" actId="20577"/>
          <ac:spMkLst>
            <pc:docMk/>
            <pc:sldMk cId="2181066312" sldId="691"/>
            <ac:spMk id="4" creationId="{1D3A5C31-B449-4777-8786-2620090801B8}"/>
          </ac:spMkLst>
        </pc:spChg>
        <pc:spChg chg="mod">
          <ac:chgData name="GOMEZ, Paula" userId="c93cf399-3ed7-4230-9282-8831e3fe5ae7" providerId="ADAL" clId="{3CC95692-23E5-4416-99B1-1CCF25452026}" dt="2023-03-07T16:41:04.259" v="378" actId="113"/>
          <ac:spMkLst>
            <pc:docMk/>
            <pc:sldMk cId="2181066312" sldId="691"/>
            <ac:spMk id="5" creationId="{00000000-0000-0000-0000-000000000000}"/>
          </ac:spMkLst>
        </pc:spChg>
      </pc:sldChg>
      <pc:sldChg chg="del">
        <pc:chgData name="GOMEZ, Paula" userId="c93cf399-3ed7-4230-9282-8831e3fe5ae7" providerId="ADAL" clId="{3CC95692-23E5-4416-99B1-1CCF25452026}" dt="2023-03-07T16:26:03.041" v="335" actId="2696"/>
        <pc:sldMkLst>
          <pc:docMk/>
          <pc:sldMk cId="996267464" sldId="692"/>
        </pc:sldMkLst>
      </pc:sldChg>
      <pc:sldChg chg="addSp modSp mod">
        <pc:chgData name="GOMEZ, Paula" userId="c93cf399-3ed7-4230-9282-8831e3fe5ae7" providerId="ADAL" clId="{3CC95692-23E5-4416-99B1-1CCF25452026}" dt="2023-03-07T16:53:39.242" v="732"/>
        <pc:sldMkLst>
          <pc:docMk/>
          <pc:sldMk cId="2827969123" sldId="694"/>
        </pc:sldMkLst>
        <pc:spChg chg="mod">
          <ac:chgData name="GOMEZ, Paula" userId="c93cf399-3ed7-4230-9282-8831e3fe5ae7" providerId="ADAL" clId="{3CC95692-23E5-4416-99B1-1CCF25452026}" dt="2023-03-07T16:25:18.456" v="332" actId="2711"/>
          <ac:spMkLst>
            <pc:docMk/>
            <pc:sldMk cId="2827969123" sldId="694"/>
            <ac:spMk id="3" creationId="{00000000-0000-0000-0000-000000000000}"/>
          </ac:spMkLst>
        </pc:spChg>
        <pc:spChg chg="add mod">
          <ac:chgData name="GOMEZ, Paula" userId="c93cf399-3ed7-4230-9282-8831e3fe5ae7" providerId="ADAL" clId="{3CC95692-23E5-4416-99B1-1CCF25452026}" dt="2023-03-07T16:53:39.242" v="732"/>
          <ac:spMkLst>
            <pc:docMk/>
            <pc:sldMk cId="2827969123" sldId="694"/>
            <ac:spMk id="6" creationId="{F9BD7154-5CCE-4E7E-94A8-92FD25BA9022}"/>
          </ac:spMkLst>
        </pc:spChg>
      </pc:sldChg>
      <pc:sldChg chg="addSp modSp mod">
        <pc:chgData name="GOMEZ, Paula" userId="c93cf399-3ed7-4230-9282-8831e3fe5ae7" providerId="ADAL" clId="{3CC95692-23E5-4416-99B1-1CCF25452026}" dt="2023-03-07T16:53:36.035" v="731"/>
        <pc:sldMkLst>
          <pc:docMk/>
          <pc:sldMk cId="311074723" sldId="695"/>
        </pc:sldMkLst>
        <pc:spChg chg="mod">
          <ac:chgData name="GOMEZ, Paula" userId="c93cf399-3ed7-4230-9282-8831e3fe5ae7" providerId="ADAL" clId="{3CC95692-23E5-4416-99B1-1CCF25452026}" dt="2023-03-07T16:25:00.518" v="331" actId="255"/>
          <ac:spMkLst>
            <pc:docMk/>
            <pc:sldMk cId="311074723" sldId="695"/>
            <ac:spMk id="4" creationId="{9C43A047-E6BE-A8B4-063C-53DA5185D2E6}"/>
          </ac:spMkLst>
        </pc:spChg>
        <pc:spChg chg="add mod">
          <ac:chgData name="GOMEZ, Paula" userId="c93cf399-3ed7-4230-9282-8831e3fe5ae7" providerId="ADAL" clId="{3CC95692-23E5-4416-99B1-1CCF25452026}" dt="2023-03-07T16:53:36.035" v="731"/>
          <ac:spMkLst>
            <pc:docMk/>
            <pc:sldMk cId="311074723" sldId="695"/>
            <ac:spMk id="8" creationId="{128A214D-928B-4EC0-AFE7-928848F162AA}"/>
          </ac:spMkLst>
        </pc:spChg>
      </pc:sldChg>
      <pc:sldChg chg="addSp modSp">
        <pc:chgData name="GOMEZ, Paula" userId="c93cf399-3ed7-4230-9282-8831e3fe5ae7" providerId="ADAL" clId="{3CC95692-23E5-4416-99B1-1CCF25452026}" dt="2023-03-07T16:53:31.415" v="730"/>
        <pc:sldMkLst>
          <pc:docMk/>
          <pc:sldMk cId="2645376067" sldId="696"/>
        </pc:sldMkLst>
        <pc:spChg chg="add mod">
          <ac:chgData name="GOMEZ, Paula" userId="c93cf399-3ed7-4230-9282-8831e3fe5ae7" providerId="ADAL" clId="{3CC95692-23E5-4416-99B1-1CCF25452026}" dt="2023-03-07T16:53:31.415" v="730"/>
          <ac:spMkLst>
            <pc:docMk/>
            <pc:sldMk cId="2645376067" sldId="696"/>
            <ac:spMk id="6" creationId="{4C654260-EE86-44A1-BF35-37440426DEBE}"/>
          </ac:spMkLst>
        </pc:spChg>
      </pc:sldChg>
      <pc:sldChg chg="addSp modSp mod">
        <pc:chgData name="GOMEZ, Paula" userId="c93cf399-3ed7-4230-9282-8831e3fe5ae7" providerId="ADAL" clId="{3CC95692-23E5-4416-99B1-1CCF25452026}" dt="2023-03-07T16:53:25.984" v="729"/>
        <pc:sldMkLst>
          <pc:docMk/>
          <pc:sldMk cId="3695732736" sldId="697"/>
        </pc:sldMkLst>
        <pc:spChg chg="mod">
          <ac:chgData name="GOMEZ, Paula" userId="c93cf399-3ed7-4230-9282-8831e3fe5ae7" providerId="ADAL" clId="{3CC95692-23E5-4416-99B1-1CCF25452026}" dt="2023-03-07T16:23:55.884" v="329" actId="2711"/>
          <ac:spMkLst>
            <pc:docMk/>
            <pc:sldMk cId="3695732736" sldId="697"/>
            <ac:spMk id="3" creationId="{00000000-0000-0000-0000-000000000000}"/>
          </ac:spMkLst>
        </pc:spChg>
        <pc:spChg chg="add mod">
          <ac:chgData name="GOMEZ, Paula" userId="c93cf399-3ed7-4230-9282-8831e3fe5ae7" providerId="ADAL" clId="{3CC95692-23E5-4416-99B1-1CCF25452026}" dt="2023-03-07T16:53:25.984" v="729"/>
          <ac:spMkLst>
            <pc:docMk/>
            <pc:sldMk cId="3695732736" sldId="697"/>
            <ac:spMk id="6" creationId="{810F83CB-43FA-470A-9E6B-DC7EB26B1CEA}"/>
          </ac:spMkLst>
        </pc:spChg>
      </pc:sldChg>
      <pc:sldChg chg="addSp modSp ord">
        <pc:chgData name="GOMEZ, Paula" userId="c93cf399-3ed7-4230-9282-8831e3fe5ae7" providerId="ADAL" clId="{3CC95692-23E5-4416-99B1-1CCF25452026}" dt="2023-03-07T16:53:22.365" v="728"/>
        <pc:sldMkLst>
          <pc:docMk/>
          <pc:sldMk cId="4149292024" sldId="698"/>
        </pc:sldMkLst>
        <pc:spChg chg="add mod">
          <ac:chgData name="GOMEZ, Paula" userId="c93cf399-3ed7-4230-9282-8831e3fe5ae7" providerId="ADAL" clId="{3CC95692-23E5-4416-99B1-1CCF25452026}" dt="2023-03-07T16:53:22.365" v="728"/>
          <ac:spMkLst>
            <pc:docMk/>
            <pc:sldMk cId="4149292024" sldId="698"/>
            <ac:spMk id="5" creationId="{1D8F4D32-9AA5-40EA-96D4-6B028A0944A0}"/>
          </ac:spMkLst>
        </pc:spChg>
      </pc:sldChg>
      <pc:sldChg chg="addSp modSp mod">
        <pc:chgData name="GOMEZ, Paula" userId="c93cf399-3ed7-4230-9282-8831e3fe5ae7" providerId="ADAL" clId="{3CC95692-23E5-4416-99B1-1CCF25452026}" dt="2023-03-07T16:54:05.504" v="737"/>
        <pc:sldMkLst>
          <pc:docMk/>
          <pc:sldMk cId="2020034115" sldId="699"/>
        </pc:sldMkLst>
        <pc:spChg chg="mod">
          <ac:chgData name="GOMEZ, Paula" userId="c93cf399-3ed7-4230-9282-8831e3fe5ae7" providerId="ADAL" clId="{3CC95692-23E5-4416-99B1-1CCF25452026}" dt="2023-03-07T15:59:56.604" v="230" actId="14100"/>
          <ac:spMkLst>
            <pc:docMk/>
            <pc:sldMk cId="2020034115" sldId="699"/>
            <ac:spMk id="3" creationId="{F920B220-84FE-AD7C-2EE4-2902DAED1DD2}"/>
          </ac:spMkLst>
        </pc:spChg>
        <pc:spChg chg="mod">
          <ac:chgData name="GOMEZ, Paula" userId="c93cf399-3ed7-4230-9282-8831e3fe5ae7" providerId="ADAL" clId="{3CC95692-23E5-4416-99B1-1CCF25452026}" dt="2023-03-07T15:59:52.763" v="229" actId="207"/>
          <ac:spMkLst>
            <pc:docMk/>
            <pc:sldMk cId="2020034115" sldId="699"/>
            <ac:spMk id="4" creationId="{00000000-0000-0000-0000-000000000000}"/>
          </ac:spMkLst>
        </pc:spChg>
        <pc:spChg chg="mod">
          <ac:chgData name="GOMEZ, Paula" userId="c93cf399-3ed7-4230-9282-8831e3fe5ae7" providerId="ADAL" clId="{3CC95692-23E5-4416-99B1-1CCF25452026}" dt="2023-03-07T15:59:46.547" v="228" actId="207"/>
          <ac:spMkLst>
            <pc:docMk/>
            <pc:sldMk cId="2020034115" sldId="699"/>
            <ac:spMk id="6" creationId="{00000000-0000-0000-0000-000000000000}"/>
          </ac:spMkLst>
        </pc:spChg>
        <pc:spChg chg="add mod">
          <ac:chgData name="GOMEZ, Paula" userId="c93cf399-3ed7-4230-9282-8831e3fe5ae7" providerId="ADAL" clId="{3CC95692-23E5-4416-99B1-1CCF25452026}" dt="2023-03-07T16:54:05.504" v="737"/>
          <ac:spMkLst>
            <pc:docMk/>
            <pc:sldMk cId="2020034115" sldId="699"/>
            <ac:spMk id="8" creationId="{672B17D9-D5E6-49A4-A507-EF1D0634871D}"/>
          </ac:spMkLst>
        </pc:spChg>
      </pc:sldChg>
      <pc:sldChg chg="addSp modSp mod">
        <pc:chgData name="GOMEZ, Paula" userId="c93cf399-3ed7-4230-9282-8831e3fe5ae7" providerId="ADAL" clId="{3CC95692-23E5-4416-99B1-1CCF25452026}" dt="2023-03-07T16:54:01.718" v="736"/>
        <pc:sldMkLst>
          <pc:docMk/>
          <pc:sldMk cId="345366523" sldId="700"/>
        </pc:sldMkLst>
        <pc:spChg chg="mod">
          <ac:chgData name="GOMEZ, Paula" userId="c93cf399-3ed7-4230-9282-8831e3fe5ae7" providerId="ADAL" clId="{3CC95692-23E5-4416-99B1-1CCF25452026}" dt="2023-03-07T15:59:39.882" v="227" actId="207"/>
          <ac:spMkLst>
            <pc:docMk/>
            <pc:sldMk cId="345366523" sldId="700"/>
            <ac:spMk id="2" creationId="{00000000-0000-0000-0000-000000000000}"/>
          </ac:spMkLst>
        </pc:spChg>
        <pc:spChg chg="mod">
          <ac:chgData name="GOMEZ, Paula" userId="c93cf399-3ed7-4230-9282-8831e3fe5ae7" providerId="ADAL" clId="{3CC95692-23E5-4416-99B1-1CCF25452026}" dt="2023-03-07T15:59:31.511" v="225" actId="14100"/>
          <ac:spMkLst>
            <pc:docMk/>
            <pc:sldMk cId="345366523" sldId="700"/>
            <ac:spMk id="4" creationId="{0FC50968-9456-E89A-094B-A34923B05FF3}"/>
          </ac:spMkLst>
        </pc:spChg>
        <pc:spChg chg="add mod">
          <ac:chgData name="GOMEZ, Paula" userId="c93cf399-3ed7-4230-9282-8831e3fe5ae7" providerId="ADAL" clId="{3CC95692-23E5-4416-99B1-1CCF25452026}" dt="2023-03-07T16:54:01.718" v="736"/>
          <ac:spMkLst>
            <pc:docMk/>
            <pc:sldMk cId="345366523" sldId="700"/>
            <ac:spMk id="7" creationId="{B4592E0D-3D09-4362-836C-F8982B835B3B}"/>
          </ac:spMkLst>
        </pc:spChg>
        <pc:spChg chg="mod">
          <ac:chgData name="GOMEZ, Paula" userId="c93cf399-3ed7-4230-9282-8831e3fe5ae7" providerId="ADAL" clId="{3CC95692-23E5-4416-99B1-1CCF25452026}" dt="2023-03-07T15:59:35.968" v="226" actId="207"/>
          <ac:spMkLst>
            <pc:docMk/>
            <pc:sldMk cId="345366523" sldId="700"/>
            <ac:spMk id="11" creationId="{00000000-0000-0000-0000-000000000000}"/>
          </ac:spMkLst>
        </pc:spChg>
      </pc:sldChg>
      <pc:sldChg chg="addSp modSp mod">
        <pc:chgData name="GOMEZ, Paula" userId="c93cf399-3ed7-4230-9282-8831e3fe5ae7" providerId="ADAL" clId="{3CC95692-23E5-4416-99B1-1CCF25452026}" dt="2023-03-07T16:53:53.471" v="735"/>
        <pc:sldMkLst>
          <pc:docMk/>
          <pc:sldMk cId="3784746122" sldId="701"/>
        </pc:sldMkLst>
        <pc:spChg chg="mod">
          <ac:chgData name="GOMEZ, Paula" userId="c93cf399-3ed7-4230-9282-8831e3fe5ae7" providerId="ADAL" clId="{3CC95692-23E5-4416-99B1-1CCF25452026}" dt="2023-03-07T15:58:42.732" v="217" actId="14100"/>
          <ac:spMkLst>
            <pc:docMk/>
            <pc:sldMk cId="3784746122" sldId="701"/>
            <ac:spMk id="5" creationId="{D4D7B038-3692-FD28-3BB4-27251BB0636F}"/>
          </ac:spMkLst>
        </pc:spChg>
        <pc:spChg chg="mod">
          <ac:chgData name="GOMEZ, Paula" userId="c93cf399-3ed7-4230-9282-8831e3fe5ae7" providerId="ADAL" clId="{3CC95692-23E5-4416-99B1-1CCF25452026}" dt="2023-03-07T15:59:18.495" v="224" actId="5793"/>
          <ac:spMkLst>
            <pc:docMk/>
            <pc:sldMk cId="3784746122" sldId="701"/>
            <ac:spMk id="7" creationId="{00000000-0000-0000-0000-000000000000}"/>
          </ac:spMkLst>
        </pc:spChg>
        <pc:spChg chg="mod">
          <ac:chgData name="GOMEZ, Paula" userId="c93cf399-3ed7-4230-9282-8831e3fe5ae7" providerId="ADAL" clId="{3CC95692-23E5-4416-99B1-1CCF25452026}" dt="2023-03-07T15:58:57.455" v="218" actId="207"/>
          <ac:spMkLst>
            <pc:docMk/>
            <pc:sldMk cId="3784746122" sldId="701"/>
            <ac:spMk id="8" creationId="{00000000-0000-0000-0000-000000000000}"/>
          </ac:spMkLst>
        </pc:spChg>
        <pc:spChg chg="mod">
          <ac:chgData name="GOMEZ, Paula" userId="c93cf399-3ed7-4230-9282-8831e3fe5ae7" providerId="ADAL" clId="{3CC95692-23E5-4416-99B1-1CCF25452026}" dt="2023-03-07T15:58:59.697" v="219" actId="207"/>
          <ac:spMkLst>
            <pc:docMk/>
            <pc:sldMk cId="3784746122" sldId="701"/>
            <ac:spMk id="9" creationId="{00000000-0000-0000-0000-000000000000}"/>
          </ac:spMkLst>
        </pc:spChg>
        <pc:spChg chg="mod">
          <ac:chgData name="GOMEZ, Paula" userId="c93cf399-3ed7-4230-9282-8831e3fe5ae7" providerId="ADAL" clId="{3CC95692-23E5-4416-99B1-1CCF25452026}" dt="2023-03-07T15:59:03.432" v="220" actId="207"/>
          <ac:spMkLst>
            <pc:docMk/>
            <pc:sldMk cId="3784746122" sldId="701"/>
            <ac:spMk id="10" creationId="{00000000-0000-0000-0000-000000000000}"/>
          </ac:spMkLst>
        </pc:spChg>
        <pc:spChg chg="add mod">
          <ac:chgData name="GOMEZ, Paula" userId="c93cf399-3ed7-4230-9282-8831e3fe5ae7" providerId="ADAL" clId="{3CC95692-23E5-4416-99B1-1CCF25452026}" dt="2023-03-07T16:53:53.471" v="735"/>
          <ac:spMkLst>
            <pc:docMk/>
            <pc:sldMk cId="3784746122" sldId="701"/>
            <ac:spMk id="11" creationId="{920B9F8E-9880-4687-BE0E-4B29379F43BC}"/>
          </ac:spMkLst>
        </pc:spChg>
      </pc:sldChg>
      <pc:sldChg chg="addSp modSp mod">
        <pc:chgData name="GOMEZ, Paula" userId="c93cf399-3ed7-4230-9282-8831e3fe5ae7" providerId="ADAL" clId="{3CC95692-23E5-4416-99B1-1CCF25452026}" dt="2023-03-07T16:53:47.292" v="734"/>
        <pc:sldMkLst>
          <pc:docMk/>
          <pc:sldMk cId="1717353492" sldId="702"/>
        </pc:sldMkLst>
        <pc:spChg chg="mod">
          <ac:chgData name="GOMEZ, Paula" userId="c93cf399-3ed7-4230-9282-8831e3fe5ae7" providerId="ADAL" clId="{3CC95692-23E5-4416-99B1-1CCF25452026}" dt="2023-03-07T15:58:10.127" v="214" actId="14100"/>
          <ac:spMkLst>
            <pc:docMk/>
            <pc:sldMk cId="1717353492" sldId="702"/>
            <ac:spMk id="5" creationId="{0919BE78-7D74-1329-D45F-64E5B268960C}"/>
          </ac:spMkLst>
        </pc:spChg>
        <pc:spChg chg="mod">
          <ac:chgData name="GOMEZ, Paula" userId="c93cf399-3ed7-4230-9282-8831e3fe5ae7" providerId="ADAL" clId="{3CC95692-23E5-4416-99B1-1CCF25452026}" dt="2023-03-07T15:58:26.332" v="216" actId="113"/>
          <ac:spMkLst>
            <pc:docMk/>
            <pc:sldMk cId="1717353492" sldId="702"/>
            <ac:spMk id="6" creationId="{00000000-0000-0000-0000-000000000000}"/>
          </ac:spMkLst>
        </pc:spChg>
        <pc:spChg chg="add mod">
          <ac:chgData name="GOMEZ, Paula" userId="c93cf399-3ed7-4230-9282-8831e3fe5ae7" providerId="ADAL" clId="{3CC95692-23E5-4416-99B1-1CCF25452026}" dt="2023-03-07T16:53:47.292" v="734"/>
          <ac:spMkLst>
            <pc:docMk/>
            <pc:sldMk cId="1717353492" sldId="702"/>
            <ac:spMk id="7" creationId="{A5FFEB54-1400-418B-929E-57BDD77792DD}"/>
          </ac:spMkLst>
        </pc:spChg>
      </pc:sldChg>
      <pc:sldChg chg="addSp delSp modSp add mod">
        <pc:chgData name="GOMEZ, Paula" userId="c93cf399-3ed7-4230-9282-8831e3fe5ae7" providerId="ADAL" clId="{3CC95692-23E5-4416-99B1-1CCF25452026}" dt="2023-03-07T16:56:48.385" v="796"/>
        <pc:sldMkLst>
          <pc:docMk/>
          <pc:sldMk cId="130080302" sldId="1869"/>
        </pc:sldMkLst>
        <pc:spChg chg="del">
          <ac:chgData name="GOMEZ, Paula" userId="c93cf399-3ed7-4230-9282-8831e3fe5ae7" providerId="ADAL" clId="{3CC95692-23E5-4416-99B1-1CCF25452026}" dt="2023-03-07T16:56:47.876" v="795" actId="478"/>
          <ac:spMkLst>
            <pc:docMk/>
            <pc:sldMk cId="130080302" sldId="1869"/>
            <ac:spMk id="2" creationId="{D1391ADC-87AF-4A44-80B1-868E363A8DBE}"/>
          </ac:spMkLst>
        </pc:spChg>
        <pc:spChg chg="add mod">
          <ac:chgData name="GOMEZ, Paula" userId="c93cf399-3ed7-4230-9282-8831e3fe5ae7" providerId="ADAL" clId="{3CC95692-23E5-4416-99B1-1CCF25452026}" dt="2023-03-07T16:56:48.385" v="796"/>
          <ac:spMkLst>
            <pc:docMk/>
            <pc:sldMk cId="130080302" sldId="1869"/>
            <ac:spMk id="5" creationId="{78319DAF-04E3-4883-B512-81CD9C5FAB7C}"/>
          </ac:spMkLst>
        </pc:spChg>
      </pc:sldChg>
      <pc:sldMasterChg chg="del delSldLayout">
        <pc:chgData name="GOMEZ, Paula" userId="c93cf399-3ed7-4230-9282-8831e3fe5ae7" providerId="ADAL" clId="{3CC95692-23E5-4416-99B1-1CCF25452026}" dt="2023-03-07T15:50:29.334" v="61" actId="2696"/>
        <pc:sldMasterMkLst>
          <pc:docMk/>
          <pc:sldMasterMk cId="209527191" sldId="2147483793"/>
        </pc:sldMasterMkLst>
        <pc:sldLayoutChg chg="del">
          <pc:chgData name="GOMEZ, Paula" userId="c93cf399-3ed7-4230-9282-8831e3fe5ae7" providerId="ADAL" clId="{3CC95692-23E5-4416-99B1-1CCF25452026}" dt="2023-03-07T15:50:29.292" v="50" actId="2696"/>
          <pc:sldLayoutMkLst>
            <pc:docMk/>
            <pc:sldMasterMk cId="209527191" sldId="2147483793"/>
            <pc:sldLayoutMk cId="3935353625" sldId="2147483794"/>
          </pc:sldLayoutMkLst>
        </pc:sldLayoutChg>
        <pc:sldLayoutChg chg="del">
          <pc:chgData name="GOMEZ, Paula" userId="c93cf399-3ed7-4230-9282-8831e3fe5ae7" providerId="ADAL" clId="{3CC95692-23E5-4416-99B1-1CCF25452026}" dt="2023-03-07T15:50:29.296" v="51" actId="2696"/>
          <pc:sldLayoutMkLst>
            <pc:docMk/>
            <pc:sldMasterMk cId="209527191" sldId="2147483793"/>
            <pc:sldLayoutMk cId="3833628364" sldId="2147483795"/>
          </pc:sldLayoutMkLst>
        </pc:sldLayoutChg>
        <pc:sldLayoutChg chg="del">
          <pc:chgData name="GOMEZ, Paula" userId="c93cf399-3ed7-4230-9282-8831e3fe5ae7" providerId="ADAL" clId="{3CC95692-23E5-4416-99B1-1CCF25452026}" dt="2023-03-07T15:50:29.300" v="52" actId="2696"/>
          <pc:sldLayoutMkLst>
            <pc:docMk/>
            <pc:sldMasterMk cId="209527191" sldId="2147483793"/>
            <pc:sldLayoutMk cId="1158403132" sldId="2147483796"/>
          </pc:sldLayoutMkLst>
        </pc:sldLayoutChg>
        <pc:sldLayoutChg chg="del">
          <pc:chgData name="GOMEZ, Paula" userId="c93cf399-3ed7-4230-9282-8831e3fe5ae7" providerId="ADAL" clId="{3CC95692-23E5-4416-99B1-1CCF25452026}" dt="2023-03-07T15:50:29.302" v="53" actId="2696"/>
          <pc:sldLayoutMkLst>
            <pc:docMk/>
            <pc:sldMasterMk cId="209527191" sldId="2147483793"/>
            <pc:sldLayoutMk cId="920211005" sldId="2147483797"/>
          </pc:sldLayoutMkLst>
        </pc:sldLayoutChg>
        <pc:sldLayoutChg chg="del">
          <pc:chgData name="GOMEZ, Paula" userId="c93cf399-3ed7-4230-9282-8831e3fe5ae7" providerId="ADAL" clId="{3CC95692-23E5-4416-99B1-1CCF25452026}" dt="2023-03-07T15:50:29.305" v="54" actId="2696"/>
          <pc:sldLayoutMkLst>
            <pc:docMk/>
            <pc:sldMasterMk cId="209527191" sldId="2147483793"/>
            <pc:sldLayoutMk cId="1839580681" sldId="2147483798"/>
          </pc:sldLayoutMkLst>
        </pc:sldLayoutChg>
        <pc:sldLayoutChg chg="del">
          <pc:chgData name="GOMEZ, Paula" userId="c93cf399-3ed7-4230-9282-8831e3fe5ae7" providerId="ADAL" clId="{3CC95692-23E5-4416-99B1-1CCF25452026}" dt="2023-03-07T15:50:29.312" v="55" actId="2696"/>
          <pc:sldLayoutMkLst>
            <pc:docMk/>
            <pc:sldMasterMk cId="209527191" sldId="2147483793"/>
            <pc:sldLayoutMk cId="1445122186" sldId="2147483799"/>
          </pc:sldLayoutMkLst>
        </pc:sldLayoutChg>
        <pc:sldLayoutChg chg="del">
          <pc:chgData name="GOMEZ, Paula" userId="c93cf399-3ed7-4230-9282-8831e3fe5ae7" providerId="ADAL" clId="{3CC95692-23E5-4416-99B1-1CCF25452026}" dt="2023-03-07T15:50:29.314" v="56" actId="2696"/>
          <pc:sldLayoutMkLst>
            <pc:docMk/>
            <pc:sldMasterMk cId="209527191" sldId="2147483793"/>
            <pc:sldLayoutMk cId="3167415555" sldId="2147483800"/>
          </pc:sldLayoutMkLst>
        </pc:sldLayoutChg>
        <pc:sldLayoutChg chg="del">
          <pc:chgData name="GOMEZ, Paula" userId="c93cf399-3ed7-4230-9282-8831e3fe5ae7" providerId="ADAL" clId="{3CC95692-23E5-4416-99B1-1CCF25452026}" dt="2023-03-07T15:50:29.316" v="57" actId="2696"/>
          <pc:sldLayoutMkLst>
            <pc:docMk/>
            <pc:sldMasterMk cId="209527191" sldId="2147483793"/>
            <pc:sldLayoutMk cId="259493692" sldId="2147483801"/>
          </pc:sldLayoutMkLst>
        </pc:sldLayoutChg>
        <pc:sldLayoutChg chg="del">
          <pc:chgData name="GOMEZ, Paula" userId="c93cf399-3ed7-4230-9282-8831e3fe5ae7" providerId="ADAL" clId="{3CC95692-23E5-4416-99B1-1CCF25452026}" dt="2023-03-07T15:50:29.318" v="58" actId="2696"/>
          <pc:sldLayoutMkLst>
            <pc:docMk/>
            <pc:sldMasterMk cId="209527191" sldId="2147483793"/>
            <pc:sldLayoutMk cId="2841998714" sldId="2147483802"/>
          </pc:sldLayoutMkLst>
        </pc:sldLayoutChg>
        <pc:sldLayoutChg chg="del">
          <pc:chgData name="GOMEZ, Paula" userId="c93cf399-3ed7-4230-9282-8831e3fe5ae7" providerId="ADAL" clId="{3CC95692-23E5-4416-99B1-1CCF25452026}" dt="2023-03-07T15:50:29.319" v="59" actId="2696"/>
          <pc:sldLayoutMkLst>
            <pc:docMk/>
            <pc:sldMasterMk cId="209527191" sldId="2147483793"/>
            <pc:sldLayoutMk cId="487020032" sldId="2147483803"/>
          </pc:sldLayoutMkLst>
        </pc:sldLayoutChg>
        <pc:sldLayoutChg chg="del">
          <pc:chgData name="GOMEZ, Paula" userId="c93cf399-3ed7-4230-9282-8831e3fe5ae7" providerId="ADAL" clId="{3CC95692-23E5-4416-99B1-1CCF25452026}" dt="2023-03-07T15:50:29.329" v="60" actId="2696"/>
          <pc:sldLayoutMkLst>
            <pc:docMk/>
            <pc:sldMasterMk cId="209527191" sldId="2147483793"/>
            <pc:sldLayoutMk cId="1371186940" sldId="2147483804"/>
          </pc:sldLayoutMkLst>
        </pc:sldLayoutChg>
      </pc:sldMasterChg>
      <pc:sldMasterChg chg="addSp modSp mod delSldLayout modSldLayout">
        <pc:chgData name="GOMEZ, Paula" userId="c93cf399-3ed7-4230-9282-8831e3fe5ae7" providerId="ADAL" clId="{3CC95692-23E5-4416-99B1-1CCF25452026}" dt="2023-03-07T15:49:53.998" v="27" actId="2696"/>
        <pc:sldMasterMkLst>
          <pc:docMk/>
          <pc:sldMasterMk cId="0" sldId="2147483829"/>
        </pc:sldMasterMkLst>
        <pc:picChg chg="add mod">
          <ac:chgData name="GOMEZ, Paula" userId="c93cf399-3ed7-4230-9282-8831e3fe5ae7" providerId="ADAL" clId="{3CC95692-23E5-4416-99B1-1CCF25452026}" dt="2023-03-07T15:48:38.785" v="7" actId="1035"/>
          <ac:picMkLst>
            <pc:docMk/>
            <pc:sldMasterMk cId="0" sldId="2147483829"/>
            <ac:picMk id="15" creationId="{9D0E9427-C8CE-4D53-A9BE-E0DB120B3693}"/>
          </ac:picMkLst>
        </pc:picChg>
        <pc:sldLayoutChg chg="del">
          <pc:chgData name="GOMEZ, Paula" userId="c93cf399-3ed7-4230-9282-8831e3fe5ae7" providerId="ADAL" clId="{3CC95692-23E5-4416-99B1-1CCF25452026}" dt="2023-03-07T15:49:53.998" v="27" actId="2696"/>
          <pc:sldLayoutMkLst>
            <pc:docMk/>
            <pc:sldMasterMk cId="0" sldId="2147483829"/>
            <pc:sldLayoutMk cId="0" sldId="2147483829"/>
          </pc:sldLayoutMkLst>
        </pc:sldLayoutChg>
        <pc:sldLayoutChg chg="addSp modSp">
          <pc:chgData name="GOMEZ, Paula" userId="c93cf399-3ed7-4230-9282-8831e3fe5ae7" providerId="ADAL" clId="{3CC95692-23E5-4416-99B1-1CCF25452026}" dt="2023-03-07T15:48:45.072" v="8"/>
          <pc:sldLayoutMkLst>
            <pc:docMk/>
            <pc:sldMasterMk cId="0" sldId="2147483829"/>
            <pc:sldLayoutMk cId="0" sldId="2147483830"/>
          </pc:sldLayoutMkLst>
          <pc:picChg chg="add mod">
            <ac:chgData name="GOMEZ, Paula" userId="c93cf399-3ed7-4230-9282-8831e3fe5ae7" providerId="ADAL" clId="{3CC95692-23E5-4416-99B1-1CCF25452026}" dt="2023-03-07T15:48:45.072" v="8"/>
            <ac:picMkLst>
              <pc:docMk/>
              <pc:sldMasterMk cId="0" sldId="2147483829"/>
              <pc:sldLayoutMk cId="0" sldId="2147483830"/>
              <ac:picMk id="15" creationId="{D8AE3259-1ADD-4176-8E32-26ED2B4255A8}"/>
            </ac:picMkLst>
          </pc:picChg>
        </pc:sldLayoutChg>
        <pc:sldLayoutChg chg="addSp modSp">
          <pc:chgData name="GOMEZ, Paula" userId="c93cf399-3ed7-4230-9282-8831e3fe5ae7" providerId="ADAL" clId="{3CC95692-23E5-4416-99B1-1CCF25452026}" dt="2023-03-07T15:48:48.081" v="9"/>
          <pc:sldLayoutMkLst>
            <pc:docMk/>
            <pc:sldMasterMk cId="0" sldId="2147483829"/>
            <pc:sldLayoutMk cId="0" sldId="2147483831"/>
          </pc:sldLayoutMkLst>
          <pc:picChg chg="add mod">
            <ac:chgData name="GOMEZ, Paula" userId="c93cf399-3ed7-4230-9282-8831e3fe5ae7" providerId="ADAL" clId="{3CC95692-23E5-4416-99B1-1CCF25452026}" dt="2023-03-07T15:48:48.081" v="9"/>
            <ac:picMkLst>
              <pc:docMk/>
              <pc:sldMasterMk cId="0" sldId="2147483829"/>
              <pc:sldLayoutMk cId="0" sldId="2147483831"/>
              <ac:picMk id="20" creationId="{5BD59844-4C58-4AFC-8C22-4D4AAAC0E488}"/>
            </ac:picMkLst>
          </pc:picChg>
        </pc:sldLayoutChg>
        <pc:sldLayoutChg chg="addSp modSp">
          <pc:chgData name="GOMEZ, Paula" userId="c93cf399-3ed7-4230-9282-8831e3fe5ae7" providerId="ADAL" clId="{3CC95692-23E5-4416-99B1-1CCF25452026}" dt="2023-03-07T15:48:50.959" v="10"/>
          <pc:sldLayoutMkLst>
            <pc:docMk/>
            <pc:sldMasterMk cId="0" sldId="2147483829"/>
            <pc:sldLayoutMk cId="0" sldId="2147483832"/>
          </pc:sldLayoutMkLst>
          <pc:picChg chg="add mod">
            <ac:chgData name="GOMEZ, Paula" userId="c93cf399-3ed7-4230-9282-8831e3fe5ae7" providerId="ADAL" clId="{3CC95692-23E5-4416-99B1-1CCF25452026}" dt="2023-03-07T15:48:50.959" v="10"/>
            <ac:picMkLst>
              <pc:docMk/>
              <pc:sldMasterMk cId="0" sldId="2147483829"/>
              <pc:sldLayoutMk cId="0" sldId="2147483832"/>
              <ac:picMk id="15" creationId="{2FD4D80C-3C8F-4E98-B021-646CD895C55B}"/>
            </ac:picMkLst>
          </pc:picChg>
        </pc:sldLayoutChg>
        <pc:sldLayoutChg chg="addSp modSp">
          <pc:chgData name="GOMEZ, Paula" userId="c93cf399-3ed7-4230-9282-8831e3fe5ae7" providerId="ADAL" clId="{3CC95692-23E5-4416-99B1-1CCF25452026}" dt="2023-03-07T15:48:53.638" v="11"/>
          <pc:sldLayoutMkLst>
            <pc:docMk/>
            <pc:sldMasterMk cId="0" sldId="2147483829"/>
            <pc:sldLayoutMk cId="0" sldId="2147483833"/>
          </pc:sldLayoutMkLst>
          <pc:picChg chg="add mod">
            <ac:chgData name="GOMEZ, Paula" userId="c93cf399-3ed7-4230-9282-8831e3fe5ae7" providerId="ADAL" clId="{3CC95692-23E5-4416-99B1-1CCF25452026}" dt="2023-03-07T15:48:53.638" v="11"/>
            <ac:picMkLst>
              <pc:docMk/>
              <pc:sldMasterMk cId="0" sldId="2147483829"/>
              <pc:sldLayoutMk cId="0" sldId="2147483833"/>
              <ac:picMk id="14" creationId="{2E4FA0B5-E4C7-436A-A7A9-14FB2FD373CB}"/>
            </ac:picMkLst>
          </pc:picChg>
        </pc:sldLayoutChg>
        <pc:sldLayoutChg chg="addSp modSp">
          <pc:chgData name="GOMEZ, Paula" userId="c93cf399-3ed7-4230-9282-8831e3fe5ae7" providerId="ADAL" clId="{3CC95692-23E5-4416-99B1-1CCF25452026}" dt="2023-03-07T15:48:56.166" v="12"/>
          <pc:sldLayoutMkLst>
            <pc:docMk/>
            <pc:sldMasterMk cId="0" sldId="2147483829"/>
            <pc:sldLayoutMk cId="0" sldId="2147483834"/>
          </pc:sldLayoutMkLst>
          <pc:picChg chg="add mod">
            <ac:chgData name="GOMEZ, Paula" userId="c93cf399-3ed7-4230-9282-8831e3fe5ae7" providerId="ADAL" clId="{3CC95692-23E5-4416-99B1-1CCF25452026}" dt="2023-03-07T15:48:56.166" v="12"/>
            <ac:picMkLst>
              <pc:docMk/>
              <pc:sldMasterMk cId="0" sldId="2147483829"/>
              <pc:sldLayoutMk cId="0" sldId="2147483834"/>
              <ac:picMk id="18" creationId="{A0CD1AE4-24D5-499F-AFF5-592946449EC5}"/>
            </ac:picMkLst>
          </pc:picChg>
        </pc:sldLayoutChg>
        <pc:sldLayoutChg chg="addSp modSp">
          <pc:chgData name="GOMEZ, Paula" userId="c93cf399-3ed7-4230-9282-8831e3fe5ae7" providerId="ADAL" clId="{3CC95692-23E5-4416-99B1-1CCF25452026}" dt="2023-03-07T15:48:59.073" v="13"/>
          <pc:sldLayoutMkLst>
            <pc:docMk/>
            <pc:sldMasterMk cId="0" sldId="2147483829"/>
            <pc:sldLayoutMk cId="0" sldId="2147483835"/>
          </pc:sldLayoutMkLst>
          <pc:picChg chg="add mod">
            <ac:chgData name="GOMEZ, Paula" userId="c93cf399-3ed7-4230-9282-8831e3fe5ae7" providerId="ADAL" clId="{3CC95692-23E5-4416-99B1-1CCF25452026}" dt="2023-03-07T15:48:59.073" v="13"/>
            <ac:picMkLst>
              <pc:docMk/>
              <pc:sldMasterMk cId="0" sldId="2147483829"/>
              <pc:sldLayoutMk cId="0" sldId="2147483835"/>
              <ac:picMk id="18" creationId="{9CF8900B-2EBF-444B-91F3-074F131CD87E}"/>
            </ac:picMkLst>
          </pc:picChg>
        </pc:sldLayoutChg>
        <pc:sldLayoutChg chg="addSp modSp">
          <pc:chgData name="GOMEZ, Paula" userId="c93cf399-3ed7-4230-9282-8831e3fe5ae7" providerId="ADAL" clId="{3CC95692-23E5-4416-99B1-1CCF25452026}" dt="2023-03-07T15:49:03.616" v="14"/>
          <pc:sldLayoutMkLst>
            <pc:docMk/>
            <pc:sldMasterMk cId="0" sldId="2147483829"/>
            <pc:sldLayoutMk cId="0" sldId="2147483836"/>
          </pc:sldLayoutMkLst>
          <pc:picChg chg="add mod">
            <ac:chgData name="GOMEZ, Paula" userId="c93cf399-3ed7-4230-9282-8831e3fe5ae7" providerId="ADAL" clId="{3CC95692-23E5-4416-99B1-1CCF25452026}" dt="2023-03-07T15:49:03.616" v="14"/>
            <ac:picMkLst>
              <pc:docMk/>
              <pc:sldMasterMk cId="0" sldId="2147483829"/>
              <pc:sldLayoutMk cId="0" sldId="2147483836"/>
              <ac:picMk id="18" creationId="{B169F2BA-E62A-41BE-96B4-E6635E193A73}"/>
            </ac:picMkLst>
          </pc:picChg>
        </pc:sldLayoutChg>
        <pc:sldLayoutChg chg="addSp modSp">
          <pc:chgData name="GOMEZ, Paula" userId="c93cf399-3ed7-4230-9282-8831e3fe5ae7" providerId="ADAL" clId="{3CC95692-23E5-4416-99B1-1CCF25452026}" dt="2023-03-07T15:49:08.512" v="15"/>
          <pc:sldLayoutMkLst>
            <pc:docMk/>
            <pc:sldMasterMk cId="0" sldId="2147483829"/>
            <pc:sldLayoutMk cId="0" sldId="2147483837"/>
          </pc:sldLayoutMkLst>
          <pc:picChg chg="add mod">
            <ac:chgData name="GOMEZ, Paula" userId="c93cf399-3ed7-4230-9282-8831e3fe5ae7" providerId="ADAL" clId="{3CC95692-23E5-4416-99B1-1CCF25452026}" dt="2023-03-07T15:49:08.512" v="15"/>
            <ac:picMkLst>
              <pc:docMk/>
              <pc:sldMasterMk cId="0" sldId="2147483829"/>
              <pc:sldLayoutMk cId="0" sldId="2147483837"/>
              <ac:picMk id="16" creationId="{18F8B07E-A2D2-4CE0-81C7-3F2B73E31524}"/>
            </ac:picMkLst>
          </pc:picChg>
        </pc:sldLayoutChg>
        <pc:sldLayoutChg chg="addSp modSp">
          <pc:chgData name="GOMEZ, Paula" userId="c93cf399-3ed7-4230-9282-8831e3fe5ae7" providerId="ADAL" clId="{3CC95692-23E5-4416-99B1-1CCF25452026}" dt="2023-03-07T15:49:11.352" v="16"/>
          <pc:sldLayoutMkLst>
            <pc:docMk/>
            <pc:sldMasterMk cId="0" sldId="2147483829"/>
            <pc:sldLayoutMk cId="0" sldId="2147483838"/>
          </pc:sldLayoutMkLst>
          <pc:picChg chg="add mod">
            <ac:chgData name="GOMEZ, Paula" userId="c93cf399-3ed7-4230-9282-8831e3fe5ae7" providerId="ADAL" clId="{3CC95692-23E5-4416-99B1-1CCF25452026}" dt="2023-03-07T15:49:11.352" v="16"/>
            <ac:picMkLst>
              <pc:docMk/>
              <pc:sldMasterMk cId="0" sldId="2147483829"/>
              <pc:sldLayoutMk cId="0" sldId="2147483838"/>
              <ac:picMk id="11" creationId="{35B789D2-E42E-4414-9FF2-416C66947F91}"/>
            </ac:picMkLst>
          </pc:picChg>
        </pc:sldLayoutChg>
        <pc:sldLayoutChg chg="addSp modSp">
          <pc:chgData name="GOMEZ, Paula" userId="c93cf399-3ed7-4230-9282-8831e3fe5ae7" providerId="ADAL" clId="{3CC95692-23E5-4416-99B1-1CCF25452026}" dt="2023-03-07T15:49:14.417" v="17"/>
          <pc:sldLayoutMkLst>
            <pc:docMk/>
            <pc:sldMasterMk cId="0" sldId="2147483829"/>
            <pc:sldLayoutMk cId="0" sldId="2147483839"/>
          </pc:sldLayoutMkLst>
          <pc:picChg chg="add mod">
            <ac:chgData name="GOMEZ, Paula" userId="c93cf399-3ed7-4230-9282-8831e3fe5ae7" providerId="ADAL" clId="{3CC95692-23E5-4416-99B1-1CCF25452026}" dt="2023-03-07T15:49:14.417" v="17"/>
            <ac:picMkLst>
              <pc:docMk/>
              <pc:sldMasterMk cId="0" sldId="2147483829"/>
              <pc:sldLayoutMk cId="0" sldId="2147483839"/>
              <ac:picMk id="16" creationId="{855437E8-F55F-4141-8B9D-1F64DDDB0AFD}"/>
            </ac:picMkLst>
          </pc:picChg>
        </pc:sldLayoutChg>
        <pc:sldLayoutChg chg="addSp modSp">
          <pc:chgData name="GOMEZ, Paula" userId="c93cf399-3ed7-4230-9282-8831e3fe5ae7" providerId="ADAL" clId="{3CC95692-23E5-4416-99B1-1CCF25452026}" dt="2023-03-07T15:49:19.116" v="18"/>
          <pc:sldLayoutMkLst>
            <pc:docMk/>
            <pc:sldMasterMk cId="0" sldId="2147483829"/>
            <pc:sldLayoutMk cId="0" sldId="2147483840"/>
          </pc:sldLayoutMkLst>
          <pc:picChg chg="add mod">
            <ac:chgData name="GOMEZ, Paula" userId="c93cf399-3ed7-4230-9282-8831e3fe5ae7" providerId="ADAL" clId="{3CC95692-23E5-4416-99B1-1CCF25452026}" dt="2023-03-07T15:49:19.116" v="18"/>
            <ac:picMkLst>
              <pc:docMk/>
              <pc:sldMasterMk cId="0" sldId="2147483829"/>
              <pc:sldLayoutMk cId="0" sldId="2147483840"/>
              <ac:picMk id="15" creationId="{A9AE7B60-8FD6-4850-9FA9-70A6D688F231}"/>
            </ac:picMkLst>
          </pc:picChg>
        </pc:sldLayoutChg>
        <pc:sldLayoutChg chg="addSp modSp">
          <pc:chgData name="GOMEZ, Paula" userId="c93cf399-3ed7-4230-9282-8831e3fe5ae7" providerId="ADAL" clId="{3CC95692-23E5-4416-99B1-1CCF25452026}" dt="2023-03-07T15:49:22.545" v="19"/>
          <pc:sldLayoutMkLst>
            <pc:docMk/>
            <pc:sldMasterMk cId="0" sldId="2147483829"/>
            <pc:sldLayoutMk cId="2884475595" sldId="2147483841"/>
          </pc:sldLayoutMkLst>
          <pc:picChg chg="add mod">
            <ac:chgData name="GOMEZ, Paula" userId="c93cf399-3ed7-4230-9282-8831e3fe5ae7" providerId="ADAL" clId="{3CC95692-23E5-4416-99B1-1CCF25452026}" dt="2023-03-07T15:49:22.545" v="19"/>
            <ac:picMkLst>
              <pc:docMk/>
              <pc:sldMasterMk cId="0" sldId="2147483829"/>
              <pc:sldLayoutMk cId="2884475595" sldId="2147483841"/>
              <ac:picMk id="12" creationId="{AC0BE920-048F-4A98-9D80-3F4109468710}"/>
            </ac:picMkLst>
          </pc:picChg>
        </pc:sldLayoutChg>
        <pc:sldLayoutChg chg="addSp modSp">
          <pc:chgData name="GOMEZ, Paula" userId="c93cf399-3ed7-4230-9282-8831e3fe5ae7" providerId="ADAL" clId="{3CC95692-23E5-4416-99B1-1CCF25452026}" dt="2023-03-07T15:49:25.281" v="20"/>
          <pc:sldLayoutMkLst>
            <pc:docMk/>
            <pc:sldMasterMk cId="0" sldId="2147483829"/>
            <pc:sldLayoutMk cId="721061141" sldId="2147483842"/>
          </pc:sldLayoutMkLst>
          <pc:picChg chg="add mod">
            <ac:chgData name="GOMEZ, Paula" userId="c93cf399-3ed7-4230-9282-8831e3fe5ae7" providerId="ADAL" clId="{3CC95692-23E5-4416-99B1-1CCF25452026}" dt="2023-03-07T15:49:25.281" v="20"/>
            <ac:picMkLst>
              <pc:docMk/>
              <pc:sldMasterMk cId="0" sldId="2147483829"/>
              <pc:sldLayoutMk cId="721061141" sldId="2147483842"/>
              <ac:picMk id="12" creationId="{93198089-4F6D-4A72-90A9-49EC9B791DE2}"/>
            </ac:picMkLst>
          </pc:picChg>
        </pc:sldLayoutChg>
        <pc:sldLayoutChg chg="addSp modSp">
          <pc:chgData name="GOMEZ, Paula" userId="c93cf399-3ed7-4230-9282-8831e3fe5ae7" providerId="ADAL" clId="{3CC95692-23E5-4416-99B1-1CCF25452026}" dt="2023-03-07T15:49:28.714" v="21"/>
          <pc:sldLayoutMkLst>
            <pc:docMk/>
            <pc:sldMasterMk cId="0" sldId="2147483829"/>
            <pc:sldLayoutMk cId="0" sldId="2147483843"/>
          </pc:sldLayoutMkLst>
          <pc:picChg chg="add mod">
            <ac:chgData name="GOMEZ, Paula" userId="c93cf399-3ed7-4230-9282-8831e3fe5ae7" providerId="ADAL" clId="{3CC95692-23E5-4416-99B1-1CCF25452026}" dt="2023-03-07T15:49:28.714" v="21"/>
            <ac:picMkLst>
              <pc:docMk/>
              <pc:sldMasterMk cId="0" sldId="2147483829"/>
              <pc:sldLayoutMk cId="0" sldId="2147483843"/>
              <ac:picMk id="13" creationId="{C19F4DCD-BF30-4E51-8BED-7FD0C1FEB951}"/>
            </ac:picMkLst>
          </pc:picChg>
        </pc:sldLayoutChg>
        <pc:sldLayoutChg chg="addSp modSp">
          <pc:chgData name="GOMEZ, Paula" userId="c93cf399-3ed7-4230-9282-8831e3fe5ae7" providerId="ADAL" clId="{3CC95692-23E5-4416-99B1-1CCF25452026}" dt="2023-03-07T15:49:31.538" v="22"/>
          <pc:sldLayoutMkLst>
            <pc:docMk/>
            <pc:sldMasterMk cId="0" sldId="2147483829"/>
            <pc:sldLayoutMk cId="0" sldId="2147483844"/>
          </pc:sldLayoutMkLst>
          <pc:picChg chg="add mod">
            <ac:chgData name="GOMEZ, Paula" userId="c93cf399-3ed7-4230-9282-8831e3fe5ae7" providerId="ADAL" clId="{3CC95692-23E5-4416-99B1-1CCF25452026}" dt="2023-03-07T15:49:31.538" v="22"/>
            <ac:picMkLst>
              <pc:docMk/>
              <pc:sldMasterMk cId="0" sldId="2147483829"/>
              <pc:sldLayoutMk cId="0" sldId="2147483844"/>
              <ac:picMk id="14" creationId="{2E526505-C537-4486-A38C-5B45503D7CE7}"/>
            </ac:picMkLst>
          </pc:picChg>
        </pc:sldLayoutChg>
        <pc:sldLayoutChg chg="addSp modSp">
          <pc:chgData name="GOMEZ, Paula" userId="c93cf399-3ed7-4230-9282-8831e3fe5ae7" providerId="ADAL" clId="{3CC95692-23E5-4416-99B1-1CCF25452026}" dt="2023-03-07T15:49:34.280" v="23"/>
          <pc:sldLayoutMkLst>
            <pc:docMk/>
            <pc:sldMasterMk cId="0" sldId="2147483829"/>
            <pc:sldLayoutMk cId="0" sldId="2147483845"/>
          </pc:sldLayoutMkLst>
          <pc:picChg chg="add mod">
            <ac:chgData name="GOMEZ, Paula" userId="c93cf399-3ed7-4230-9282-8831e3fe5ae7" providerId="ADAL" clId="{3CC95692-23E5-4416-99B1-1CCF25452026}" dt="2023-03-07T15:49:34.280" v="23"/>
            <ac:picMkLst>
              <pc:docMk/>
              <pc:sldMasterMk cId="0" sldId="2147483829"/>
              <pc:sldLayoutMk cId="0" sldId="2147483845"/>
              <ac:picMk id="14" creationId="{9D960254-5AA5-498E-BA4F-6BAE9341B395}"/>
            </ac:picMkLst>
          </pc:picChg>
        </pc:sldLayoutChg>
        <pc:sldLayoutChg chg="addSp modSp">
          <pc:chgData name="GOMEZ, Paula" userId="c93cf399-3ed7-4230-9282-8831e3fe5ae7" providerId="ADAL" clId="{3CC95692-23E5-4416-99B1-1CCF25452026}" dt="2023-03-07T15:49:39.647" v="24"/>
          <pc:sldLayoutMkLst>
            <pc:docMk/>
            <pc:sldMasterMk cId="0" sldId="2147483829"/>
            <pc:sldLayoutMk cId="0" sldId="2147483846"/>
          </pc:sldLayoutMkLst>
          <pc:picChg chg="add mod">
            <ac:chgData name="GOMEZ, Paula" userId="c93cf399-3ed7-4230-9282-8831e3fe5ae7" providerId="ADAL" clId="{3CC95692-23E5-4416-99B1-1CCF25452026}" dt="2023-03-07T15:49:39.647" v="24"/>
            <ac:picMkLst>
              <pc:docMk/>
              <pc:sldMasterMk cId="0" sldId="2147483829"/>
              <pc:sldLayoutMk cId="0" sldId="2147483846"/>
              <ac:picMk id="14" creationId="{E1FA0D49-9A47-45E6-9574-55423D64C35E}"/>
            </ac:picMkLst>
          </pc:picChg>
        </pc:sldLayoutChg>
        <pc:sldLayoutChg chg="addSp modSp">
          <pc:chgData name="GOMEZ, Paula" userId="c93cf399-3ed7-4230-9282-8831e3fe5ae7" providerId="ADAL" clId="{3CC95692-23E5-4416-99B1-1CCF25452026}" dt="2023-03-07T15:49:42.948" v="25"/>
          <pc:sldLayoutMkLst>
            <pc:docMk/>
            <pc:sldMasterMk cId="0" sldId="2147483829"/>
            <pc:sldLayoutMk cId="0" sldId="2147483847"/>
          </pc:sldLayoutMkLst>
          <pc:picChg chg="add mod">
            <ac:chgData name="GOMEZ, Paula" userId="c93cf399-3ed7-4230-9282-8831e3fe5ae7" providerId="ADAL" clId="{3CC95692-23E5-4416-99B1-1CCF25452026}" dt="2023-03-07T15:49:42.948" v="25"/>
            <ac:picMkLst>
              <pc:docMk/>
              <pc:sldMasterMk cId="0" sldId="2147483829"/>
              <pc:sldLayoutMk cId="0" sldId="2147483847"/>
              <ac:picMk id="13" creationId="{EAF2E412-84B4-435D-B9BB-F796607CAB5F}"/>
            </ac:picMkLst>
          </pc:picChg>
        </pc:sldLayoutChg>
        <pc:sldLayoutChg chg="addSp modSp">
          <pc:chgData name="GOMEZ, Paula" userId="c93cf399-3ed7-4230-9282-8831e3fe5ae7" providerId="ADAL" clId="{3CC95692-23E5-4416-99B1-1CCF25452026}" dt="2023-03-07T15:49:45.801" v="26"/>
          <pc:sldLayoutMkLst>
            <pc:docMk/>
            <pc:sldMasterMk cId="0" sldId="2147483829"/>
            <pc:sldLayoutMk cId="0" sldId="2147483848"/>
          </pc:sldLayoutMkLst>
          <pc:picChg chg="add mod">
            <ac:chgData name="GOMEZ, Paula" userId="c93cf399-3ed7-4230-9282-8831e3fe5ae7" providerId="ADAL" clId="{3CC95692-23E5-4416-99B1-1CCF25452026}" dt="2023-03-07T15:49:45.801" v="26"/>
            <ac:picMkLst>
              <pc:docMk/>
              <pc:sldMasterMk cId="0" sldId="2147483829"/>
              <pc:sldLayoutMk cId="0" sldId="2147483848"/>
              <ac:picMk id="13" creationId="{96E611F6-05DD-4B2C-B0C7-A0DF4008A5AB}"/>
            </ac:picMkLst>
          </pc:picChg>
        </pc:sldLayoutChg>
      </pc:sldMasterChg>
      <pc:sldMasterChg chg="del delSldLayout">
        <pc:chgData name="GOMEZ, Paula" userId="c93cf399-3ed7-4230-9282-8831e3fe5ae7" providerId="ADAL" clId="{3CC95692-23E5-4416-99B1-1CCF25452026}" dt="2023-03-07T15:50:28.233" v="49" actId="2696"/>
        <pc:sldMasterMkLst>
          <pc:docMk/>
          <pc:sldMasterMk cId="1708521302" sldId="2147483841"/>
        </pc:sldMasterMkLst>
        <pc:sldLayoutChg chg="del">
          <pc:chgData name="GOMEZ, Paula" userId="c93cf399-3ed7-4230-9282-8831e3fe5ae7" providerId="ADAL" clId="{3CC95692-23E5-4416-99B1-1CCF25452026}" dt="2023-03-07T15:50:28.171" v="30" actId="2696"/>
          <pc:sldLayoutMkLst>
            <pc:docMk/>
            <pc:sldMasterMk cId="1708521302" sldId="2147483841"/>
            <pc:sldLayoutMk cId="733452273" sldId="2147483842"/>
          </pc:sldLayoutMkLst>
        </pc:sldLayoutChg>
        <pc:sldLayoutChg chg="del">
          <pc:chgData name="GOMEZ, Paula" userId="c93cf399-3ed7-4230-9282-8831e3fe5ae7" providerId="ADAL" clId="{3CC95692-23E5-4416-99B1-1CCF25452026}" dt="2023-03-07T15:50:28.173" v="31" actId="2696"/>
          <pc:sldLayoutMkLst>
            <pc:docMk/>
            <pc:sldMasterMk cId="1708521302" sldId="2147483841"/>
            <pc:sldLayoutMk cId="1599687983" sldId="2147483843"/>
          </pc:sldLayoutMkLst>
        </pc:sldLayoutChg>
        <pc:sldLayoutChg chg="del">
          <pc:chgData name="GOMEZ, Paula" userId="c93cf399-3ed7-4230-9282-8831e3fe5ae7" providerId="ADAL" clId="{3CC95692-23E5-4416-99B1-1CCF25452026}" dt="2023-03-07T15:50:28.176" v="32" actId="2696"/>
          <pc:sldLayoutMkLst>
            <pc:docMk/>
            <pc:sldMasterMk cId="1708521302" sldId="2147483841"/>
            <pc:sldLayoutMk cId="2858643242" sldId="2147483844"/>
          </pc:sldLayoutMkLst>
        </pc:sldLayoutChg>
        <pc:sldLayoutChg chg="del">
          <pc:chgData name="GOMEZ, Paula" userId="c93cf399-3ed7-4230-9282-8831e3fe5ae7" providerId="ADAL" clId="{3CC95692-23E5-4416-99B1-1CCF25452026}" dt="2023-03-07T15:50:28.180" v="33" actId="2696"/>
          <pc:sldLayoutMkLst>
            <pc:docMk/>
            <pc:sldMasterMk cId="1708521302" sldId="2147483841"/>
            <pc:sldLayoutMk cId="847681543" sldId="2147483845"/>
          </pc:sldLayoutMkLst>
        </pc:sldLayoutChg>
        <pc:sldLayoutChg chg="del">
          <pc:chgData name="GOMEZ, Paula" userId="c93cf399-3ed7-4230-9282-8831e3fe5ae7" providerId="ADAL" clId="{3CC95692-23E5-4416-99B1-1CCF25452026}" dt="2023-03-07T15:50:28.182" v="34" actId="2696"/>
          <pc:sldLayoutMkLst>
            <pc:docMk/>
            <pc:sldMasterMk cId="1708521302" sldId="2147483841"/>
            <pc:sldLayoutMk cId="301935295" sldId="2147483846"/>
          </pc:sldLayoutMkLst>
        </pc:sldLayoutChg>
        <pc:sldLayoutChg chg="del">
          <pc:chgData name="GOMEZ, Paula" userId="c93cf399-3ed7-4230-9282-8831e3fe5ae7" providerId="ADAL" clId="{3CC95692-23E5-4416-99B1-1CCF25452026}" dt="2023-03-07T15:50:28.184" v="35" actId="2696"/>
          <pc:sldLayoutMkLst>
            <pc:docMk/>
            <pc:sldMasterMk cId="1708521302" sldId="2147483841"/>
            <pc:sldLayoutMk cId="3389081323" sldId="2147483847"/>
          </pc:sldLayoutMkLst>
        </pc:sldLayoutChg>
        <pc:sldLayoutChg chg="del">
          <pc:chgData name="GOMEZ, Paula" userId="c93cf399-3ed7-4230-9282-8831e3fe5ae7" providerId="ADAL" clId="{3CC95692-23E5-4416-99B1-1CCF25452026}" dt="2023-03-07T15:50:28.186" v="36" actId="2696"/>
          <pc:sldLayoutMkLst>
            <pc:docMk/>
            <pc:sldMasterMk cId="1708521302" sldId="2147483841"/>
            <pc:sldLayoutMk cId="1617738297" sldId="2147483848"/>
          </pc:sldLayoutMkLst>
        </pc:sldLayoutChg>
        <pc:sldLayoutChg chg="del">
          <pc:chgData name="GOMEZ, Paula" userId="c93cf399-3ed7-4230-9282-8831e3fe5ae7" providerId="ADAL" clId="{3CC95692-23E5-4416-99B1-1CCF25452026}" dt="2023-03-07T15:50:28.187" v="37" actId="2696"/>
          <pc:sldLayoutMkLst>
            <pc:docMk/>
            <pc:sldMasterMk cId="1708521302" sldId="2147483841"/>
            <pc:sldLayoutMk cId="3980723689" sldId="2147483849"/>
          </pc:sldLayoutMkLst>
        </pc:sldLayoutChg>
        <pc:sldLayoutChg chg="del">
          <pc:chgData name="GOMEZ, Paula" userId="c93cf399-3ed7-4230-9282-8831e3fe5ae7" providerId="ADAL" clId="{3CC95692-23E5-4416-99B1-1CCF25452026}" dt="2023-03-07T15:50:28.195" v="38" actId="2696"/>
          <pc:sldLayoutMkLst>
            <pc:docMk/>
            <pc:sldMasterMk cId="1708521302" sldId="2147483841"/>
            <pc:sldLayoutMk cId="453045242" sldId="2147483850"/>
          </pc:sldLayoutMkLst>
        </pc:sldLayoutChg>
        <pc:sldLayoutChg chg="del">
          <pc:chgData name="GOMEZ, Paula" userId="c93cf399-3ed7-4230-9282-8831e3fe5ae7" providerId="ADAL" clId="{3CC95692-23E5-4416-99B1-1CCF25452026}" dt="2023-03-07T15:50:28.198" v="39" actId="2696"/>
          <pc:sldLayoutMkLst>
            <pc:docMk/>
            <pc:sldMasterMk cId="1708521302" sldId="2147483841"/>
            <pc:sldLayoutMk cId="2492294716" sldId="2147483851"/>
          </pc:sldLayoutMkLst>
        </pc:sldLayoutChg>
        <pc:sldLayoutChg chg="del">
          <pc:chgData name="GOMEZ, Paula" userId="c93cf399-3ed7-4230-9282-8831e3fe5ae7" providerId="ADAL" clId="{3CC95692-23E5-4416-99B1-1CCF25452026}" dt="2023-03-07T15:50:28.199" v="40" actId="2696"/>
          <pc:sldLayoutMkLst>
            <pc:docMk/>
            <pc:sldMasterMk cId="1708521302" sldId="2147483841"/>
            <pc:sldLayoutMk cId="3218179202" sldId="2147483852"/>
          </pc:sldLayoutMkLst>
        </pc:sldLayoutChg>
        <pc:sldLayoutChg chg="del">
          <pc:chgData name="GOMEZ, Paula" userId="c93cf399-3ed7-4230-9282-8831e3fe5ae7" providerId="ADAL" clId="{3CC95692-23E5-4416-99B1-1CCF25452026}" dt="2023-03-07T15:50:28.201" v="41" actId="2696"/>
          <pc:sldLayoutMkLst>
            <pc:docMk/>
            <pc:sldMasterMk cId="1708521302" sldId="2147483841"/>
            <pc:sldLayoutMk cId="2408445099" sldId="2147483853"/>
          </pc:sldLayoutMkLst>
        </pc:sldLayoutChg>
        <pc:sldLayoutChg chg="del">
          <pc:chgData name="GOMEZ, Paula" userId="c93cf399-3ed7-4230-9282-8831e3fe5ae7" providerId="ADAL" clId="{3CC95692-23E5-4416-99B1-1CCF25452026}" dt="2023-03-07T15:50:28.211" v="42" actId="2696"/>
          <pc:sldLayoutMkLst>
            <pc:docMk/>
            <pc:sldMasterMk cId="1708521302" sldId="2147483841"/>
            <pc:sldLayoutMk cId="2789050043" sldId="2147483854"/>
          </pc:sldLayoutMkLst>
        </pc:sldLayoutChg>
        <pc:sldLayoutChg chg="del">
          <pc:chgData name="GOMEZ, Paula" userId="c93cf399-3ed7-4230-9282-8831e3fe5ae7" providerId="ADAL" clId="{3CC95692-23E5-4416-99B1-1CCF25452026}" dt="2023-03-07T15:50:28.213" v="43" actId="2696"/>
          <pc:sldLayoutMkLst>
            <pc:docMk/>
            <pc:sldMasterMk cId="1708521302" sldId="2147483841"/>
            <pc:sldLayoutMk cId="578341572" sldId="2147483855"/>
          </pc:sldLayoutMkLst>
        </pc:sldLayoutChg>
        <pc:sldLayoutChg chg="del">
          <pc:chgData name="GOMEZ, Paula" userId="c93cf399-3ed7-4230-9282-8831e3fe5ae7" providerId="ADAL" clId="{3CC95692-23E5-4416-99B1-1CCF25452026}" dt="2023-03-07T15:50:28.215" v="44" actId="2696"/>
          <pc:sldLayoutMkLst>
            <pc:docMk/>
            <pc:sldMasterMk cId="1708521302" sldId="2147483841"/>
            <pc:sldLayoutMk cId="815385209" sldId="2147483856"/>
          </pc:sldLayoutMkLst>
        </pc:sldLayoutChg>
        <pc:sldLayoutChg chg="del">
          <pc:chgData name="GOMEZ, Paula" userId="c93cf399-3ed7-4230-9282-8831e3fe5ae7" providerId="ADAL" clId="{3CC95692-23E5-4416-99B1-1CCF25452026}" dt="2023-03-07T15:50:28.217" v="45" actId="2696"/>
          <pc:sldLayoutMkLst>
            <pc:docMk/>
            <pc:sldMasterMk cId="1708521302" sldId="2147483841"/>
            <pc:sldLayoutMk cId="1465879436" sldId="2147483857"/>
          </pc:sldLayoutMkLst>
        </pc:sldLayoutChg>
        <pc:sldLayoutChg chg="del">
          <pc:chgData name="GOMEZ, Paula" userId="c93cf399-3ed7-4230-9282-8831e3fe5ae7" providerId="ADAL" clId="{3CC95692-23E5-4416-99B1-1CCF25452026}" dt="2023-03-07T15:50:28.218" v="46" actId="2696"/>
          <pc:sldLayoutMkLst>
            <pc:docMk/>
            <pc:sldMasterMk cId="1708521302" sldId="2147483841"/>
            <pc:sldLayoutMk cId="1533665074" sldId="2147483858"/>
          </pc:sldLayoutMkLst>
        </pc:sldLayoutChg>
        <pc:sldLayoutChg chg="del">
          <pc:chgData name="GOMEZ, Paula" userId="c93cf399-3ed7-4230-9282-8831e3fe5ae7" providerId="ADAL" clId="{3CC95692-23E5-4416-99B1-1CCF25452026}" dt="2023-03-07T15:50:28.229" v="47" actId="2696"/>
          <pc:sldLayoutMkLst>
            <pc:docMk/>
            <pc:sldMasterMk cId="1708521302" sldId="2147483841"/>
            <pc:sldLayoutMk cId="564487186" sldId="2147483859"/>
          </pc:sldLayoutMkLst>
        </pc:sldLayoutChg>
        <pc:sldLayoutChg chg="del">
          <pc:chgData name="GOMEZ, Paula" userId="c93cf399-3ed7-4230-9282-8831e3fe5ae7" providerId="ADAL" clId="{3CC95692-23E5-4416-99B1-1CCF25452026}" dt="2023-03-07T15:50:28.231" v="48" actId="2696"/>
          <pc:sldLayoutMkLst>
            <pc:docMk/>
            <pc:sldMasterMk cId="1708521302" sldId="2147483841"/>
            <pc:sldLayoutMk cId="3732040608" sldId="2147483860"/>
          </pc:sldLayoutMkLst>
        </pc:sldLayoutChg>
      </pc:sldMasterChg>
    </pc:docChg>
  </pc:docChgLst>
  <pc:docChgLst>
    <pc:chgData name="EZZINE, Hind" userId="S::ezzineh@who.int::edcab00f-6318-46e5-a4a9-188b01ee222f" providerId="AD" clId="Web-{4A80D09B-8D06-C384-56B9-632102F6ACA0}"/>
    <pc:docChg chg="delSld modSld">
      <pc:chgData name="EZZINE, Hind" userId="S::ezzineh@who.int::edcab00f-6318-46e5-a4a9-188b01ee222f" providerId="AD" clId="Web-{4A80D09B-8D06-C384-56B9-632102F6ACA0}" dt="2023-02-02T14:40:14.923" v="101" actId="20577"/>
      <pc:docMkLst>
        <pc:docMk/>
      </pc:docMkLst>
      <pc:sldChg chg="modSp">
        <pc:chgData name="EZZINE, Hind" userId="S::ezzineh@who.int::edcab00f-6318-46e5-a4a9-188b01ee222f" providerId="AD" clId="Web-{4A80D09B-8D06-C384-56B9-632102F6ACA0}" dt="2023-02-02T14:23:49.190" v="4" actId="20577"/>
        <pc:sldMkLst>
          <pc:docMk/>
          <pc:sldMk cId="657549216" sldId="613"/>
        </pc:sldMkLst>
        <pc:spChg chg="mod">
          <ac:chgData name="EZZINE, Hind" userId="S::ezzineh@who.int::edcab00f-6318-46e5-a4a9-188b01ee222f" providerId="AD" clId="Web-{4A80D09B-8D06-C384-56B9-632102F6ACA0}" dt="2023-02-02T14:23:49.190" v="4" actId="20577"/>
          <ac:spMkLst>
            <pc:docMk/>
            <pc:sldMk cId="657549216" sldId="613"/>
            <ac:spMk id="623" creationId="{00000000-0000-0000-0000-000000000000}"/>
          </ac:spMkLst>
        </pc:spChg>
      </pc:sldChg>
      <pc:sldChg chg="modSp">
        <pc:chgData name="EZZINE, Hind" userId="S::ezzineh@who.int::edcab00f-6318-46e5-a4a9-188b01ee222f" providerId="AD" clId="Web-{4A80D09B-8D06-C384-56B9-632102F6ACA0}" dt="2023-02-02T14:25:21.396" v="14" actId="1076"/>
        <pc:sldMkLst>
          <pc:docMk/>
          <pc:sldMk cId="2094026619" sldId="618"/>
        </pc:sldMkLst>
        <pc:spChg chg="mod">
          <ac:chgData name="EZZINE, Hind" userId="S::ezzineh@who.int::edcab00f-6318-46e5-a4a9-188b01ee222f" providerId="AD" clId="Web-{4A80D09B-8D06-C384-56B9-632102F6ACA0}" dt="2023-02-02T14:24:45.004" v="9" actId="1076"/>
          <ac:spMkLst>
            <pc:docMk/>
            <pc:sldMk cId="2094026619" sldId="618"/>
            <ac:spMk id="3" creationId="{84F77245-A9EC-4775-993D-835DEC7150B2}"/>
          </ac:spMkLst>
        </pc:spChg>
        <pc:spChg chg="mod">
          <ac:chgData name="EZZINE, Hind" userId="S::ezzineh@who.int::edcab00f-6318-46e5-a4a9-188b01ee222f" providerId="AD" clId="Web-{4A80D09B-8D06-C384-56B9-632102F6ACA0}" dt="2023-02-02T14:25:21.396" v="14" actId="1076"/>
          <ac:spMkLst>
            <pc:docMk/>
            <pc:sldMk cId="2094026619" sldId="618"/>
            <ac:spMk id="5" creationId="{00000000-0000-0000-0000-000000000000}"/>
          </ac:spMkLst>
        </pc:spChg>
        <pc:spChg chg="mod">
          <ac:chgData name="EZZINE, Hind" userId="S::ezzineh@who.int::edcab00f-6318-46e5-a4a9-188b01ee222f" providerId="AD" clId="Web-{4A80D09B-8D06-C384-56B9-632102F6ACA0}" dt="2023-02-02T14:25:10.333" v="13" actId="14100"/>
          <ac:spMkLst>
            <pc:docMk/>
            <pc:sldMk cId="2094026619" sldId="618"/>
            <ac:spMk id="7" creationId="{C3CB77A9-D3E5-42F2-8770-A36AD6FCD52C}"/>
          </ac:spMkLst>
        </pc:spChg>
        <pc:spChg chg="mod">
          <ac:chgData name="EZZINE, Hind" userId="S::ezzineh@who.int::edcab00f-6318-46e5-a4a9-188b01ee222f" providerId="AD" clId="Web-{4A80D09B-8D06-C384-56B9-632102F6ACA0}" dt="2023-02-02T14:24:54.020" v="12" actId="20577"/>
          <ac:spMkLst>
            <pc:docMk/>
            <pc:sldMk cId="2094026619" sldId="618"/>
            <ac:spMk id="15" creationId="{00000000-0000-0000-0000-000000000000}"/>
          </ac:spMkLst>
        </pc:spChg>
      </pc:sldChg>
      <pc:sldChg chg="addSp delSp modSp">
        <pc:chgData name="EZZINE, Hind" userId="S::ezzineh@who.int::edcab00f-6318-46e5-a4a9-188b01ee222f" providerId="AD" clId="Web-{4A80D09B-8D06-C384-56B9-632102F6ACA0}" dt="2023-02-02T14:26:53.914" v="25" actId="1076"/>
        <pc:sldMkLst>
          <pc:docMk/>
          <pc:sldMk cId="899121726" sldId="646"/>
        </pc:sldMkLst>
        <pc:spChg chg="add del mod">
          <ac:chgData name="EZZINE, Hind" userId="S::ezzineh@who.int::edcab00f-6318-46e5-a4a9-188b01ee222f" providerId="AD" clId="Web-{4A80D09B-8D06-C384-56B9-632102F6ACA0}" dt="2023-02-02T14:26:53.914" v="25" actId="1076"/>
          <ac:spMkLst>
            <pc:docMk/>
            <pc:sldMk cId="899121726" sldId="646"/>
            <ac:spMk id="3" creationId="{00000000-0000-0000-0000-000000000000}"/>
          </ac:spMkLst>
        </pc:spChg>
      </pc:sldChg>
      <pc:sldChg chg="modSp">
        <pc:chgData name="EZZINE, Hind" userId="S::ezzineh@who.int::edcab00f-6318-46e5-a4a9-188b01ee222f" providerId="AD" clId="Web-{4A80D09B-8D06-C384-56B9-632102F6ACA0}" dt="2023-02-02T14:27:28.400" v="26" actId="20577"/>
        <pc:sldMkLst>
          <pc:docMk/>
          <pc:sldMk cId="4157882530" sldId="651"/>
        </pc:sldMkLst>
        <pc:spChg chg="mod">
          <ac:chgData name="EZZINE, Hind" userId="S::ezzineh@who.int::edcab00f-6318-46e5-a4a9-188b01ee222f" providerId="AD" clId="Web-{4A80D09B-8D06-C384-56B9-632102F6ACA0}" dt="2023-02-02T14:27:28.400" v="26" actId="20577"/>
          <ac:spMkLst>
            <pc:docMk/>
            <pc:sldMk cId="4157882530" sldId="651"/>
            <ac:spMk id="3" creationId="{00000000-0000-0000-0000-000000000000}"/>
          </ac:spMkLst>
        </pc:spChg>
      </pc:sldChg>
      <pc:sldChg chg="modSp del">
        <pc:chgData name="EZZINE, Hind" userId="S::ezzineh@who.int::edcab00f-6318-46e5-a4a9-188b01ee222f" providerId="AD" clId="Web-{4A80D09B-8D06-C384-56B9-632102F6ACA0}" dt="2023-02-02T14:34:14.865" v="44"/>
        <pc:sldMkLst>
          <pc:docMk/>
          <pc:sldMk cId="3980482972" sldId="660"/>
        </pc:sldMkLst>
        <pc:spChg chg="mod">
          <ac:chgData name="EZZINE, Hind" userId="S::ezzineh@who.int::edcab00f-6318-46e5-a4a9-188b01ee222f" providerId="AD" clId="Web-{4A80D09B-8D06-C384-56B9-632102F6ACA0}" dt="2023-02-02T14:34:13.428" v="43" actId="20577"/>
          <ac:spMkLst>
            <pc:docMk/>
            <pc:sldMk cId="3980482972" sldId="660"/>
            <ac:spMk id="3" creationId="{00000000-0000-0000-0000-000000000000}"/>
          </ac:spMkLst>
        </pc:spChg>
      </pc:sldChg>
      <pc:sldChg chg="modSp">
        <pc:chgData name="EZZINE, Hind" userId="S::ezzineh@who.int::edcab00f-6318-46e5-a4a9-188b01ee222f" providerId="AD" clId="Web-{4A80D09B-8D06-C384-56B9-632102F6ACA0}" dt="2023-02-02T14:40:14.923" v="101" actId="20577"/>
        <pc:sldMkLst>
          <pc:docMk/>
          <pc:sldMk cId="968233751" sldId="678"/>
        </pc:sldMkLst>
        <pc:spChg chg="mod">
          <ac:chgData name="EZZINE, Hind" userId="S::ezzineh@who.int::edcab00f-6318-46e5-a4a9-188b01ee222f" providerId="AD" clId="Web-{4A80D09B-8D06-C384-56B9-632102F6ACA0}" dt="2023-02-02T14:40:14.923" v="101" actId="20577"/>
          <ac:spMkLst>
            <pc:docMk/>
            <pc:sldMk cId="968233751" sldId="678"/>
            <ac:spMk id="6" creationId="{00000000-0000-0000-0000-000000000000}"/>
          </ac:spMkLst>
        </pc:spChg>
      </pc:sldChg>
      <pc:sldChg chg="modSp">
        <pc:chgData name="EZZINE, Hind" userId="S::ezzineh@who.int::edcab00f-6318-46e5-a4a9-188b01ee222f" providerId="AD" clId="Web-{4A80D09B-8D06-C384-56B9-632102F6ACA0}" dt="2023-02-02T14:29:27.841" v="27" actId="1076"/>
        <pc:sldMkLst>
          <pc:docMk/>
          <pc:sldMk cId="627738202" sldId="680"/>
        </pc:sldMkLst>
        <pc:spChg chg="mod">
          <ac:chgData name="EZZINE, Hind" userId="S::ezzineh@who.int::edcab00f-6318-46e5-a4a9-188b01ee222f" providerId="AD" clId="Web-{4A80D09B-8D06-C384-56B9-632102F6ACA0}" dt="2023-02-02T14:29:27.841" v="27" actId="1076"/>
          <ac:spMkLst>
            <pc:docMk/>
            <pc:sldMk cId="627738202" sldId="680"/>
            <ac:spMk id="2" creationId="{00000000-0000-0000-0000-000000000000}"/>
          </ac:spMkLst>
        </pc:spChg>
      </pc:sldChg>
      <pc:sldChg chg="modSp">
        <pc:chgData name="EZZINE, Hind" userId="S::ezzineh@who.int::edcab00f-6318-46e5-a4a9-188b01ee222f" providerId="AD" clId="Web-{4A80D09B-8D06-C384-56B9-632102F6ACA0}" dt="2023-02-02T14:30:05.576" v="29" actId="20577"/>
        <pc:sldMkLst>
          <pc:docMk/>
          <pc:sldMk cId="2048031531" sldId="687"/>
        </pc:sldMkLst>
        <pc:spChg chg="mod">
          <ac:chgData name="EZZINE, Hind" userId="S::ezzineh@who.int::edcab00f-6318-46e5-a4a9-188b01ee222f" providerId="AD" clId="Web-{4A80D09B-8D06-C384-56B9-632102F6ACA0}" dt="2023-02-02T14:30:05.576" v="29" actId="20577"/>
          <ac:spMkLst>
            <pc:docMk/>
            <pc:sldMk cId="2048031531" sldId="687"/>
            <ac:spMk id="6" creationId="{00000000-0000-0000-0000-000000000000}"/>
          </ac:spMkLst>
        </pc:spChg>
      </pc:sldChg>
      <pc:sldChg chg="modSp">
        <pc:chgData name="EZZINE, Hind" userId="S::ezzineh@who.int::edcab00f-6318-46e5-a4a9-188b01ee222f" providerId="AD" clId="Web-{4A80D09B-8D06-C384-56B9-632102F6ACA0}" dt="2023-02-02T14:30:16.186" v="30" actId="20577"/>
        <pc:sldMkLst>
          <pc:docMk/>
          <pc:sldMk cId="3920885025" sldId="688"/>
        </pc:sldMkLst>
        <pc:spChg chg="mod">
          <ac:chgData name="EZZINE, Hind" userId="S::ezzineh@who.int::edcab00f-6318-46e5-a4a9-188b01ee222f" providerId="AD" clId="Web-{4A80D09B-8D06-C384-56B9-632102F6ACA0}" dt="2023-02-02T14:30:16.186" v="30" actId="20577"/>
          <ac:spMkLst>
            <pc:docMk/>
            <pc:sldMk cId="3920885025" sldId="688"/>
            <ac:spMk id="6" creationId="{00000000-0000-0000-0000-000000000000}"/>
          </ac:spMkLst>
        </pc:spChg>
      </pc:sldChg>
    </pc:docChg>
  </pc:docChgLst>
  <pc:docChgLst>
    <pc:chgData name="EZZINE, Hind" userId="S::ezzineh@who.int::edcab00f-6318-46e5-a4a9-188b01ee222f" providerId="AD" clId="Web-{0037CC81-A94E-9171-8F43-04B722A806C7}"/>
    <pc:docChg chg="modSld">
      <pc:chgData name="EZZINE, Hind" userId="S::ezzineh@who.int::edcab00f-6318-46e5-a4a9-188b01ee222f" providerId="AD" clId="Web-{0037CC81-A94E-9171-8F43-04B722A806C7}" dt="2023-01-13T13:20:02.707" v="122"/>
      <pc:docMkLst>
        <pc:docMk/>
      </pc:docMkLst>
      <pc:sldChg chg="addCm">
        <pc:chgData name="EZZINE, Hind" userId="S::ezzineh@who.int::edcab00f-6318-46e5-a4a9-188b01ee222f" providerId="AD" clId="Web-{0037CC81-A94E-9171-8F43-04B722A806C7}" dt="2023-01-13T11:59:44.908" v="4"/>
        <pc:sldMkLst>
          <pc:docMk/>
          <pc:sldMk cId="0" sldId="265"/>
        </pc:sldMkLst>
      </pc:sldChg>
      <pc:sldChg chg="addCm">
        <pc:chgData name="EZZINE, Hind" userId="S::ezzineh@who.int::edcab00f-6318-46e5-a4a9-188b01ee222f" providerId="AD" clId="Web-{0037CC81-A94E-9171-8F43-04B722A806C7}" dt="2023-01-13T13:17:56.564" v="118"/>
        <pc:sldMkLst>
          <pc:docMk/>
          <pc:sldMk cId="3383327739" sldId="347"/>
        </pc:sldMkLst>
      </pc:sldChg>
      <pc:sldChg chg="addCm">
        <pc:chgData name="EZZINE, Hind" userId="S::ezzineh@who.int::edcab00f-6318-46e5-a4a9-188b01ee222f" providerId="AD" clId="Web-{0037CC81-A94E-9171-8F43-04B722A806C7}" dt="2023-01-13T13:18:08.986" v="119"/>
        <pc:sldMkLst>
          <pc:docMk/>
          <pc:sldMk cId="338036106" sldId="379"/>
        </pc:sldMkLst>
      </pc:sldChg>
      <pc:sldChg chg="addCm">
        <pc:chgData name="EZZINE, Hind" userId="S::ezzineh@who.int::edcab00f-6318-46e5-a4a9-188b01ee222f" providerId="AD" clId="Web-{0037CC81-A94E-9171-8F43-04B722A806C7}" dt="2023-01-13T13:19:23.425" v="120"/>
        <pc:sldMkLst>
          <pc:docMk/>
          <pc:sldMk cId="165095204" sldId="386"/>
        </pc:sldMkLst>
      </pc:sldChg>
      <pc:sldChg chg="delSp modSp addCm delCm modNotes">
        <pc:chgData name="EZZINE, Hind" userId="S::ezzineh@who.int::edcab00f-6318-46e5-a4a9-188b01ee222f" providerId="AD" clId="Web-{0037CC81-A94E-9171-8F43-04B722A806C7}" dt="2023-01-13T12:47:07.490" v="66"/>
        <pc:sldMkLst>
          <pc:docMk/>
          <pc:sldMk cId="2202847662" sldId="408"/>
        </pc:sldMkLst>
        <pc:spChg chg="mod">
          <ac:chgData name="EZZINE, Hind" userId="S::ezzineh@who.int::edcab00f-6318-46e5-a4a9-188b01ee222f" providerId="AD" clId="Web-{0037CC81-A94E-9171-8F43-04B722A806C7}" dt="2023-01-13T12:01:48.504" v="43" actId="20577"/>
          <ac:spMkLst>
            <pc:docMk/>
            <pc:sldMk cId="2202847662" sldId="408"/>
            <ac:spMk id="3" creationId="{00000000-0000-0000-0000-000000000000}"/>
          </ac:spMkLst>
        </pc:spChg>
        <pc:spChg chg="del">
          <ac:chgData name="EZZINE, Hind" userId="S::ezzineh@who.int::edcab00f-6318-46e5-a4a9-188b01ee222f" providerId="AD" clId="Web-{0037CC81-A94E-9171-8F43-04B722A806C7}" dt="2023-01-13T12:00:06.689" v="6"/>
          <ac:spMkLst>
            <pc:docMk/>
            <pc:sldMk cId="2202847662" sldId="408"/>
            <ac:spMk id="5" creationId="{00000000-0000-0000-0000-000000000000}"/>
          </ac:spMkLst>
        </pc:spChg>
      </pc:sldChg>
      <pc:sldChg chg="modSp addCm">
        <pc:chgData name="EZZINE, Hind" userId="S::ezzineh@who.int::edcab00f-6318-46e5-a4a9-188b01ee222f" providerId="AD" clId="Web-{0037CC81-A94E-9171-8F43-04B722A806C7}" dt="2023-01-13T13:05:44.359" v="69" actId="20577"/>
        <pc:sldMkLst>
          <pc:docMk/>
          <pc:sldMk cId="2230079753" sldId="426"/>
        </pc:sldMkLst>
        <pc:spChg chg="mod">
          <ac:chgData name="EZZINE, Hind" userId="S::ezzineh@who.int::edcab00f-6318-46e5-a4a9-188b01ee222f" providerId="AD" clId="Web-{0037CC81-A94E-9171-8F43-04B722A806C7}" dt="2023-01-13T13:05:44.359" v="69" actId="20577"/>
          <ac:spMkLst>
            <pc:docMk/>
            <pc:sldMk cId="2230079753" sldId="426"/>
            <ac:spMk id="2" creationId="{00000000-0000-0000-0000-000000000000}"/>
          </ac:spMkLst>
        </pc:spChg>
      </pc:sldChg>
      <pc:sldChg chg="addSp delSp modSp addCm">
        <pc:chgData name="EZZINE, Hind" userId="S::ezzineh@who.int::edcab00f-6318-46e5-a4a9-188b01ee222f" providerId="AD" clId="Web-{0037CC81-A94E-9171-8F43-04B722A806C7}" dt="2023-01-13T13:14:22.278" v="105" actId="1076"/>
        <pc:sldMkLst>
          <pc:docMk/>
          <pc:sldMk cId="723761686" sldId="427"/>
        </pc:sldMkLst>
        <pc:spChg chg="mod">
          <ac:chgData name="EZZINE, Hind" userId="S::ezzineh@who.int::edcab00f-6318-46e5-a4a9-188b01ee222f" providerId="AD" clId="Web-{0037CC81-A94E-9171-8F43-04B722A806C7}" dt="2023-01-13T13:06:28.798" v="75" actId="20577"/>
          <ac:spMkLst>
            <pc:docMk/>
            <pc:sldMk cId="723761686" sldId="427"/>
            <ac:spMk id="4" creationId="{B8798144-C516-5348-A5F5-C41C25162F89}"/>
          </ac:spMkLst>
        </pc:spChg>
        <pc:graphicFrameChg chg="add del mod modGraphic">
          <ac:chgData name="EZZINE, Hind" userId="S::ezzineh@who.int::edcab00f-6318-46e5-a4a9-188b01ee222f" providerId="AD" clId="Web-{0037CC81-A94E-9171-8F43-04B722A806C7}" dt="2023-01-13T13:14:22.278" v="105" actId="1076"/>
          <ac:graphicFrameMkLst>
            <pc:docMk/>
            <pc:sldMk cId="723761686" sldId="427"/>
            <ac:graphicFrameMk id="5" creationId="{00000000-0000-0000-0000-000000000000}"/>
          </ac:graphicFrameMkLst>
        </pc:graphicFrameChg>
      </pc:sldChg>
      <pc:sldChg chg="modSp">
        <pc:chgData name="EZZINE, Hind" userId="S::ezzineh@who.int::edcab00f-6318-46e5-a4a9-188b01ee222f" providerId="AD" clId="Web-{0037CC81-A94E-9171-8F43-04B722A806C7}" dt="2023-01-13T13:16:05.624" v="112" actId="20577"/>
        <pc:sldMkLst>
          <pc:docMk/>
          <pc:sldMk cId="2545532385" sldId="431"/>
        </pc:sldMkLst>
        <pc:spChg chg="mod">
          <ac:chgData name="EZZINE, Hind" userId="S::ezzineh@who.int::edcab00f-6318-46e5-a4a9-188b01ee222f" providerId="AD" clId="Web-{0037CC81-A94E-9171-8F43-04B722A806C7}" dt="2023-01-13T13:16:05.624" v="112" actId="20577"/>
          <ac:spMkLst>
            <pc:docMk/>
            <pc:sldMk cId="2545532385" sldId="431"/>
            <ac:spMk id="4" creationId="{B8798144-C516-5348-A5F5-C41C25162F89}"/>
          </ac:spMkLst>
        </pc:spChg>
      </pc:sldChg>
      <pc:sldChg chg="modSp addCm">
        <pc:chgData name="EZZINE, Hind" userId="S::ezzineh@who.int::edcab00f-6318-46e5-a4a9-188b01ee222f" providerId="AD" clId="Web-{0037CC81-A94E-9171-8F43-04B722A806C7}" dt="2023-01-13T13:16:35.515" v="117"/>
        <pc:sldMkLst>
          <pc:docMk/>
          <pc:sldMk cId="2190798897" sldId="432"/>
        </pc:sldMkLst>
        <pc:spChg chg="mod">
          <ac:chgData name="EZZINE, Hind" userId="S::ezzineh@who.int::edcab00f-6318-46e5-a4a9-188b01ee222f" providerId="AD" clId="Web-{0037CC81-A94E-9171-8F43-04B722A806C7}" dt="2023-01-13T13:16:22.968" v="116" actId="20577"/>
          <ac:spMkLst>
            <pc:docMk/>
            <pc:sldMk cId="2190798897" sldId="432"/>
            <ac:spMk id="4" creationId="{B8798144-C516-5348-A5F5-C41C25162F89}"/>
          </ac:spMkLst>
        </pc:spChg>
      </pc:sldChg>
      <pc:sldChg chg="modSp">
        <pc:chgData name="EZZINE, Hind" userId="S::ezzineh@who.int::edcab00f-6318-46e5-a4a9-188b01ee222f" providerId="AD" clId="Web-{0037CC81-A94E-9171-8F43-04B722A806C7}" dt="2023-01-13T13:14:41.575" v="106" actId="20577"/>
        <pc:sldMkLst>
          <pc:docMk/>
          <pc:sldMk cId="1313329647" sldId="434"/>
        </pc:sldMkLst>
        <pc:spChg chg="mod">
          <ac:chgData name="EZZINE, Hind" userId="S::ezzineh@who.int::edcab00f-6318-46e5-a4a9-188b01ee222f" providerId="AD" clId="Web-{0037CC81-A94E-9171-8F43-04B722A806C7}" dt="2023-01-13T13:14:41.575" v="106" actId="20577"/>
          <ac:spMkLst>
            <pc:docMk/>
            <pc:sldMk cId="1313329647" sldId="434"/>
            <ac:spMk id="2" creationId="{00000000-0000-0000-0000-000000000000}"/>
          </ac:spMkLst>
        </pc:spChg>
      </pc:sldChg>
      <pc:sldChg chg="addCm">
        <pc:chgData name="EZZINE, Hind" userId="S::ezzineh@who.int::edcab00f-6318-46e5-a4a9-188b01ee222f" providerId="AD" clId="Web-{0037CC81-A94E-9171-8F43-04B722A806C7}" dt="2023-01-13T13:20:02.707" v="122"/>
        <pc:sldMkLst>
          <pc:docMk/>
          <pc:sldMk cId="2360786987" sldId="436"/>
        </pc:sldMkLst>
      </pc:sldChg>
      <pc:sldChg chg="addCm">
        <pc:chgData name="EZZINE, Hind" userId="S::ezzineh@who.int::edcab00f-6318-46e5-a4a9-188b01ee222f" providerId="AD" clId="Web-{0037CC81-A94E-9171-8F43-04B722A806C7}" dt="2023-01-13T13:19:53.129" v="121"/>
        <pc:sldMkLst>
          <pc:docMk/>
          <pc:sldMk cId="752267235" sldId="440"/>
        </pc:sldMkLst>
      </pc:sldChg>
    </pc:docChg>
  </pc:docChgLst>
  <pc:docChgLst>
    <pc:chgData name="EZZINE, Hind" userId="S::ezzineh@who.int::edcab00f-6318-46e5-a4a9-188b01ee222f" providerId="AD" clId="Web-{F8B8D5FD-2297-7A4B-5F7A-9DB52A2EB42E}"/>
    <pc:docChg chg="addSld delSld modSld">
      <pc:chgData name="EZZINE, Hind" userId="S::ezzineh@who.int::edcab00f-6318-46e5-a4a9-188b01ee222f" providerId="AD" clId="Web-{F8B8D5FD-2297-7A4B-5F7A-9DB52A2EB42E}" dt="2023-01-17T15:05:02.961" v="97"/>
      <pc:docMkLst>
        <pc:docMk/>
      </pc:docMkLst>
      <pc:sldChg chg="addCm">
        <pc:chgData name="EZZINE, Hind" userId="S::ezzineh@who.int::edcab00f-6318-46e5-a4a9-188b01ee222f" providerId="AD" clId="Web-{F8B8D5FD-2297-7A4B-5F7A-9DB52A2EB42E}" dt="2023-01-17T15:05:02.961" v="97"/>
        <pc:sldMkLst>
          <pc:docMk/>
          <pc:sldMk cId="0" sldId="265"/>
        </pc:sldMkLst>
      </pc:sldChg>
      <pc:sldChg chg="modSp">
        <pc:chgData name="EZZINE, Hind" userId="S::ezzineh@who.int::edcab00f-6318-46e5-a4a9-188b01ee222f" providerId="AD" clId="Web-{F8B8D5FD-2297-7A4B-5F7A-9DB52A2EB42E}" dt="2023-01-17T15:03:33.676" v="96" actId="20577"/>
        <pc:sldMkLst>
          <pc:docMk/>
          <pc:sldMk cId="723761686" sldId="427"/>
        </pc:sldMkLst>
        <pc:spChg chg="mod">
          <ac:chgData name="EZZINE, Hind" userId="S::ezzineh@who.int::edcab00f-6318-46e5-a4a9-188b01ee222f" providerId="AD" clId="Web-{F8B8D5FD-2297-7A4B-5F7A-9DB52A2EB42E}" dt="2023-01-17T15:03:33.676" v="96" actId="20577"/>
          <ac:spMkLst>
            <pc:docMk/>
            <pc:sldMk cId="723761686" sldId="427"/>
            <ac:spMk id="4" creationId="{B8798144-C516-5348-A5F5-C41C25162F89}"/>
          </ac:spMkLst>
        </pc:spChg>
      </pc:sldChg>
      <pc:sldChg chg="modSp">
        <pc:chgData name="EZZINE, Hind" userId="S::ezzineh@who.int::edcab00f-6318-46e5-a4a9-188b01ee222f" providerId="AD" clId="Web-{F8B8D5FD-2297-7A4B-5F7A-9DB52A2EB42E}" dt="2023-01-17T08:48:51.155" v="93"/>
        <pc:sldMkLst>
          <pc:docMk/>
          <pc:sldMk cId="3293012363" sldId="433"/>
        </pc:sldMkLst>
        <pc:graphicFrameChg chg="mod modGraphic">
          <ac:chgData name="EZZINE, Hind" userId="S::ezzineh@who.int::edcab00f-6318-46e5-a4a9-188b01ee222f" providerId="AD" clId="Web-{F8B8D5FD-2297-7A4B-5F7A-9DB52A2EB42E}" dt="2023-01-17T08:48:51.155" v="93"/>
          <ac:graphicFrameMkLst>
            <pc:docMk/>
            <pc:sldMk cId="3293012363" sldId="433"/>
            <ac:graphicFrameMk id="6" creationId="{00000000-0000-0000-0000-000000000000}"/>
          </ac:graphicFrameMkLst>
        </pc:graphicFrameChg>
      </pc:sldChg>
      <pc:sldChg chg="new del">
        <pc:chgData name="EZZINE, Hind" userId="S::ezzineh@who.int::edcab00f-6318-46e5-a4a9-188b01ee222f" providerId="AD" clId="Web-{F8B8D5FD-2297-7A4B-5F7A-9DB52A2EB42E}" dt="2023-01-17T08:49:28.548" v="95"/>
        <pc:sldMkLst>
          <pc:docMk/>
          <pc:sldMk cId="2309768357" sldId="447"/>
        </pc:sldMkLst>
      </pc:sldChg>
    </pc:docChg>
  </pc:docChgLst>
  <pc:docChgLst>
    <pc:chgData name="EZZINE, Hind" userId="S::ezzineh@who.int::edcab00f-6318-46e5-a4a9-188b01ee222f" providerId="AD" clId="Web-{6C87676C-8F59-0F22-1084-12D5967C9E48}"/>
    <pc:docChg chg="addSld delSld modSld">
      <pc:chgData name="EZZINE, Hind" userId="S::ezzineh@who.int::edcab00f-6318-46e5-a4a9-188b01ee222f" providerId="AD" clId="Web-{6C87676C-8F59-0F22-1084-12D5967C9E48}" dt="2023-01-19T13:37:25.211" v="81"/>
      <pc:docMkLst>
        <pc:docMk/>
      </pc:docMkLst>
      <pc:sldChg chg="del">
        <pc:chgData name="EZZINE, Hind" userId="S::ezzineh@who.int::edcab00f-6318-46e5-a4a9-188b01ee222f" providerId="AD" clId="Web-{6C87676C-8F59-0F22-1084-12D5967C9E48}" dt="2023-01-19T13:37:25.211" v="81"/>
        <pc:sldMkLst>
          <pc:docMk/>
          <pc:sldMk cId="180163974" sldId="441"/>
        </pc:sldMkLst>
      </pc:sldChg>
      <pc:sldChg chg="modSp">
        <pc:chgData name="EZZINE, Hind" userId="S::ezzineh@who.int::edcab00f-6318-46e5-a4a9-188b01ee222f" providerId="AD" clId="Web-{6C87676C-8F59-0F22-1084-12D5967C9E48}" dt="2023-01-19T13:16:31.972" v="2"/>
        <pc:sldMkLst>
          <pc:docMk/>
          <pc:sldMk cId="3265516573" sldId="459"/>
        </pc:sldMkLst>
        <pc:spChg chg="mod">
          <ac:chgData name="EZZINE, Hind" userId="S::ezzineh@who.int::edcab00f-6318-46e5-a4a9-188b01ee222f" providerId="AD" clId="Web-{6C87676C-8F59-0F22-1084-12D5967C9E48}" dt="2023-01-19T13:15:57.159" v="1" actId="20577"/>
          <ac:spMkLst>
            <pc:docMk/>
            <pc:sldMk cId="3265516573" sldId="459"/>
            <ac:spMk id="9" creationId="{00000000-0000-0000-0000-000000000000}"/>
          </ac:spMkLst>
        </pc:spChg>
        <pc:spChg chg="mod">
          <ac:chgData name="EZZINE, Hind" userId="S::ezzineh@who.int::edcab00f-6318-46e5-a4a9-188b01ee222f" providerId="AD" clId="Web-{6C87676C-8F59-0F22-1084-12D5967C9E48}" dt="2023-01-19T13:16:31.972" v="2"/>
          <ac:spMkLst>
            <pc:docMk/>
            <pc:sldMk cId="3265516573" sldId="459"/>
            <ac:spMk id="10" creationId="{00000000-0000-0000-0000-000000000000}"/>
          </ac:spMkLst>
        </pc:spChg>
      </pc:sldChg>
      <pc:sldChg chg="modSp">
        <pc:chgData name="EZZINE, Hind" userId="S::ezzineh@who.int::edcab00f-6318-46e5-a4a9-188b01ee222f" providerId="AD" clId="Web-{6C87676C-8F59-0F22-1084-12D5967C9E48}" dt="2023-01-19T13:17:41.662" v="4"/>
        <pc:sldMkLst>
          <pc:docMk/>
          <pc:sldMk cId="3069749930" sldId="515"/>
        </pc:sldMkLst>
        <pc:spChg chg="mod">
          <ac:chgData name="EZZINE, Hind" userId="S::ezzineh@who.int::edcab00f-6318-46e5-a4a9-188b01ee222f" providerId="AD" clId="Web-{6C87676C-8F59-0F22-1084-12D5967C9E48}" dt="2023-01-19T13:17:41.662" v="4"/>
          <ac:spMkLst>
            <pc:docMk/>
            <pc:sldMk cId="3069749930" sldId="515"/>
            <ac:spMk id="6" creationId="{00000000-0000-0000-0000-000000000000}"/>
          </ac:spMkLst>
        </pc:spChg>
      </pc:sldChg>
      <pc:sldChg chg="modSp">
        <pc:chgData name="EZZINE, Hind" userId="S::ezzineh@who.int::edcab00f-6318-46e5-a4a9-188b01ee222f" providerId="AD" clId="Web-{6C87676C-8F59-0F22-1084-12D5967C9E48}" dt="2023-01-19T13:19:12.039" v="16" actId="1076"/>
        <pc:sldMkLst>
          <pc:docMk/>
          <pc:sldMk cId="3306197892" sldId="521"/>
        </pc:sldMkLst>
        <pc:spChg chg="mod">
          <ac:chgData name="EZZINE, Hind" userId="S::ezzineh@who.int::edcab00f-6318-46e5-a4a9-188b01ee222f" providerId="AD" clId="Web-{6C87676C-8F59-0F22-1084-12D5967C9E48}" dt="2023-01-19T13:19:03.039" v="13" actId="1076"/>
          <ac:spMkLst>
            <pc:docMk/>
            <pc:sldMk cId="3306197892" sldId="521"/>
            <ac:spMk id="34" creationId="{00000000-0000-0000-0000-000000000000}"/>
          </ac:spMkLst>
        </pc:spChg>
        <pc:spChg chg="mod">
          <ac:chgData name="EZZINE, Hind" userId="S::ezzineh@who.int::edcab00f-6318-46e5-a4a9-188b01ee222f" providerId="AD" clId="Web-{6C87676C-8F59-0F22-1084-12D5967C9E48}" dt="2023-01-19T13:19:12.039" v="16" actId="1076"/>
          <ac:spMkLst>
            <pc:docMk/>
            <pc:sldMk cId="3306197892" sldId="521"/>
            <ac:spMk id="36" creationId="{00000000-0000-0000-0000-000000000000}"/>
          </ac:spMkLst>
        </pc:spChg>
        <pc:grpChg chg="mod">
          <ac:chgData name="EZZINE, Hind" userId="S::ezzineh@who.int::edcab00f-6318-46e5-a4a9-188b01ee222f" providerId="AD" clId="Web-{6C87676C-8F59-0F22-1084-12D5967C9E48}" dt="2023-01-19T13:19:03.008" v="12" actId="1076"/>
          <ac:grpSpMkLst>
            <pc:docMk/>
            <pc:sldMk cId="3306197892" sldId="521"/>
            <ac:grpSpMk id="33" creationId="{00000000-0000-0000-0000-000000000000}"/>
          </ac:grpSpMkLst>
        </pc:grpChg>
        <pc:picChg chg="mod">
          <ac:chgData name="EZZINE, Hind" userId="S::ezzineh@who.int::edcab00f-6318-46e5-a4a9-188b01ee222f" providerId="AD" clId="Web-{6C87676C-8F59-0F22-1084-12D5967C9E48}" dt="2023-01-19T13:19:03.086" v="15" actId="1076"/>
          <ac:picMkLst>
            <pc:docMk/>
            <pc:sldMk cId="3306197892" sldId="521"/>
            <ac:picMk id="35" creationId="{70183BCE-7EA0-4185-A6A2-317BF8F5DEDE}"/>
          </ac:picMkLst>
        </pc:picChg>
      </pc:sldChg>
      <pc:sldChg chg="modSp">
        <pc:chgData name="EZZINE, Hind" userId="S::ezzineh@who.int::edcab00f-6318-46e5-a4a9-188b01ee222f" providerId="AD" clId="Web-{6C87676C-8F59-0F22-1084-12D5967C9E48}" dt="2023-01-19T13:19:59.915" v="18" actId="14100"/>
        <pc:sldMkLst>
          <pc:docMk/>
          <pc:sldMk cId="221592950" sldId="527"/>
        </pc:sldMkLst>
        <pc:spChg chg="mod">
          <ac:chgData name="EZZINE, Hind" userId="S::ezzineh@who.int::edcab00f-6318-46e5-a4a9-188b01ee222f" providerId="AD" clId="Web-{6C87676C-8F59-0F22-1084-12D5967C9E48}" dt="2023-01-19T13:19:59.915" v="18" actId="14100"/>
          <ac:spMkLst>
            <pc:docMk/>
            <pc:sldMk cId="221592950" sldId="527"/>
            <ac:spMk id="3" creationId="{00000000-0000-0000-0000-000000000000}"/>
          </ac:spMkLst>
        </pc:spChg>
        <pc:spChg chg="mod">
          <ac:chgData name="EZZINE, Hind" userId="S::ezzineh@who.int::edcab00f-6318-46e5-a4a9-188b01ee222f" providerId="AD" clId="Web-{6C87676C-8F59-0F22-1084-12D5967C9E48}" dt="2023-01-19T13:19:55.775" v="17" actId="1076"/>
          <ac:spMkLst>
            <pc:docMk/>
            <pc:sldMk cId="221592950" sldId="527"/>
            <ac:spMk id="4" creationId="{00000000-0000-0000-0000-000000000000}"/>
          </ac:spMkLst>
        </pc:spChg>
      </pc:sldChg>
      <pc:sldChg chg="modSp">
        <pc:chgData name="EZZINE, Hind" userId="S::ezzineh@who.int::edcab00f-6318-46e5-a4a9-188b01ee222f" providerId="AD" clId="Web-{6C87676C-8F59-0F22-1084-12D5967C9E48}" dt="2023-01-19T13:24:22.110" v="45" actId="20577"/>
        <pc:sldMkLst>
          <pc:docMk/>
          <pc:sldMk cId="1337507520" sldId="531"/>
        </pc:sldMkLst>
        <pc:spChg chg="mod">
          <ac:chgData name="EZZINE, Hind" userId="S::ezzineh@who.int::edcab00f-6318-46e5-a4a9-188b01ee222f" providerId="AD" clId="Web-{6C87676C-8F59-0F22-1084-12D5967C9E48}" dt="2023-01-19T13:24:22.110" v="45" actId="20577"/>
          <ac:spMkLst>
            <pc:docMk/>
            <pc:sldMk cId="1337507520" sldId="531"/>
            <ac:spMk id="3" creationId="{00000000-0000-0000-0000-000000000000}"/>
          </ac:spMkLst>
        </pc:spChg>
      </pc:sldChg>
      <pc:sldChg chg="delSp modSp">
        <pc:chgData name="EZZINE, Hind" userId="S::ezzineh@who.int::edcab00f-6318-46e5-a4a9-188b01ee222f" providerId="AD" clId="Web-{6C87676C-8F59-0F22-1084-12D5967C9E48}" dt="2023-01-19T13:25:54.050" v="53" actId="1076"/>
        <pc:sldMkLst>
          <pc:docMk/>
          <pc:sldMk cId="270242481" sldId="532"/>
        </pc:sldMkLst>
        <pc:spChg chg="mod">
          <ac:chgData name="EZZINE, Hind" userId="S::ezzineh@who.int::edcab00f-6318-46e5-a4a9-188b01ee222f" providerId="AD" clId="Web-{6C87676C-8F59-0F22-1084-12D5967C9E48}" dt="2023-01-19T13:21:16.152" v="28" actId="1076"/>
          <ac:spMkLst>
            <pc:docMk/>
            <pc:sldMk cId="270242481" sldId="532"/>
            <ac:spMk id="2" creationId="{00000000-0000-0000-0000-000000000000}"/>
          </ac:spMkLst>
        </pc:spChg>
        <pc:spChg chg="mod">
          <ac:chgData name="EZZINE, Hind" userId="S::ezzineh@who.int::edcab00f-6318-46e5-a4a9-188b01ee222f" providerId="AD" clId="Web-{6C87676C-8F59-0F22-1084-12D5967C9E48}" dt="2023-01-19T13:25:54.050" v="53" actId="1076"/>
          <ac:spMkLst>
            <pc:docMk/>
            <pc:sldMk cId="270242481" sldId="532"/>
            <ac:spMk id="3" creationId="{00000000-0000-0000-0000-000000000000}"/>
          </ac:spMkLst>
        </pc:spChg>
        <pc:spChg chg="del">
          <ac:chgData name="EZZINE, Hind" userId="S::ezzineh@who.int::edcab00f-6318-46e5-a4a9-188b01ee222f" providerId="AD" clId="Web-{6C87676C-8F59-0F22-1084-12D5967C9E48}" dt="2023-01-19T13:25:31.894" v="48"/>
          <ac:spMkLst>
            <pc:docMk/>
            <pc:sldMk cId="270242481" sldId="532"/>
            <ac:spMk id="9" creationId="{00000000-0000-0000-0000-000000000000}"/>
          </ac:spMkLst>
        </pc:spChg>
      </pc:sldChg>
      <pc:sldChg chg="modSp">
        <pc:chgData name="EZZINE, Hind" userId="S::ezzineh@who.int::edcab00f-6318-46e5-a4a9-188b01ee222f" providerId="AD" clId="Web-{6C87676C-8F59-0F22-1084-12D5967C9E48}" dt="2023-01-19T13:27:59.632" v="59"/>
        <pc:sldMkLst>
          <pc:docMk/>
          <pc:sldMk cId="2080759769" sldId="533"/>
        </pc:sldMkLst>
        <pc:spChg chg="mod">
          <ac:chgData name="EZZINE, Hind" userId="S::ezzineh@who.int::edcab00f-6318-46e5-a4a9-188b01ee222f" providerId="AD" clId="Web-{6C87676C-8F59-0F22-1084-12D5967C9E48}" dt="2023-01-19T13:27:59.632" v="59"/>
          <ac:spMkLst>
            <pc:docMk/>
            <pc:sldMk cId="2080759769" sldId="533"/>
            <ac:spMk id="3" creationId="{00000000-0000-0000-0000-000000000000}"/>
          </ac:spMkLst>
        </pc:spChg>
      </pc:sldChg>
      <pc:sldChg chg="modSp">
        <pc:chgData name="EZZINE, Hind" userId="S::ezzineh@who.int::edcab00f-6318-46e5-a4a9-188b01ee222f" providerId="AD" clId="Web-{6C87676C-8F59-0F22-1084-12D5967C9E48}" dt="2023-01-19T13:28:17.679" v="60" actId="1076"/>
        <pc:sldMkLst>
          <pc:docMk/>
          <pc:sldMk cId="469322891" sldId="534"/>
        </pc:sldMkLst>
        <pc:spChg chg="mod">
          <ac:chgData name="EZZINE, Hind" userId="S::ezzineh@who.int::edcab00f-6318-46e5-a4a9-188b01ee222f" providerId="AD" clId="Web-{6C87676C-8F59-0F22-1084-12D5967C9E48}" dt="2023-01-19T13:28:17.679" v="60" actId="1076"/>
          <ac:spMkLst>
            <pc:docMk/>
            <pc:sldMk cId="469322891" sldId="534"/>
            <ac:spMk id="2" creationId="{00000000-0000-0000-0000-000000000000}"/>
          </ac:spMkLst>
        </pc:spChg>
      </pc:sldChg>
      <pc:sldChg chg="del">
        <pc:chgData name="EZZINE, Hind" userId="S::ezzineh@who.int::edcab00f-6318-46e5-a4a9-188b01ee222f" providerId="AD" clId="Web-{6C87676C-8F59-0F22-1084-12D5967C9E48}" dt="2023-01-19T13:15:23.970" v="0"/>
        <pc:sldMkLst>
          <pc:docMk/>
          <pc:sldMk cId="3104650612" sldId="545"/>
        </pc:sldMkLst>
      </pc:sldChg>
      <pc:sldChg chg="del">
        <pc:chgData name="EZZINE, Hind" userId="S::ezzineh@who.int::edcab00f-6318-46e5-a4a9-188b01ee222f" providerId="AD" clId="Web-{6C87676C-8F59-0F22-1084-12D5967C9E48}" dt="2023-01-19T13:16:59.957" v="3"/>
        <pc:sldMkLst>
          <pc:docMk/>
          <pc:sldMk cId="3837208035" sldId="546"/>
        </pc:sldMkLst>
      </pc:sldChg>
      <pc:sldChg chg="del">
        <pc:chgData name="EZZINE, Hind" userId="S::ezzineh@who.int::edcab00f-6318-46e5-a4a9-188b01ee222f" providerId="AD" clId="Web-{6C87676C-8F59-0F22-1084-12D5967C9E48}" dt="2023-01-19T13:18:27.929" v="6"/>
        <pc:sldMkLst>
          <pc:docMk/>
          <pc:sldMk cId="3861460379" sldId="548"/>
        </pc:sldMkLst>
      </pc:sldChg>
      <pc:sldChg chg="del">
        <pc:chgData name="EZZINE, Hind" userId="S::ezzineh@who.int::edcab00f-6318-46e5-a4a9-188b01ee222f" providerId="AD" clId="Web-{6C87676C-8F59-0F22-1084-12D5967C9E48}" dt="2023-01-19T13:17:54.068" v="5"/>
        <pc:sldMkLst>
          <pc:docMk/>
          <pc:sldMk cId="3495022925" sldId="549"/>
        </pc:sldMkLst>
      </pc:sldChg>
      <pc:sldChg chg="del">
        <pc:chgData name="EZZINE, Hind" userId="S::ezzineh@who.int::edcab00f-6318-46e5-a4a9-188b01ee222f" providerId="AD" clId="Web-{6C87676C-8F59-0F22-1084-12D5967C9E48}" dt="2023-01-19T13:20:12.588" v="19"/>
        <pc:sldMkLst>
          <pc:docMk/>
          <pc:sldMk cId="1116765500" sldId="559"/>
        </pc:sldMkLst>
      </pc:sldChg>
      <pc:sldChg chg="modSp">
        <pc:chgData name="EZZINE, Hind" userId="S::ezzineh@who.int::edcab00f-6318-46e5-a4a9-188b01ee222f" providerId="AD" clId="Web-{6C87676C-8F59-0F22-1084-12D5967C9E48}" dt="2023-01-19T13:28:48.290" v="61" actId="20577"/>
        <pc:sldMkLst>
          <pc:docMk/>
          <pc:sldMk cId="1011718205" sldId="562"/>
        </pc:sldMkLst>
        <pc:spChg chg="mod">
          <ac:chgData name="EZZINE, Hind" userId="S::ezzineh@who.int::edcab00f-6318-46e5-a4a9-188b01ee222f" providerId="AD" clId="Web-{6C87676C-8F59-0F22-1084-12D5967C9E48}" dt="2023-01-19T13:28:48.290" v="61" actId="20577"/>
          <ac:spMkLst>
            <pc:docMk/>
            <pc:sldMk cId="1011718205" sldId="562"/>
            <ac:spMk id="2" creationId="{00000000-0000-0000-0000-000000000000}"/>
          </ac:spMkLst>
        </pc:spChg>
      </pc:sldChg>
      <pc:sldChg chg="modSp modNotes">
        <pc:chgData name="EZZINE, Hind" userId="S::ezzineh@who.int::edcab00f-6318-46e5-a4a9-188b01ee222f" providerId="AD" clId="Web-{6C87676C-8F59-0F22-1084-12D5967C9E48}" dt="2023-01-19T13:36:32.850" v="79"/>
        <pc:sldMkLst>
          <pc:docMk/>
          <pc:sldMk cId="213193096" sldId="563"/>
        </pc:sldMkLst>
        <pc:spChg chg="mod">
          <ac:chgData name="EZZINE, Hind" userId="S::ezzineh@who.int::edcab00f-6318-46e5-a4a9-188b01ee222f" providerId="AD" clId="Web-{6C87676C-8F59-0F22-1084-12D5967C9E48}" dt="2023-01-19T13:35:40.645" v="68" actId="20577"/>
          <ac:spMkLst>
            <pc:docMk/>
            <pc:sldMk cId="213193096" sldId="563"/>
            <ac:spMk id="3" creationId="{91ED658C-F1A7-1083-09A3-0D106085A483}"/>
          </ac:spMkLst>
        </pc:spChg>
      </pc:sldChg>
      <pc:sldChg chg="modSp add replId">
        <pc:chgData name="EZZINE, Hind" userId="S::ezzineh@who.int::edcab00f-6318-46e5-a4a9-188b01ee222f" providerId="AD" clId="Web-{6C87676C-8F59-0F22-1084-12D5967C9E48}" dt="2023-01-19T13:26:09.785" v="55" actId="20577"/>
        <pc:sldMkLst>
          <pc:docMk/>
          <pc:sldMk cId="1063061220" sldId="564"/>
        </pc:sldMkLst>
        <pc:spChg chg="mod">
          <ac:chgData name="EZZINE, Hind" userId="S::ezzineh@who.int::edcab00f-6318-46e5-a4a9-188b01ee222f" providerId="AD" clId="Web-{6C87676C-8F59-0F22-1084-12D5967C9E48}" dt="2023-01-19T13:21:35.778" v="33" actId="1076"/>
          <ac:spMkLst>
            <pc:docMk/>
            <pc:sldMk cId="1063061220" sldId="564"/>
            <ac:spMk id="2" creationId="{00000000-0000-0000-0000-000000000000}"/>
          </ac:spMkLst>
        </pc:spChg>
        <pc:spChg chg="mod">
          <ac:chgData name="EZZINE, Hind" userId="S::ezzineh@who.int::edcab00f-6318-46e5-a4a9-188b01ee222f" providerId="AD" clId="Web-{6C87676C-8F59-0F22-1084-12D5967C9E48}" dt="2023-01-19T13:26:09.785" v="55" actId="20577"/>
          <ac:spMkLst>
            <pc:docMk/>
            <pc:sldMk cId="1063061220" sldId="564"/>
            <ac:spMk id="3" creationId="{00000000-0000-0000-0000-000000000000}"/>
          </ac:spMkLst>
        </pc:spChg>
        <pc:spChg chg="mod">
          <ac:chgData name="EZZINE, Hind" userId="S::ezzineh@who.int::edcab00f-6318-46e5-a4a9-188b01ee222f" providerId="AD" clId="Web-{6C87676C-8F59-0F22-1084-12D5967C9E48}" dt="2023-01-19T13:22:44.373" v="43" actId="14100"/>
          <ac:spMkLst>
            <pc:docMk/>
            <pc:sldMk cId="1063061220" sldId="564"/>
            <ac:spMk id="9" creationId="{00000000-0000-0000-0000-000000000000}"/>
          </ac:spMkLst>
        </pc:spChg>
      </pc:sldChg>
      <pc:sldChg chg="add">
        <pc:chgData name="EZZINE, Hind" userId="S::ezzineh@who.int::edcab00f-6318-46e5-a4a9-188b01ee222f" providerId="AD" clId="Web-{6C87676C-8F59-0F22-1084-12D5967C9E48}" dt="2023-01-19T13:37:22.898" v="80"/>
        <pc:sldMkLst>
          <pc:docMk/>
          <pc:sldMk cId="2741091063" sldId="565"/>
        </pc:sldMkLst>
      </pc:sldChg>
      <pc:sldMasterChg chg="addSldLayout">
        <pc:chgData name="EZZINE, Hind" userId="S::ezzineh@who.int::edcab00f-6318-46e5-a4a9-188b01ee222f" providerId="AD" clId="Web-{6C87676C-8F59-0F22-1084-12D5967C9E48}" dt="2023-01-19T13:37:22.898" v="80"/>
        <pc:sldMasterMkLst>
          <pc:docMk/>
          <pc:sldMasterMk cId="0" sldId="2147483885"/>
        </pc:sldMasterMkLst>
        <pc:sldLayoutChg chg="add">
          <pc:chgData name="EZZINE, Hind" userId="S::ezzineh@who.int::edcab00f-6318-46e5-a4a9-188b01ee222f" providerId="AD" clId="Web-{6C87676C-8F59-0F22-1084-12D5967C9E48}" dt="2023-01-19T13:37:22.898" v="80"/>
          <pc:sldLayoutMkLst>
            <pc:docMk/>
            <pc:sldMasterMk cId="0" sldId="2147483720"/>
            <pc:sldLayoutMk cId="0" sldId="2147483889"/>
          </pc:sldLayoutMkLst>
        </pc:sldLayoutChg>
        <pc:sldLayoutChg chg="add">
          <pc:chgData name="EZZINE, Hind" userId="S::ezzineh@who.int::edcab00f-6318-46e5-a4a9-188b01ee222f" providerId="AD" clId="Web-{6C87676C-8F59-0F22-1084-12D5967C9E48}" dt="2023-01-19T13:37:22.898" v="80"/>
          <pc:sldLayoutMkLst>
            <pc:docMk/>
            <pc:sldMasterMk cId="0" sldId="2147483720"/>
            <pc:sldLayoutMk cId="0" sldId="2147483896"/>
          </pc:sldLayoutMkLst>
        </pc:sldLayoutChg>
        <pc:sldLayoutChg chg="add">
          <pc:chgData name="EZZINE, Hind" userId="S::ezzineh@who.int::edcab00f-6318-46e5-a4a9-188b01ee222f" providerId="AD" clId="Web-{6C87676C-8F59-0F22-1084-12D5967C9E48}" dt="2023-01-19T13:37:22.898" v="80"/>
          <pc:sldLayoutMkLst>
            <pc:docMk/>
            <pc:sldMasterMk cId="0" sldId="2147483720"/>
            <pc:sldLayoutMk cId="0" sldId="2147483900"/>
          </pc:sldLayoutMkLst>
        </pc:sldLayoutChg>
      </pc:sldMasterChg>
    </pc:docChg>
  </pc:docChgLst>
  <pc:docChgLst>
    <pc:chgData name="EZZINE, Hind" userId="S::ezzineh@who.int::edcab00f-6318-46e5-a4a9-188b01ee222f" providerId="AD" clId="Web-{52DEB82A-BBAF-474B-B371-4A394BAE3856}"/>
    <pc:docChg chg="modSld">
      <pc:chgData name="EZZINE, Hind" userId="S::ezzineh@who.int::edcab00f-6318-46e5-a4a9-188b01ee222f" providerId="AD" clId="Web-{52DEB82A-BBAF-474B-B371-4A394BAE3856}" dt="2023-01-25T11:24:14.280" v="29" actId="20577"/>
      <pc:docMkLst>
        <pc:docMk/>
      </pc:docMkLst>
      <pc:sldChg chg="modSp">
        <pc:chgData name="EZZINE, Hind" userId="S::ezzineh@who.int::edcab00f-6318-46e5-a4a9-188b01ee222f" providerId="AD" clId="Web-{52DEB82A-BBAF-474B-B371-4A394BAE3856}" dt="2023-01-25T11:23:18.669" v="9" actId="20577"/>
        <pc:sldMkLst>
          <pc:docMk/>
          <pc:sldMk cId="221592950" sldId="527"/>
        </pc:sldMkLst>
        <pc:spChg chg="mod">
          <ac:chgData name="EZZINE, Hind" userId="S::ezzineh@who.int::edcab00f-6318-46e5-a4a9-188b01ee222f" providerId="AD" clId="Web-{52DEB82A-BBAF-474B-B371-4A394BAE3856}" dt="2023-01-25T11:23:18.669" v="9" actId="20577"/>
          <ac:spMkLst>
            <pc:docMk/>
            <pc:sldMk cId="221592950" sldId="527"/>
            <ac:spMk id="8" creationId="{00000000-0000-0000-0000-000000000000}"/>
          </ac:spMkLst>
        </pc:spChg>
      </pc:sldChg>
      <pc:sldChg chg="modSp">
        <pc:chgData name="EZZINE, Hind" userId="S::ezzineh@who.int::edcab00f-6318-46e5-a4a9-188b01ee222f" providerId="AD" clId="Web-{52DEB82A-BBAF-474B-B371-4A394BAE3856}" dt="2023-01-25T11:23:26.638" v="10" actId="20577"/>
        <pc:sldMkLst>
          <pc:docMk/>
          <pc:sldMk cId="621419854" sldId="528"/>
        </pc:sldMkLst>
        <pc:spChg chg="mod">
          <ac:chgData name="EZZINE, Hind" userId="S::ezzineh@who.int::edcab00f-6318-46e5-a4a9-188b01ee222f" providerId="AD" clId="Web-{52DEB82A-BBAF-474B-B371-4A394BAE3856}" dt="2023-01-25T11:23:26.638" v="10" actId="20577"/>
          <ac:spMkLst>
            <pc:docMk/>
            <pc:sldMk cId="621419854" sldId="528"/>
            <ac:spMk id="4" creationId="{00000000-0000-0000-0000-000000000000}"/>
          </ac:spMkLst>
        </pc:spChg>
      </pc:sldChg>
      <pc:sldChg chg="modSp">
        <pc:chgData name="EZZINE, Hind" userId="S::ezzineh@who.int::edcab00f-6318-46e5-a4a9-188b01ee222f" providerId="AD" clId="Web-{52DEB82A-BBAF-474B-B371-4A394BAE3856}" dt="2023-01-25T11:23:30.951" v="12" actId="20577"/>
        <pc:sldMkLst>
          <pc:docMk/>
          <pc:sldMk cId="1118460709" sldId="529"/>
        </pc:sldMkLst>
        <pc:spChg chg="mod">
          <ac:chgData name="EZZINE, Hind" userId="S::ezzineh@who.int::edcab00f-6318-46e5-a4a9-188b01ee222f" providerId="AD" clId="Web-{52DEB82A-BBAF-474B-B371-4A394BAE3856}" dt="2023-01-25T11:23:30.951" v="12" actId="20577"/>
          <ac:spMkLst>
            <pc:docMk/>
            <pc:sldMk cId="1118460709" sldId="529"/>
            <ac:spMk id="29" creationId="{00000000-0000-0000-0000-000000000000}"/>
          </ac:spMkLst>
        </pc:spChg>
      </pc:sldChg>
      <pc:sldChg chg="modSp">
        <pc:chgData name="EZZINE, Hind" userId="S::ezzineh@who.int::edcab00f-6318-46e5-a4a9-188b01ee222f" providerId="AD" clId="Web-{52DEB82A-BBAF-474B-B371-4A394BAE3856}" dt="2023-01-25T11:23:36.357" v="14" actId="20577"/>
        <pc:sldMkLst>
          <pc:docMk/>
          <pc:sldMk cId="3734107051" sldId="530"/>
        </pc:sldMkLst>
        <pc:spChg chg="mod">
          <ac:chgData name="EZZINE, Hind" userId="S::ezzineh@who.int::edcab00f-6318-46e5-a4a9-188b01ee222f" providerId="AD" clId="Web-{52DEB82A-BBAF-474B-B371-4A394BAE3856}" dt="2023-01-25T11:23:36.357" v="14" actId="20577"/>
          <ac:spMkLst>
            <pc:docMk/>
            <pc:sldMk cId="3734107051" sldId="530"/>
            <ac:spMk id="8" creationId="{00000000-0000-0000-0000-000000000000}"/>
          </ac:spMkLst>
        </pc:spChg>
      </pc:sldChg>
      <pc:sldChg chg="modSp">
        <pc:chgData name="EZZINE, Hind" userId="S::ezzineh@who.int::edcab00f-6318-46e5-a4a9-188b01ee222f" providerId="AD" clId="Web-{52DEB82A-BBAF-474B-B371-4A394BAE3856}" dt="2023-01-25T11:23:40.435" v="16" actId="20577"/>
        <pc:sldMkLst>
          <pc:docMk/>
          <pc:sldMk cId="1337507520" sldId="531"/>
        </pc:sldMkLst>
        <pc:spChg chg="mod">
          <ac:chgData name="EZZINE, Hind" userId="S::ezzineh@who.int::edcab00f-6318-46e5-a4a9-188b01ee222f" providerId="AD" clId="Web-{52DEB82A-BBAF-474B-B371-4A394BAE3856}" dt="2023-01-25T11:23:40.435" v="16" actId="20577"/>
          <ac:spMkLst>
            <pc:docMk/>
            <pc:sldMk cId="1337507520" sldId="531"/>
            <ac:spMk id="5" creationId="{00000000-0000-0000-0000-000000000000}"/>
          </ac:spMkLst>
        </pc:spChg>
      </pc:sldChg>
      <pc:sldChg chg="modSp">
        <pc:chgData name="EZZINE, Hind" userId="S::ezzineh@who.int::edcab00f-6318-46e5-a4a9-188b01ee222f" providerId="AD" clId="Web-{52DEB82A-BBAF-474B-B371-4A394BAE3856}" dt="2023-01-25T11:23:48.514" v="19" actId="20577"/>
        <pc:sldMkLst>
          <pc:docMk/>
          <pc:sldMk cId="270242481" sldId="532"/>
        </pc:sldMkLst>
        <pc:spChg chg="mod">
          <ac:chgData name="EZZINE, Hind" userId="S::ezzineh@who.int::edcab00f-6318-46e5-a4a9-188b01ee222f" providerId="AD" clId="Web-{52DEB82A-BBAF-474B-B371-4A394BAE3856}" dt="2023-01-25T11:23:48.514" v="19" actId="20577"/>
          <ac:spMkLst>
            <pc:docMk/>
            <pc:sldMk cId="270242481" sldId="532"/>
            <ac:spMk id="6" creationId="{00000000-0000-0000-0000-000000000000}"/>
          </ac:spMkLst>
        </pc:spChg>
      </pc:sldChg>
      <pc:sldChg chg="modSp">
        <pc:chgData name="EZZINE, Hind" userId="S::ezzineh@who.int::edcab00f-6318-46e5-a4a9-188b01ee222f" providerId="AD" clId="Web-{52DEB82A-BBAF-474B-B371-4A394BAE3856}" dt="2023-01-25T11:23:55.764" v="23" actId="20577"/>
        <pc:sldMkLst>
          <pc:docMk/>
          <pc:sldMk cId="2080759769" sldId="533"/>
        </pc:sldMkLst>
        <pc:spChg chg="mod">
          <ac:chgData name="EZZINE, Hind" userId="S::ezzineh@who.int::edcab00f-6318-46e5-a4a9-188b01ee222f" providerId="AD" clId="Web-{52DEB82A-BBAF-474B-B371-4A394BAE3856}" dt="2023-01-25T11:23:55.764" v="23" actId="20577"/>
          <ac:spMkLst>
            <pc:docMk/>
            <pc:sldMk cId="2080759769" sldId="533"/>
            <ac:spMk id="5" creationId="{00000000-0000-0000-0000-000000000000}"/>
          </ac:spMkLst>
        </pc:spChg>
      </pc:sldChg>
      <pc:sldChg chg="modSp">
        <pc:chgData name="EZZINE, Hind" userId="S::ezzineh@who.int::edcab00f-6318-46e5-a4a9-188b01ee222f" providerId="AD" clId="Web-{52DEB82A-BBAF-474B-B371-4A394BAE3856}" dt="2023-01-25T11:24:02.389" v="25" actId="20577"/>
        <pc:sldMkLst>
          <pc:docMk/>
          <pc:sldMk cId="469322891" sldId="534"/>
        </pc:sldMkLst>
        <pc:spChg chg="mod">
          <ac:chgData name="EZZINE, Hind" userId="S::ezzineh@who.int::edcab00f-6318-46e5-a4a9-188b01ee222f" providerId="AD" clId="Web-{52DEB82A-BBAF-474B-B371-4A394BAE3856}" dt="2023-01-25T11:24:02.389" v="25" actId="20577"/>
          <ac:spMkLst>
            <pc:docMk/>
            <pc:sldMk cId="469322891" sldId="534"/>
            <ac:spMk id="8" creationId="{00000000-0000-0000-0000-000000000000}"/>
          </ac:spMkLst>
        </pc:spChg>
      </pc:sldChg>
      <pc:sldChg chg="modSp">
        <pc:chgData name="EZZINE, Hind" userId="S::ezzineh@who.int::edcab00f-6318-46e5-a4a9-188b01ee222f" providerId="AD" clId="Web-{52DEB82A-BBAF-474B-B371-4A394BAE3856}" dt="2023-01-25T11:23:08.247" v="4" actId="20577"/>
        <pc:sldMkLst>
          <pc:docMk/>
          <pc:sldMk cId="3597161335" sldId="550"/>
        </pc:sldMkLst>
        <pc:spChg chg="mod">
          <ac:chgData name="EZZINE, Hind" userId="S::ezzineh@who.int::edcab00f-6318-46e5-a4a9-188b01ee222f" providerId="AD" clId="Web-{52DEB82A-BBAF-474B-B371-4A394BAE3856}" dt="2023-01-25T11:23:08.247" v="4" actId="20577"/>
          <ac:spMkLst>
            <pc:docMk/>
            <pc:sldMk cId="3597161335" sldId="550"/>
            <ac:spMk id="3" creationId="{00000000-0000-0000-0000-000000000000}"/>
          </ac:spMkLst>
        </pc:spChg>
      </pc:sldChg>
      <pc:sldChg chg="modSp">
        <pc:chgData name="EZZINE, Hind" userId="S::ezzineh@who.int::edcab00f-6318-46e5-a4a9-188b01ee222f" providerId="AD" clId="Web-{52DEB82A-BBAF-474B-B371-4A394BAE3856}" dt="2023-01-25T11:23:14.341" v="7" actId="20577"/>
        <pc:sldMkLst>
          <pc:docMk/>
          <pc:sldMk cId="638735230" sldId="553"/>
        </pc:sldMkLst>
        <pc:spChg chg="mod">
          <ac:chgData name="EZZINE, Hind" userId="S::ezzineh@who.int::edcab00f-6318-46e5-a4a9-188b01ee222f" providerId="AD" clId="Web-{52DEB82A-BBAF-474B-B371-4A394BAE3856}" dt="2023-01-25T11:23:14.341" v="7" actId="20577"/>
          <ac:spMkLst>
            <pc:docMk/>
            <pc:sldMk cId="638735230" sldId="553"/>
            <ac:spMk id="10" creationId="{00000000-0000-0000-0000-000000000000}"/>
          </ac:spMkLst>
        </pc:spChg>
      </pc:sldChg>
      <pc:sldChg chg="modSp">
        <pc:chgData name="EZZINE, Hind" userId="S::ezzineh@who.int::edcab00f-6318-46e5-a4a9-188b01ee222f" providerId="AD" clId="Web-{52DEB82A-BBAF-474B-B371-4A394BAE3856}" dt="2023-01-25T11:22:50.106" v="1" actId="20577"/>
        <pc:sldMkLst>
          <pc:docMk/>
          <pc:sldMk cId="1323910757" sldId="555"/>
        </pc:sldMkLst>
        <pc:spChg chg="mod">
          <ac:chgData name="EZZINE, Hind" userId="S::ezzineh@who.int::edcab00f-6318-46e5-a4a9-188b01ee222f" providerId="AD" clId="Web-{52DEB82A-BBAF-474B-B371-4A394BAE3856}" dt="2023-01-25T11:22:50.106" v="1" actId="20577"/>
          <ac:spMkLst>
            <pc:docMk/>
            <pc:sldMk cId="1323910757" sldId="555"/>
            <ac:spMk id="2" creationId="{00000000-0000-0000-0000-000000000000}"/>
          </ac:spMkLst>
        </pc:spChg>
      </pc:sldChg>
      <pc:sldChg chg="modSp">
        <pc:chgData name="EZZINE, Hind" userId="S::ezzineh@who.int::edcab00f-6318-46e5-a4a9-188b01ee222f" providerId="AD" clId="Web-{52DEB82A-BBAF-474B-B371-4A394BAE3856}" dt="2023-01-25T11:22:55.684" v="2" actId="20577"/>
        <pc:sldMkLst>
          <pc:docMk/>
          <pc:sldMk cId="2924936375" sldId="556"/>
        </pc:sldMkLst>
        <pc:spChg chg="mod">
          <ac:chgData name="EZZINE, Hind" userId="S::ezzineh@who.int::edcab00f-6318-46e5-a4a9-188b01ee222f" providerId="AD" clId="Web-{52DEB82A-BBAF-474B-B371-4A394BAE3856}" dt="2023-01-25T11:22:55.684" v="2" actId="20577"/>
          <ac:spMkLst>
            <pc:docMk/>
            <pc:sldMk cId="2924936375" sldId="556"/>
            <ac:spMk id="3" creationId="{91ED658C-F1A7-1083-09A3-0D106085A483}"/>
          </ac:spMkLst>
        </pc:spChg>
      </pc:sldChg>
      <pc:sldChg chg="modSp">
        <pc:chgData name="EZZINE, Hind" userId="S::ezzineh@who.int::edcab00f-6318-46e5-a4a9-188b01ee222f" providerId="AD" clId="Web-{52DEB82A-BBAF-474B-B371-4A394BAE3856}" dt="2023-01-25T11:24:07.780" v="27" actId="20577"/>
        <pc:sldMkLst>
          <pc:docMk/>
          <pc:sldMk cId="1011718205" sldId="562"/>
        </pc:sldMkLst>
        <pc:spChg chg="mod">
          <ac:chgData name="EZZINE, Hind" userId="S::ezzineh@who.int::edcab00f-6318-46e5-a4a9-188b01ee222f" providerId="AD" clId="Web-{52DEB82A-BBAF-474B-B371-4A394BAE3856}" dt="2023-01-25T11:24:07.780" v="27" actId="20577"/>
          <ac:spMkLst>
            <pc:docMk/>
            <pc:sldMk cId="1011718205" sldId="562"/>
            <ac:spMk id="2" creationId="{00000000-0000-0000-0000-000000000000}"/>
          </ac:spMkLst>
        </pc:spChg>
      </pc:sldChg>
      <pc:sldChg chg="modSp">
        <pc:chgData name="EZZINE, Hind" userId="S::ezzineh@who.int::edcab00f-6318-46e5-a4a9-188b01ee222f" providerId="AD" clId="Web-{52DEB82A-BBAF-474B-B371-4A394BAE3856}" dt="2023-01-25T11:24:14.280" v="29" actId="20577"/>
        <pc:sldMkLst>
          <pc:docMk/>
          <pc:sldMk cId="213193096" sldId="563"/>
        </pc:sldMkLst>
        <pc:spChg chg="mod">
          <ac:chgData name="EZZINE, Hind" userId="S::ezzineh@who.int::edcab00f-6318-46e5-a4a9-188b01ee222f" providerId="AD" clId="Web-{52DEB82A-BBAF-474B-B371-4A394BAE3856}" dt="2023-01-25T11:24:14.280" v="29" actId="20577"/>
          <ac:spMkLst>
            <pc:docMk/>
            <pc:sldMk cId="213193096" sldId="563"/>
            <ac:spMk id="3" creationId="{91ED658C-F1A7-1083-09A3-0D106085A483}"/>
          </ac:spMkLst>
        </pc:spChg>
      </pc:sldChg>
      <pc:sldChg chg="modSp">
        <pc:chgData name="EZZINE, Hind" userId="S::ezzineh@who.int::edcab00f-6318-46e5-a4a9-188b01ee222f" providerId="AD" clId="Web-{52DEB82A-BBAF-474B-B371-4A394BAE3856}" dt="2023-01-25T11:23:51.873" v="21" actId="20577"/>
        <pc:sldMkLst>
          <pc:docMk/>
          <pc:sldMk cId="1063061220" sldId="564"/>
        </pc:sldMkLst>
        <pc:spChg chg="mod">
          <ac:chgData name="EZZINE, Hind" userId="S::ezzineh@who.int::edcab00f-6318-46e5-a4a9-188b01ee222f" providerId="AD" clId="Web-{52DEB82A-BBAF-474B-B371-4A394BAE3856}" dt="2023-01-25T11:23:51.873" v="21" actId="20577"/>
          <ac:spMkLst>
            <pc:docMk/>
            <pc:sldMk cId="1063061220" sldId="564"/>
            <ac:spMk id="6" creationId="{00000000-0000-0000-0000-000000000000}"/>
          </ac:spMkLst>
        </pc:spChg>
      </pc:sldChg>
    </pc:docChg>
  </pc:docChgLst>
  <pc:docChgLst>
    <pc:chgData clId="Web-{C0320A9B-3ECA-45AC-BC52-5165713FCFD8}"/>
    <pc:docChg chg="">
      <pc:chgData name="" userId="" providerId="" clId="Web-{C0320A9B-3ECA-45AC-BC52-5165713FCFD8}" dt="2023-03-07T11:02:30.880" v="0"/>
      <pc:docMkLst>
        <pc:docMk/>
      </pc:docMkLst>
      <pc:sldChg chg="modCm">
        <pc:chgData name="" userId="" providerId="" clId="Web-{C0320A9B-3ECA-45AC-BC52-5165713FCFD8}" dt="2023-03-07T11:02:30.880" v="0"/>
        <pc:sldMkLst>
          <pc:docMk/>
          <pc:sldMk cId="1836358625" sldId="566"/>
        </pc:sldMkLst>
      </pc:sldChg>
    </pc:docChg>
  </pc:docChgLst>
  <pc:docChgLst>
    <pc:chgData name="EZZINE, Hind" userId="S::ezzineh@who.int::edcab00f-6318-46e5-a4a9-188b01ee222f" providerId="AD" clId="Web-{CBB44994-D22F-47FE-9B54-AEEFD7CE9440}"/>
    <pc:docChg chg="addSld delSld modSld addMainMaster modMainMaster">
      <pc:chgData name="EZZINE, Hind" userId="S::ezzineh@who.int::edcab00f-6318-46e5-a4a9-188b01ee222f" providerId="AD" clId="Web-{CBB44994-D22F-47FE-9B54-AEEFD7CE9440}" dt="2023-03-02T10:24:54.568" v="141" actId="20577"/>
      <pc:docMkLst>
        <pc:docMk/>
      </pc:docMkLst>
      <pc:sldChg chg="addSp delSp modSp add del">
        <pc:chgData name="EZZINE, Hind" userId="S::ezzineh@who.int::edcab00f-6318-46e5-a4a9-188b01ee222f" providerId="AD" clId="Web-{CBB44994-D22F-47FE-9B54-AEEFD7CE9440}" dt="2023-03-02T10:12:37.385" v="122"/>
        <pc:sldMkLst>
          <pc:docMk/>
          <pc:sldMk cId="1316686924" sldId="690"/>
        </pc:sldMkLst>
        <pc:spChg chg="del mod">
          <ac:chgData name="EZZINE, Hind" userId="S::ezzineh@who.int::edcab00f-6318-46e5-a4a9-188b01ee222f" providerId="AD" clId="Web-{CBB44994-D22F-47FE-9B54-AEEFD7CE9440}" dt="2023-03-02T10:08:42.595" v="32"/>
          <ac:spMkLst>
            <pc:docMk/>
            <pc:sldMk cId="1316686924" sldId="690"/>
            <ac:spMk id="3" creationId="{00000000-0000-0000-0000-000000000000}"/>
          </ac:spMkLst>
        </pc:spChg>
        <pc:spChg chg="del mod">
          <ac:chgData name="EZZINE, Hind" userId="S::ezzineh@who.int::edcab00f-6318-46e5-a4a9-188b01ee222f" providerId="AD" clId="Web-{CBB44994-D22F-47FE-9B54-AEEFD7CE9440}" dt="2023-03-02T10:12:26.775" v="119"/>
          <ac:spMkLst>
            <pc:docMk/>
            <pc:sldMk cId="1316686924" sldId="690"/>
            <ac:spMk id="4" creationId="{4777F287-042C-495F-88F5-7DD3D6F287E9}"/>
          </ac:spMkLst>
        </pc:spChg>
        <pc:spChg chg="del mod">
          <ac:chgData name="EZZINE, Hind" userId="S::ezzineh@who.int::edcab00f-6318-46e5-a4a9-188b01ee222f" providerId="AD" clId="Web-{CBB44994-D22F-47FE-9B54-AEEFD7CE9440}" dt="2023-03-02T10:09:45.019" v="50"/>
          <ac:spMkLst>
            <pc:docMk/>
            <pc:sldMk cId="1316686924" sldId="690"/>
            <ac:spMk id="5" creationId="{AA76CD79-2178-4292-B481-06ABAC377944}"/>
          </ac:spMkLst>
        </pc:spChg>
        <pc:spChg chg="del mod">
          <ac:chgData name="EZZINE, Hind" userId="S::ezzineh@who.int::edcab00f-6318-46e5-a4a9-188b01ee222f" providerId="AD" clId="Web-{CBB44994-D22F-47FE-9B54-AEEFD7CE9440}" dt="2023-03-02T10:10:14.895" v="57"/>
          <ac:spMkLst>
            <pc:docMk/>
            <pc:sldMk cId="1316686924" sldId="690"/>
            <ac:spMk id="6" creationId="{7E4780F7-067D-452A-AAEE-254ED3D31CB9}"/>
          </ac:spMkLst>
        </pc:spChg>
        <pc:spChg chg="del mod">
          <ac:chgData name="EZZINE, Hind" userId="S::ezzineh@who.int::edcab00f-6318-46e5-a4a9-188b01ee222f" providerId="AD" clId="Web-{CBB44994-D22F-47FE-9B54-AEEFD7CE9440}" dt="2023-03-02T10:10:14.880" v="56"/>
          <ac:spMkLst>
            <pc:docMk/>
            <pc:sldMk cId="1316686924" sldId="690"/>
            <ac:spMk id="7" creationId="{50CD3C7A-7D9A-41EF-8817-AD130FD706D7}"/>
          </ac:spMkLst>
        </pc:spChg>
        <pc:spChg chg="mod">
          <ac:chgData name="EZZINE, Hind" userId="S::ezzineh@who.int::edcab00f-6318-46e5-a4a9-188b01ee222f" providerId="AD" clId="Web-{CBB44994-D22F-47FE-9B54-AEEFD7CE9440}" dt="2023-03-02T10:10:03.364" v="54" actId="20577"/>
          <ac:spMkLst>
            <pc:docMk/>
            <pc:sldMk cId="1316686924" sldId="690"/>
            <ac:spMk id="8" creationId="{694EEF3A-1435-4E1D-86A1-23C202EF55A6}"/>
          </ac:spMkLst>
        </pc:spChg>
        <pc:spChg chg="mod">
          <ac:chgData name="EZZINE, Hind" userId="S::ezzineh@who.int::edcab00f-6318-46e5-a4a9-188b01ee222f" providerId="AD" clId="Web-{CBB44994-D22F-47FE-9B54-AEEFD7CE9440}" dt="2023-03-02T10:10:47.381" v="69" actId="20577"/>
          <ac:spMkLst>
            <pc:docMk/>
            <pc:sldMk cId="1316686924" sldId="690"/>
            <ac:spMk id="9" creationId="{F2316471-A04E-4259-A240-0A92E5C40240}"/>
          </ac:spMkLst>
        </pc:spChg>
        <pc:spChg chg="mod">
          <ac:chgData name="EZZINE, Hind" userId="S::ezzineh@who.int::edcab00f-6318-46e5-a4a9-188b01ee222f" providerId="AD" clId="Web-{CBB44994-D22F-47FE-9B54-AEEFD7CE9440}" dt="2023-03-02T10:11:05.319" v="78" actId="20577"/>
          <ac:spMkLst>
            <pc:docMk/>
            <pc:sldMk cId="1316686924" sldId="690"/>
            <ac:spMk id="10" creationId="{1254F02F-C2C7-427A-B96A-5408E11E1FFE}"/>
          </ac:spMkLst>
        </pc:spChg>
        <pc:spChg chg="mod">
          <ac:chgData name="EZZINE, Hind" userId="S::ezzineh@who.int::edcab00f-6318-46e5-a4a9-188b01ee222f" providerId="AD" clId="Web-{CBB44994-D22F-47FE-9B54-AEEFD7CE9440}" dt="2023-03-02T10:11:39.008" v="85" actId="20577"/>
          <ac:spMkLst>
            <pc:docMk/>
            <pc:sldMk cId="1316686924" sldId="690"/>
            <ac:spMk id="11" creationId="{75DA48E2-A9FB-4A1D-8FAF-17809257F7D1}"/>
          </ac:spMkLst>
        </pc:spChg>
        <pc:spChg chg="del mod">
          <ac:chgData name="EZZINE, Hind" userId="S::ezzineh@who.int::edcab00f-6318-46e5-a4a9-188b01ee222f" providerId="AD" clId="Web-{CBB44994-D22F-47FE-9B54-AEEFD7CE9440}" dt="2023-03-02T10:07:48.687" v="17"/>
          <ac:spMkLst>
            <pc:docMk/>
            <pc:sldMk cId="1316686924" sldId="690"/>
            <ac:spMk id="12" creationId="{F5B176D6-EE90-4F6E-A034-C8C7045751DC}"/>
          </ac:spMkLst>
        </pc:spChg>
        <pc:spChg chg="del mod">
          <ac:chgData name="EZZINE, Hind" userId="S::ezzineh@who.int::edcab00f-6318-46e5-a4a9-188b01ee222f" providerId="AD" clId="Web-{CBB44994-D22F-47FE-9B54-AEEFD7CE9440}" dt="2023-03-02T10:10:25.255" v="59"/>
          <ac:spMkLst>
            <pc:docMk/>
            <pc:sldMk cId="1316686924" sldId="690"/>
            <ac:spMk id="13" creationId="{A99393A7-91F0-403D-9D7F-BD8225B0F3AE}"/>
          </ac:spMkLst>
        </pc:spChg>
        <pc:spChg chg="del mod">
          <ac:chgData name="EZZINE, Hind" userId="S::ezzineh@who.int::edcab00f-6318-46e5-a4a9-188b01ee222f" providerId="AD" clId="Web-{CBB44994-D22F-47FE-9B54-AEEFD7CE9440}" dt="2023-03-02T10:10:20.802" v="58"/>
          <ac:spMkLst>
            <pc:docMk/>
            <pc:sldMk cId="1316686924" sldId="690"/>
            <ac:spMk id="14" creationId="{D1E3E8BC-310E-483A-A18D-9DBFB8778930}"/>
          </ac:spMkLst>
        </pc:spChg>
        <pc:spChg chg="mod">
          <ac:chgData name="EZZINE, Hind" userId="S::ezzineh@who.int::edcab00f-6318-46e5-a4a9-188b01ee222f" providerId="AD" clId="Web-{CBB44994-D22F-47FE-9B54-AEEFD7CE9440}" dt="2023-03-02T10:10:38.021" v="66" actId="20577"/>
          <ac:spMkLst>
            <pc:docMk/>
            <pc:sldMk cId="1316686924" sldId="690"/>
            <ac:spMk id="15" creationId="{EA8AF1D4-AEB3-4C66-ABE1-16C345E039AA}"/>
          </ac:spMkLst>
        </pc:spChg>
        <pc:spChg chg="mod">
          <ac:chgData name="EZZINE, Hind" userId="S::ezzineh@who.int::edcab00f-6318-46e5-a4a9-188b01ee222f" providerId="AD" clId="Web-{CBB44994-D22F-47FE-9B54-AEEFD7CE9440}" dt="2023-03-02T10:10:55.397" v="74" actId="20577"/>
          <ac:spMkLst>
            <pc:docMk/>
            <pc:sldMk cId="1316686924" sldId="690"/>
            <ac:spMk id="16" creationId="{BAE4C9A1-4E4F-41A4-A08F-0F43488F5830}"/>
          </ac:spMkLst>
        </pc:spChg>
        <pc:spChg chg="mod">
          <ac:chgData name="EZZINE, Hind" userId="S::ezzineh@who.int::edcab00f-6318-46e5-a4a9-188b01ee222f" providerId="AD" clId="Web-{CBB44994-D22F-47FE-9B54-AEEFD7CE9440}" dt="2023-03-02T10:11:11.788" v="83" actId="20577"/>
          <ac:spMkLst>
            <pc:docMk/>
            <pc:sldMk cId="1316686924" sldId="690"/>
            <ac:spMk id="17" creationId="{C40E1D0D-12EA-44C4-93BC-4BEB154F9163}"/>
          </ac:spMkLst>
        </pc:spChg>
        <pc:spChg chg="add del mod">
          <ac:chgData name="EZZINE, Hind" userId="S::ezzineh@who.int::edcab00f-6318-46e5-a4a9-188b01ee222f" providerId="AD" clId="Web-{CBB44994-D22F-47FE-9B54-AEEFD7CE9440}" dt="2023-03-02T10:09:16.424" v="37"/>
          <ac:spMkLst>
            <pc:docMk/>
            <pc:sldMk cId="1316686924" sldId="690"/>
            <ac:spMk id="19" creationId="{DD3D3AAB-7EA9-4AA9-010D-673BCD327E5B}"/>
          </ac:spMkLst>
        </pc:spChg>
      </pc:sldChg>
      <pc:sldChg chg="addSp delSp modSp add replId">
        <pc:chgData name="EZZINE, Hind" userId="S::ezzineh@who.int::edcab00f-6318-46e5-a4a9-188b01ee222f" providerId="AD" clId="Web-{CBB44994-D22F-47FE-9B54-AEEFD7CE9440}" dt="2023-03-02T10:24:54.568" v="141" actId="20577"/>
        <pc:sldMkLst>
          <pc:docMk/>
          <pc:sldMk cId="2181066312" sldId="691"/>
        </pc:sldMkLst>
        <pc:spChg chg="add mod">
          <ac:chgData name="EZZINE, Hind" userId="S::ezzineh@who.int::edcab00f-6318-46e5-a4a9-188b01ee222f" providerId="AD" clId="Web-{CBB44994-D22F-47FE-9B54-AEEFD7CE9440}" dt="2023-03-02T10:24:54.568" v="141" actId="20577"/>
          <ac:spMkLst>
            <pc:docMk/>
            <pc:sldMk cId="2181066312" sldId="691"/>
            <ac:spMk id="2" creationId="{5EC1B66F-3B96-648A-C946-30645C2E6D6B}"/>
          </ac:spMkLst>
        </pc:spChg>
        <pc:spChg chg="del mod">
          <ac:chgData name="EZZINE, Hind" userId="S::ezzineh@who.int::edcab00f-6318-46e5-a4a9-188b01ee222f" providerId="AD" clId="Web-{CBB44994-D22F-47FE-9B54-AEEFD7CE9440}" dt="2023-03-02T10:07:15.342" v="3"/>
          <ac:spMkLst>
            <pc:docMk/>
            <pc:sldMk cId="2181066312" sldId="691"/>
            <ac:spMk id="3" creationId="{84F77245-A9EC-4775-993D-835DEC7150B2}"/>
          </ac:spMkLst>
        </pc:spChg>
        <pc:spChg chg="mod">
          <ac:chgData name="EZZINE, Hind" userId="S::ezzineh@who.int::edcab00f-6318-46e5-a4a9-188b01ee222f" providerId="AD" clId="Web-{CBB44994-D22F-47FE-9B54-AEEFD7CE9440}" dt="2023-03-02T10:12:46.729" v="124" actId="1076"/>
          <ac:spMkLst>
            <pc:docMk/>
            <pc:sldMk cId="2181066312" sldId="691"/>
            <ac:spMk id="5" creationId="{00000000-0000-0000-0000-000000000000}"/>
          </ac:spMkLst>
        </pc:spChg>
        <pc:spChg chg="del">
          <ac:chgData name="EZZINE, Hind" userId="S::ezzineh@who.int::edcab00f-6318-46e5-a4a9-188b01ee222f" providerId="AD" clId="Web-{CBB44994-D22F-47FE-9B54-AEEFD7CE9440}" dt="2023-03-02T10:07:19.170" v="4"/>
          <ac:spMkLst>
            <pc:docMk/>
            <pc:sldMk cId="2181066312" sldId="691"/>
            <ac:spMk id="6" creationId="{A0AB5C58-71F8-4D1F-8076-5EED25E50407}"/>
          </ac:spMkLst>
        </pc:spChg>
        <pc:spChg chg="del">
          <ac:chgData name="EZZINE, Hind" userId="S::ezzineh@who.int::edcab00f-6318-46e5-a4a9-188b01ee222f" providerId="AD" clId="Web-{CBB44994-D22F-47FE-9B54-AEEFD7CE9440}" dt="2023-03-02T10:07:21.280" v="5"/>
          <ac:spMkLst>
            <pc:docMk/>
            <pc:sldMk cId="2181066312" sldId="691"/>
            <ac:spMk id="7" creationId="{C3CB77A9-D3E5-42F2-8770-A36AD6FCD52C}"/>
          </ac:spMkLst>
        </pc:spChg>
        <pc:spChg chg="del">
          <ac:chgData name="EZZINE, Hind" userId="S::ezzineh@who.int::edcab00f-6318-46e5-a4a9-188b01ee222f" providerId="AD" clId="Web-{CBB44994-D22F-47FE-9B54-AEEFD7CE9440}" dt="2023-03-02T10:07:26.342" v="8"/>
          <ac:spMkLst>
            <pc:docMk/>
            <pc:sldMk cId="2181066312" sldId="691"/>
            <ac:spMk id="8" creationId="{24EC138D-FDEE-4D77-A4AD-9AAC94E877EF}"/>
          </ac:spMkLst>
        </pc:spChg>
        <pc:spChg chg="del">
          <ac:chgData name="EZZINE, Hind" userId="S::ezzineh@who.int::edcab00f-6318-46e5-a4a9-188b01ee222f" providerId="AD" clId="Web-{CBB44994-D22F-47FE-9B54-AEEFD7CE9440}" dt="2023-03-02T10:07:26.342" v="7"/>
          <ac:spMkLst>
            <pc:docMk/>
            <pc:sldMk cId="2181066312" sldId="691"/>
            <ac:spMk id="9" creationId="{D84AF044-6B50-42D6-83B6-1EE8BA973A19}"/>
          </ac:spMkLst>
        </pc:spChg>
        <pc:spChg chg="del">
          <ac:chgData name="EZZINE, Hind" userId="S::ezzineh@who.int::edcab00f-6318-46e5-a4a9-188b01ee222f" providerId="AD" clId="Web-{CBB44994-D22F-47FE-9B54-AEEFD7CE9440}" dt="2023-03-02T10:07:26.342" v="6"/>
          <ac:spMkLst>
            <pc:docMk/>
            <pc:sldMk cId="2181066312" sldId="691"/>
            <ac:spMk id="10" creationId="{4696A3D1-2FE5-4EDD-B90A-499B043875AC}"/>
          </ac:spMkLst>
        </pc:spChg>
        <pc:spChg chg="del">
          <ac:chgData name="EZZINE, Hind" userId="S::ezzineh@who.int::edcab00f-6318-46e5-a4a9-188b01ee222f" providerId="AD" clId="Web-{CBB44994-D22F-47FE-9B54-AEEFD7CE9440}" dt="2023-03-02T10:07:29.624" v="9"/>
          <ac:spMkLst>
            <pc:docMk/>
            <pc:sldMk cId="2181066312" sldId="691"/>
            <ac:spMk id="15" creationId="{00000000-0000-0000-0000-000000000000}"/>
          </ac:spMkLst>
        </pc:spChg>
      </pc:sldChg>
      <pc:sldMasterChg chg="add addSldLayout">
        <pc:chgData name="EZZINE, Hind" userId="S::ezzineh@who.int::edcab00f-6318-46e5-a4a9-188b01ee222f" providerId="AD" clId="Web-{CBB44994-D22F-47FE-9B54-AEEFD7CE9440}" dt="2023-03-02T10:03:50.522" v="0"/>
        <pc:sldMasterMkLst>
          <pc:docMk/>
          <pc:sldMasterMk cId="1708521302" sldId="2147483841"/>
        </pc:sldMasterMkLst>
        <pc:sldLayoutChg chg="add">
          <pc:chgData name="EZZINE, Hind" userId="S::ezzineh@who.int::edcab00f-6318-46e5-a4a9-188b01ee222f" providerId="AD" clId="Web-{CBB44994-D22F-47FE-9B54-AEEFD7CE9440}" dt="2023-03-02T10:03:50.522" v="0"/>
          <pc:sldLayoutMkLst>
            <pc:docMk/>
            <pc:sldMasterMk cId="1708521302" sldId="2147483841"/>
            <pc:sldLayoutMk cId="733452273" sldId="2147483842"/>
          </pc:sldLayoutMkLst>
        </pc:sldLayoutChg>
        <pc:sldLayoutChg chg="add">
          <pc:chgData name="EZZINE, Hind" userId="S::ezzineh@who.int::edcab00f-6318-46e5-a4a9-188b01ee222f" providerId="AD" clId="Web-{CBB44994-D22F-47FE-9B54-AEEFD7CE9440}" dt="2023-03-02T10:03:50.522" v="0"/>
          <pc:sldLayoutMkLst>
            <pc:docMk/>
            <pc:sldMasterMk cId="1708521302" sldId="2147483841"/>
            <pc:sldLayoutMk cId="1599687983" sldId="2147483843"/>
          </pc:sldLayoutMkLst>
        </pc:sldLayoutChg>
        <pc:sldLayoutChg chg="add">
          <pc:chgData name="EZZINE, Hind" userId="S::ezzineh@who.int::edcab00f-6318-46e5-a4a9-188b01ee222f" providerId="AD" clId="Web-{CBB44994-D22F-47FE-9B54-AEEFD7CE9440}" dt="2023-03-02T10:03:50.522" v="0"/>
          <pc:sldLayoutMkLst>
            <pc:docMk/>
            <pc:sldMasterMk cId="1708521302" sldId="2147483841"/>
            <pc:sldLayoutMk cId="2858643242" sldId="2147483844"/>
          </pc:sldLayoutMkLst>
        </pc:sldLayoutChg>
        <pc:sldLayoutChg chg="add">
          <pc:chgData name="EZZINE, Hind" userId="S::ezzineh@who.int::edcab00f-6318-46e5-a4a9-188b01ee222f" providerId="AD" clId="Web-{CBB44994-D22F-47FE-9B54-AEEFD7CE9440}" dt="2023-03-02T10:03:50.522" v="0"/>
          <pc:sldLayoutMkLst>
            <pc:docMk/>
            <pc:sldMasterMk cId="1708521302" sldId="2147483841"/>
            <pc:sldLayoutMk cId="847681543" sldId="2147483845"/>
          </pc:sldLayoutMkLst>
        </pc:sldLayoutChg>
        <pc:sldLayoutChg chg="add">
          <pc:chgData name="EZZINE, Hind" userId="S::ezzineh@who.int::edcab00f-6318-46e5-a4a9-188b01ee222f" providerId="AD" clId="Web-{CBB44994-D22F-47FE-9B54-AEEFD7CE9440}" dt="2023-03-02T10:03:50.522" v="0"/>
          <pc:sldLayoutMkLst>
            <pc:docMk/>
            <pc:sldMasterMk cId="1708521302" sldId="2147483841"/>
            <pc:sldLayoutMk cId="301935295" sldId="2147483846"/>
          </pc:sldLayoutMkLst>
        </pc:sldLayoutChg>
        <pc:sldLayoutChg chg="add">
          <pc:chgData name="EZZINE, Hind" userId="S::ezzineh@who.int::edcab00f-6318-46e5-a4a9-188b01ee222f" providerId="AD" clId="Web-{CBB44994-D22F-47FE-9B54-AEEFD7CE9440}" dt="2023-03-02T10:03:50.522" v="0"/>
          <pc:sldLayoutMkLst>
            <pc:docMk/>
            <pc:sldMasterMk cId="1708521302" sldId="2147483841"/>
            <pc:sldLayoutMk cId="3389081323" sldId="2147483847"/>
          </pc:sldLayoutMkLst>
        </pc:sldLayoutChg>
        <pc:sldLayoutChg chg="add">
          <pc:chgData name="EZZINE, Hind" userId="S::ezzineh@who.int::edcab00f-6318-46e5-a4a9-188b01ee222f" providerId="AD" clId="Web-{CBB44994-D22F-47FE-9B54-AEEFD7CE9440}" dt="2023-03-02T10:03:50.522" v="0"/>
          <pc:sldLayoutMkLst>
            <pc:docMk/>
            <pc:sldMasterMk cId="1708521302" sldId="2147483841"/>
            <pc:sldLayoutMk cId="1617738297" sldId="2147483848"/>
          </pc:sldLayoutMkLst>
        </pc:sldLayoutChg>
        <pc:sldLayoutChg chg="add">
          <pc:chgData name="EZZINE, Hind" userId="S::ezzineh@who.int::edcab00f-6318-46e5-a4a9-188b01ee222f" providerId="AD" clId="Web-{CBB44994-D22F-47FE-9B54-AEEFD7CE9440}" dt="2023-03-02T10:03:50.522" v="0"/>
          <pc:sldLayoutMkLst>
            <pc:docMk/>
            <pc:sldMasterMk cId="1708521302" sldId="2147483841"/>
            <pc:sldLayoutMk cId="3980723689" sldId="2147483849"/>
          </pc:sldLayoutMkLst>
        </pc:sldLayoutChg>
        <pc:sldLayoutChg chg="add">
          <pc:chgData name="EZZINE, Hind" userId="S::ezzineh@who.int::edcab00f-6318-46e5-a4a9-188b01ee222f" providerId="AD" clId="Web-{CBB44994-D22F-47FE-9B54-AEEFD7CE9440}" dt="2023-03-02T10:03:50.522" v="0"/>
          <pc:sldLayoutMkLst>
            <pc:docMk/>
            <pc:sldMasterMk cId="1708521302" sldId="2147483841"/>
            <pc:sldLayoutMk cId="453045242" sldId="2147483850"/>
          </pc:sldLayoutMkLst>
        </pc:sldLayoutChg>
        <pc:sldLayoutChg chg="add">
          <pc:chgData name="EZZINE, Hind" userId="S::ezzineh@who.int::edcab00f-6318-46e5-a4a9-188b01ee222f" providerId="AD" clId="Web-{CBB44994-D22F-47FE-9B54-AEEFD7CE9440}" dt="2023-03-02T10:03:50.522" v="0"/>
          <pc:sldLayoutMkLst>
            <pc:docMk/>
            <pc:sldMasterMk cId="1708521302" sldId="2147483841"/>
            <pc:sldLayoutMk cId="2492294716" sldId="2147483851"/>
          </pc:sldLayoutMkLst>
        </pc:sldLayoutChg>
        <pc:sldLayoutChg chg="add">
          <pc:chgData name="EZZINE, Hind" userId="S::ezzineh@who.int::edcab00f-6318-46e5-a4a9-188b01ee222f" providerId="AD" clId="Web-{CBB44994-D22F-47FE-9B54-AEEFD7CE9440}" dt="2023-03-02T10:03:50.522" v="0"/>
          <pc:sldLayoutMkLst>
            <pc:docMk/>
            <pc:sldMasterMk cId="1708521302" sldId="2147483841"/>
            <pc:sldLayoutMk cId="3218179202" sldId="2147483852"/>
          </pc:sldLayoutMkLst>
        </pc:sldLayoutChg>
        <pc:sldLayoutChg chg="add">
          <pc:chgData name="EZZINE, Hind" userId="S::ezzineh@who.int::edcab00f-6318-46e5-a4a9-188b01ee222f" providerId="AD" clId="Web-{CBB44994-D22F-47FE-9B54-AEEFD7CE9440}" dt="2023-03-02T10:03:50.522" v="0"/>
          <pc:sldLayoutMkLst>
            <pc:docMk/>
            <pc:sldMasterMk cId="1708521302" sldId="2147483841"/>
            <pc:sldLayoutMk cId="2408445099" sldId="2147483853"/>
          </pc:sldLayoutMkLst>
        </pc:sldLayoutChg>
        <pc:sldLayoutChg chg="add">
          <pc:chgData name="EZZINE, Hind" userId="S::ezzineh@who.int::edcab00f-6318-46e5-a4a9-188b01ee222f" providerId="AD" clId="Web-{CBB44994-D22F-47FE-9B54-AEEFD7CE9440}" dt="2023-03-02T10:03:50.522" v="0"/>
          <pc:sldLayoutMkLst>
            <pc:docMk/>
            <pc:sldMasterMk cId="1708521302" sldId="2147483841"/>
            <pc:sldLayoutMk cId="2789050043" sldId="2147483854"/>
          </pc:sldLayoutMkLst>
        </pc:sldLayoutChg>
        <pc:sldLayoutChg chg="add">
          <pc:chgData name="EZZINE, Hind" userId="S::ezzineh@who.int::edcab00f-6318-46e5-a4a9-188b01ee222f" providerId="AD" clId="Web-{CBB44994-D22F-47FE-9B54-AEEFD7CE9440}" dt="2023-03-02T10:03:50.522" v="0"/>
          <pc:sldLayoutMkLst>
            <pc:docMk/>
            <pc:sldMasterMk cId="1708521302" sldId="2147483841"/>
            <pc:sldLayoutMk cId="578341572" sldId="2147483855"/>
          </pc:sldLayoutMkLst>
        </pc:sldLayoutChg>
        <pc:sldLayoutChg chg="add">
          <pc:chgData name="EZZINE, Hind" userId="S::ezzineh@who.int::edcab00f-6318-46e5-a4a9-188b01ee222f" providerId="AD" clId="Web-{CBB44994-D22F-47FE-9B54-AEEFD7CE9440}" dt="2023-03-02T10:03:50.522" v="0"/>
          <pc:sldLayoutMkLst>
            <pc:docMk/>
            <pc:sldMasterMk cId="1708521302" sldId="2147483841"/>
            <pc:sldLayoutMk cId="815385209" sldId="2147483856"/>
          </pc:sldLayoutMkLst>
        </pc:sldLayoutChg>
        <pc:sldLayoutChg chg="add">
          <pc:chgData name="EZZINE, Hind" userId="S::ezzineh@who.int::edcab00f-6318-46e5-a4a9-188b01ee222f" providerId="AD" clId="Web-{CBB44994-D22F-47FE-9B54-AEEFD7CE9440}" dt="2023-03-02T10:03:50.522" v="0"/>
          <pc:sldLayoutMkLst>
            <pc:docMk/>
            <pc:sldMasterMk cId="1708521302" sldId="2147483841"/>
            <pc:sldLayoutMk cId="1465879436" sldId="2147483857"/>
          </pc:sldLayoutMkLst>
        </pc:sldLayoutChg>
        <pc:sldLayoutChg chg="add">
          <pc:chgData name="EZZINE, Hind" userId="S::ezzineh@who.int::edcab00f-6318-46e5-a4a9-188b01ee222f" providerId="AD" clId="Web-{CBB44994-D22F-47FE-9B54-AEEFD7CE9440}" dt="2023-03-02T10:03:50.522" v="0"/>
          <pc:sldLayoutMkLst>
            <pc:docMk/>
            <pc:sldMasterMk cId="1708521302" sldId="2147483841"/>
            <pc:sldLayoutMk cId="1533665074" sldId="2147483858"/>
          </pc:sldLayoutMkLst>
        </pc:sldLayoutChg>
        <pc:sldLayoutChg chg="add">
          <pc:chgData name="EZZINE, Hind" userId="S::ezzineh@who.int::edcab00f-6318-46e5-a4a9-188b01ee222f" providerId="AD" clId="Web-{CBB44994-D22F-47FE-9B54-AEEFD7CE9440}" dt="2023-03-02T10:03:50.522" v="0"/>
          <pc:sldLayoutMkLst>
            <pc:docMk/>
            <pc:sldMasterMk cId="1708521302" sldId="2147483841"/>
            <pc:sldLayoutMk cId="564487186" sldId="2147483859"/>
          </pc:sldLayoutMkLst>
        </pc:sldLayoutChg>
        <pc:sldLayoutChg chg="add">
          <pc:chgData name="EZZINE, Hind" userId="S::ezzineh@who.int::edcab00f-6318-46e5-a4a9-188b01ee222f" providerId="AD" clId="Web-{CBB44994-D22F-47FE-9B54-AEEFD7CE9440}" dt="2023-03-02T10:03:50.522" v="0"/>
          <pc:sldLayoutMkLst>
            <pc:docMk/>
            <pc:sldMasterMk cId="1708521302" sldId="2147483841"/>
            <pc:sldLayoutMk cId="3732040608" sldId="2147483860"/>
          </pc:sldLayoutMkLst>
        </pc:sldLayoutChg>
      </pc:sldMasterChg>
      <pc:sldMasterChg chg="modSldLayout">
        <pc:chgData name="EZZINE, Hind" userId="S::ezzineh@who.int::edcab00f-6318-46e5-a4a9-188b01ee222f" providerId="AD" clId="Web-{CBB44994-D22F-47FE-9B54-AEEFD7CE9440}" dt="2023-03-02T10:03:50.522" v="0"/>
        <pc:sldMasterMkLst>
          <pc:docMk/>
          <pc:sldMasterMk cId="0" sldId="2147483861"/>
        </pc:sldMasterMkLst>
        <pc:sldLayoutChg chg="replId">
          <pc:chgData name="EZZINE, Hind" userId="S::ezzineh@who.int::edcab00f-6318-46e5-a4a9-188b01ee222f" providerId="AD" clId="Web-{CBB44994-D22F-47FE-9B54-AEEFD7CE9440}" dt="2023-03-02T10:03:50.522" v="0"/>
          <pc:sldLayoutMkLst>
            <pc:docMk/>
            <pc:sldMasterMk cId="0" sldId="2147483829"/>
            <pc:sldLayoutMk cId="0" sldId="2147483870"/>
          </pc:sldLayoutMkLst>
        </pc:sldLayoutChg>
        <pc:sldLayoutChg chg="replId">
          <pc:chgData name="EZZINE, Hind" userId="S::ezzineh@who.int::edcab00f-6318-46e5-a4a9-188b01ee222f" providerId="AD" clId="Web-{CBB44994-D22F-47FE-9B54-AEEFD7CE9440}" dt="2023-03-02T10:03:50.522" v="0"/>
          <pc:sldLayoutMkLst>
            <pc:docMk/>
            <pc:sldMasterMk cId="0" sldId="2147483829"/>
            <pc:sldLayoutMk cId="0" sldId="2147483871"/>
          </pc:sldLayoutMkLst>
        </pc:sldLayoutChg>
        <pc:sldLayoutChg chg="replId">
          <pc:chgData name="EZZINE, Hind" userId="S::ezzineh@who.int::edcab00f-6318-46e5-a4a9-188b01ee222f" providerId="AD" clId="Web-{CBB44994-D22F-47FE-9B54-AEEFD7CE9440}" dt="2023-03-02T10:03:50.522" v="0"/>
          <pc:sldLayoutMkLst>
            <pc:docMk/>
            <pc:sldMasterMk cId="0" sldId="2147483829"/>
            <pc:sldLayoutMk cId="0" sldId="2147483872"/>
          </pc:sldLayoutMkLst>
        </pc:sldLayoutChg>
        <pc:sldLayoutChg chg="replId">
          <pc:chgData name="EZZINE, Hind" userId="S::ezzineh@who.int::edcab00f-6318-46e5-a4a9-188b01ee222f" providerId="AD" clId="Web-{CBB44994-D22F-47FE-9B54-AEEFD7CE9440}" dt="2023-03-02T10:03:50.522" v="0"/>
          <pc:sldLayoutMkLst>
            <pc:docMk/>
            <pc:sldMasterMk cId="0" sldId="2147483829"/>
            <pc:sldLayoutMk cId="0" sldId="2147483875"/>
          </pc:sldLayoutMkLst>
        </pc:sldLayoutChg>
        <pc:sldLayoutChg chg="replId">
          <pc:chgData name="EZZINE, Hind" userId="S::ezzineh@who.int::edcab00f-6318-46e5-a4a9-188b01ee222f" providerId="AD" clId="Web-{CBB44994-D22F-47FE-9B54-AEEFD7CE9440}" dt="2023-03-02T10:03:50.522" v="0"/>
          <pc:sldLayoutMkLst>
            <pc:docMk/>
            <pc:sldMasterMk cId="0" sldId="2147483829"/>
            <pc:sldLayoutMk cId="0" sldId="2147483876"/>
          </pc:sldLayoutMkLst>
        </pc:sldLayoutChg>
        <pc:sldLayoutChg chg="replId">
          <pc:chgData name="EZZINE, Hind" userId="S::ezzineh@who.int::edcab00f-6318-46e5-a4a9-188b01ee222f" providerId="AD" clId="Web-{CBB44994-D22F-47FE-9B54-AEEFD7CE9440}" dt="2023-03-02T10:03:50.522" v="0"/>
          <pc:sldLayoutMkLst>
            <pc:docMk/>
            <pc:sldMasterMk cId="0" sldId="2147483829"/>
            <pc:sldLayoutMk cId="0" sldId="2147483877"/>
          </pc:sldLayoutMkLst>
        </pc:sldLayoutChg>
        <pc:sldLayoutChg chg="replId">
          <pc:chgData name="EZZINE, Hind" userId="S::ezzineh@who.int::edcab00f-6318-46e5-a4a9-188b01ee222f" providerId="AD" clId="Web-{CBB44994-D22F-47FE-9B54-AEEFD7CE9440}" dt="2023-03-02T10:03:50.522" v="0"/>
          <pc:sldLayoutMkLst>
            <pc:docMk/>
            <pc:sldMasterMk cId="0" sldId="2147483829"/>
            <pc:sldLayoutMk cId="0" sldId="2147483878"/>
          </pc:sldLayoutMkLst>
        </pc:sldLayoutChg>
        <pc:sldLayoutChg chg="replId">
          <pc:chgData name="EZZINE, Hind" userId="S::ezzineh@who.int::edcab00f-6318-46e5-a4a9-188b01ee222f" providerId="AD" clId="Web-{CBB44994-D22F-47FE-9B54-AEEFD7CE9440}" dt="2023-03-02T10:03:50.522" v="0"/>
          <pc:sldLayoutMkLst>
            <pc:docMk/>
            <pc:sldMasterMk cId="0" sldId="2147483829"/>
            <pc:sldLayoutMk cId="0" sldId="2147483879"/>
          </pc:sldLayoutMkLst>
        </pc:sldLayoutChg>
        <pc:sldLayoutChg chg="replId">
          <pc:chgData name="EZZINE, Hind" userId="S::ezzineh@who.int::edcab00f-6318-46e5-a4a9-188b01ee222f" providerId="AD" clId="Web-{CBB44994-D22F-47FE-9B54-AEEFD7CE9440}" dt="2023-03-02T10:03:50.522" v="0"/>
          <pc:sldLayoutMkLst>
            <pc:docMk/>
            <pc:sldMasterMk cId="0" sldId="2147483829"/>
            <pc:sldLayoutMk cId="0" sldId="2147483880"/>
          </pc:sldLayoutMkLst>
        </pc:sldLayoutChg>
        <pc:sldLayoutChg chg="replId">
          <pc:chgData name="EZZINE, Hind" userId="S::ezzineh@who.int::edcab00f-6318-46e5-a4a9-188b01ee222f" providerId="AD" clId="Web-{CBB44994-D22F-47FE-9B54-AEEFD7CE9440}" dt="2023-03-02T10:03:50.522" v="0"/>
          <pc:sldLayoutMkLst>
            <pc:docMk/>
            <pc:sldMasterMk cId="0" sldId="2147483829"/>
            <pc:sldLayoutMk cId="0" sldId="2147483881"/>
          </pc:sldLayoutMkLst>
        </pc:sldLayoutChg>
      </pc:sldMasterChg>
    </pc:docChg>
  </pc:docChgLst>
  <pc:docChgLst>
    <pc:chgData name="GOMEZ, Paula" userId="c93cf399-3ed7-4230-9282-8831e3fe5ae7" providerId="ADAL" clId="{9EFA6E13-DA11-41A9-A718-0D71BBA743A0}"/>
    <pc:docChg chg="undo custSel modSld delMainMaster modMainMaster">
      <pc:chgData name="GOMEZ, Paula" userId="c93cf399-3ed7-4230-9282-8831e3fe5ae7" providerId="ADAL" clId="{9EFA6E13-DA11-41A9-A718-0D71BBA743A0}" dt="2023-01-19T17:51:14.528" v="209" actId="20577"/>
      <pc:docMkLst>
        <pc:docMk/>
      </pc:docMkLst>
      <pc:sldChg chg="addSp delSp modSp mod modClrScheme chgLayout">
        <pc:chgData name="GOMEZ, Paula" userId="c93cf399-3ed7-4230-9282-8831e3fe5ae7" providerId="ADAL" clId="{9EFA6E13-DA11-41A9-A718-0D71BBA743A0}" dt="2023-01-19T16:28:16.419" v="58" actId="478"/>
        <pc:sldMkLst>
          <pc:docMk/>
          <pc:sldMk cId="0" sldId="265"/>
        </pc:sldMkLst>
        <pc:spChg chg="add del mod ord">
          <ac:chgData name="GOMEZ, Paula" userId="c93cf399-3ed7-4230-9282-8831e3fe5ae7" providerId="ADAL" clId="{9EFA6E13-DA11-41A9-A718-0D71BBA743A0}" dt="2023-01-19T16:27:30.960" v="53" actId="700"/>
          <ac:spMkLst>
            <pc:docMk/>
            <pc:sldMk cId="0" sldId="265"/>
            <ac:spMk id="2" creationId="{E4B47CAD-68AE-429E-833A-08509FDFA9C4}"/>
          </ac:spMkLst>
        </pc:spChg>
        <pc:spChg chg="add del mod ord">
          <ac:chgData name="GOMEZ, Paula" userId="c93cf399-3ed7-4230-9282-8831e3fe5ae7" providerId="ADAL" clId="{9EFA6E13-DA11-41A9-A718-0D71BBA743A0}" dt="2023-01-19T16:27:30.960" v="53" actId="700"/>
          <ac:spMkLst>
            <pc:docMk/>
            <pc:sldMk cId="0" sldId="265"/>
            <ac:spMk id="3" creationId="{6601DD3D-C8EF-41FC-B734-2B02B680ADF1}"/>
          </ac:spMkLst>
        </pc:spChg>
        <pc:spChg chg="add del mod ord">
          <ac:chgData name="GOMEZ, Paula" userId="c93cf399-3ed7-4230-9282-8831e3fe5ae7" providerId="ADAL" clId="{9EFA6E13-DA11-41A9-A718-0D71BBA743A0}" dt="2023-01-19T16:27:56.488" v="55" actId="700"/>
          <ac:spMkLst>
            <pc:docMk/>
            <pc:sldMk cId="0" sldId="265"/>
            <ac:spMk id="4" creationId="{B7C1A8FE-C1FA-46CC-9702-D6D7C351E24D}"/>
          </ac:spMkLst>
        </pc:spChg>
        <pc:spChg chg="add del mod ord">
          <ac:chgData name="GOMEZ, Paula" userId="c93cf399-3ed7-4230-9282-8831e3fe5ae7" providerId="ADAL" clId="{9EFA6E13-DA11-41A9-A718-0D71BBA743A0}" dt="2023-01-19T16:27:56.488" v="55" actId="700"/>
          <ac:spMkLst>
            <pc:docMk/>
            <pc:sldMk cId="0" sldId="265"/>
            <ac:spMk id="5" creationId="{5F7D2014-ACA2-47DF-8CEE-93624AB96585}"/>
          </ac:spMkLst>
        </pc:spChg>
        <pc:spChg chg="add del mod ord">
          <ac:chgData name="GOMEZ, Paula" userId="c93cf399-3ed7-4230-9282-8831e3fe5ae7" providerId="ADAL" clId="{9EFA6E13-DA11-41A9-A718-0D71BBA743A0}" dt="2023-01-19T16:28:11.489" v="57" actId="478"/>
          <ac:spMkLst>
            <pc:docMk/>
            <pc:sldMk cId="0" sldId="265"/>
            <ac:spMk id="6" creationId="{D0E9D406-8CD4-4E7A-A6E0-3D872ED2D679}"/>
          </ac:spMkLst>
        </pc:spChg>
        <pc:spChg chg="add del mod ord">
          <ac:chgData name="GOMEZ, Paula" userId="c93cf399-3ed7-4230-9282-8831e3fe5ae7" providerId="ADAL" clId="{9EFA6E13-DA11-41A9-A718-0D71BBA743A0}" dt="2023-01-19T16:28:16.419" v="58" actId="478"/>
          <ac:spMkLst>
            <pc:docMk/>
            <pc:sldMk cId="0" sldId="265"/>
            <ac:spMk id="7" creationId="{A36F2E6F-953A-4E35-870A-7A47DB46C536}"/>
          </ac:spMkLst>
        </pc:spChg>
      </pc:sldChg>
      <pc:sldChg chg="modSp mod delCm">
        <pc:chgData name="GOMEZ, Paula" userId="c93cf399-3ed7-4230-9282-8831e3fe5ae7" providerId="ADAL" clId="{9EFA6E13-DA11-41A9-A718-0D71BBA743A0}" dt="2023-01-19T16:33:24.316" v="120" actId="1592"/>
        <pc:sldMkLst>
          <pc:docMk/>
          <pc:sldMk cId="3971814728" sldId="450"/>
        </pc:sldMkLst>
        <pc:spChg chg="mod">
          <ac:chgData name="GOMEZ, Paula" userId="c93cf399-3ed7-4230-9282-8831e3fe5ae7" providerId="ADAL" clId="{9EFA6E13-DA11-41A9-A718-0D71BBA743A0}" dt="2023-01-19T16:33:16.087" v="119" actId="20577"/>
          <ac:spMkLst>
            <pc:docMk/>
            <pc:sldMk cId="3971814728" sldId="450"/>
            <ac:spMk id="13" creationId="{00000000-0000-0000-0000-000000000000}"/>
          </ac:spMkLst>
        </pc:spChg>
      </pc:sldChg>
      <pc:sldChg chg="modSp mod">
        <pc:chgData name="GOMEZ, Paula" userId="c93cf399-3ed7-4230-9282-8831e3fe5ae7" providerId="ADAL" clId="{9EFA6E13-DA11-41A9-A718-0D71BBA743A0}" dt="2023-01-19T16:34:41.382" v="122" actId="14100"/>
        <pc:sldMkLst>
          <pc:docMk/>
          <pc:sldMk cId="969178468" sldId="456"/>
        </pc:sldMkLst>
        <pc:spChg chg="mod">
          <ac:chgData name="GOMEZ, Paula" userId="c93cf399-3ed7-4230-9282-8831e3fe5ae7" providerId="ADAL" clId="{9EFA6E13-DA11-41A9-A718-0D71BBA743A0}" dt="2023-01-19T16:34:41.382" v="122" actId="14100"/>
          <ac:spMkLst>
            <pc:docMk/>
            <pc:sldMk cId="969178468" sldId="456"/>
            <ac:spMk id="24" creationId="{00000000-0000-0000-0000-000000000000}"/>
          </ac:spMkLst>
        </pc:spChg>
      </pc:sldChg>
      <pc:sldChg chg="modNotesTx">
        <pc:chgData name="GOMEZ, Paula" userId="c93cf399-3ed7-4230-9282-8831e3fe5ae7" providerId="ADAL" clId="{9EFA6E13-DA11-41A9-A718-0D71BBA743A0}" dt="2023-01-19T17:51:14.528" v="209" actId="20577"/>
        <pc:sldMkLst>
          <pc:docMk/>
          <pc:sldMk cId="3301035901" sldId="457"/>
        </pc:sldMkLst>
      </pc:sldChg>
      <pc:sldChg chg="modSp mod">
        <pc:chgData name="GOMEZ, Paula" userId="c93cf399-3ed7-4230-9282-8831e3fe5ae7" providerId="ADAL" clId="{9EFA6E13-DA11-41A9-A718-0D71BBA743A0}" dt="2023-01-19T16:35:53.844" v="123" actId="1076"/>
        <pc:sldMkLst>
          <pc:docMk/>
          <pc:sldMk cId="2073530854" sldId="470"/>
        </pc:sldMkLst>
        <pc:spChg chg="mod">
          <ac:chgData name="GOMEZ, Paula" userId="c93cf399-3ed7-4230-9282-8831e3fe5ae7" providerId="ADAL" clId="{9EFA6E13-DA11-41A9-A718-0D71BBA743A0}" dt="2023-01-19T16:35:53.844" v="123" actId="1076"/>
          <ac:spMkLst>
            <pc:docMk/>
            <pc:sldMk cId="2073530854" sldId="470"/>
            <ac:spMk id="2" creationId="{00000000-0000-0000-0000-000000000000}"/>
          </ac:spMkLst>
        </pc:spChg>
      </pc:sldChg>
      <pc:sldChg chg="modSp mod">
        <pc:chgData name="GOMEZ, Paula" userId="c93cf399-3ed7-4230-9282-8831e3fe5ae7" providerId="ADAL" clId="{9EFA6E13-DA11-41A9-A718-0D71BBA743A0}" dt="2023-01-19T16:36:09.916" v="140" actId="1076"/>
        <pc:sldMkLst>
          <pc:docMk/>
          <pc:sldMk cId="846375809" sldId="471"/>
        </pc:sldMkLst>
        <pc:spChg chg="mod">
          <ac:chgData name="GOMEZ, Paula" userId="c93cf399-3ed7-4230-9282-8831e3fe5ae7" providerId="ADAL" clId="{9EFA6E13-DA11-41A9-A718-0D71BBA743A0}" dt="2023-01-19T16:36:09.916" v="140" actId="1076"/>
          <ac:spMkLst>
            <pc:docMk/>
            <pc:sldMk cId="846375809" sldId="471"/>
            <ac:spMk id="2" creationId="{00000000-0000-0000-0000-000000000000}"/>
          </ac:spMkLst>
        </pc:spChg>
        <pc:spChg chg="mod">
          <ac:chgData name="GOMEZ, Paula" userId="c93cf399-3ed7-4230-9282-8831e3fe5ae7" providerId="ADAL" clId="{9EFA6E13-DA11-41A9-A718-0D71BBA743A0}" dt="2023-01-19T16:36:05.286" v="139" actId="1036"/>
          <ac:spMkLst>
            <pc:docMk/>
            <pc:sldMk cId="846375809" sldId="471"/>
            <ac:spMk id="3" creationId="{00000000-0000-0000-0000-000000000000}"/>
          </ac:spMkLst>
        </pc:spChg>
        <pc:spChg chg="mod">
          <ac:chgData name="GOMEZ, Paula" userId="c93cf399-3ed7-4230-9282-8831e3fe5ae7" providerId="ADAL" clId="{9EFA6E13-DA11-41A9-A718-0D71BBA743A0}" dt="2023-01-19T16:36:05.286" v="139" actId="1036"/>
          <ac:spMkLst>
            <pc:docMk/>
            <pc:sldMk cId="846375809" sldId="471"/>
            <ac:spMk id="4" creationId="{00000000-0000-0000-0000-000000000000}"/>
          </ac:spMkLst>
        </pc:spChg>
        <pc:spChg chg="mod">
          <ac:chgData name="GOMEZ, Paula" userId="c93cf399-3ed7-4230-9282-8831e3fe5ae7" providerId="ADAL" clId="{9EFA6E13-DA11-41A9-A718-0D71BBA743A0}" dt="2023-01-19T16:36:05.286" v="139" actId="1036"/>
          <ac:spMkLst>
            <pc:docMk/>
            <pc:sldMk cId="846375809" sldId="471"/>
            <ac:spMk id="5" creationId="{00000000-0000-0000-0000-000000000000}"/>
          </ac:spMkLst>
        </pc:spChg>
      </pc:sldChg>
      <pc:sldChg chg="modSp mod">
        <pc:chgData name="GOMEZ, Paula" userId="c93cf399-3ed7-4230-9282-8831e3fe5ae7" providerId="ADAL" clId="{9EFA6E13-DA11-41A9-A718-0D71BBA743A0}" dt="2023-01-19T16:36:20.804" v="142" actId="1076"/>
        <pc:sldMkLst>
          <pc:docMk/>
          <pc:sldMk cId="2100529079" sldId="473"/>
        </pc:sldMkLst>
        <pc:spChg chg="mod">
          <ac:chgData name="GOMEZ, Paula" userId="c93cf399-3ed7-4230-9282-8831e3fe5ae7" providerId="ADAL" clId="{9EFA6E13-DA11-41A9-A718-0D71BBA743A0}" dt="2023-01-19T16:36:20.804" v="142" actId="1076"/>
          <ac:spMkLst>
            <pc:docMk/>
            <pc:sldMk cId="2100529079" sldId="473"/>
            <ac:spMk id="2" creationId="{00000000-0000-0000-0000-000000000000}"/>
          </ac:spMkLst>
        </pc:spChg>
        <pc:spChg chg="mod">
          <ac:chgData name="GOMEZ, Paula" userId="c93cf399-3ed7-4230-9282-8831e3fe5ae7" providerId="ADAL" clId="{9EFA6E13-DA11-41A9-A718-0D71BBA743A0}" dt="2023-01-19T16:36:17.981" v="141" actId="1076"/>
          <ac:spMkLst>
            <pc:docMk/>
            <pc:sldMk cId="2100529079" sldId="473"/>
            <ac:spMk id="3" creationId="{00000000-0000-0000-0000-000000000000}"/>
          </ac:spMkLst>
        </pc:spChg>
      </pc:sldChg>
      <pc:sldChg chg="modSp mod">
        <pc:chgData name="GOMEZ, Paula" userId="c93cf399-3ed7-4230-9282-8831e3fe5ae7" providerId="ADAL" clId="{9EFA6E13-DA11-41A9-A718-0D71BBA743A0}" dt="2023-01-19T16:36:30.140" v="144" actId="1076"/>
        <pc:sldMkLst>
          <pc:docMk/>
          <pc:sldMk cId="3907581316" sldId="474"/>
        </pc:sldMkLst>
        <pc:spChg chg="mod">
          <ac:chgData name="GOMEZ, Paula" userId="c93cf399-3ed7-4230-9282-8831e3fe5ae7" providerId="ADAL" clId="{9EFA6E13-DA11-41A9-A718-0D71BBA743A0}" dt="2023-01-19T16:36:26.484" v="143" actId="1076"/>
          <ac:spMkLst>
            <pc:docMk/>
            <pc:sldMk cId="3907581316" sldId="474"/>
            <ac:spMk id="2" creationId="{00000000-0000-0000-0000-000000000000}"/>
          </ac:spMkLst>
        </pc:spChg>
        <pc:spChg chg="mod">
          <ac:chgData name="GOMEZ, Paula" userId="c93cf399-3ed7-4230-9282-8831e3fe5ae7" providerId="ADAL" clId="{9EFA6E13-DA11-41A9-A718-0D71BBA743A0}" dt="2023-01-19T16:36:30.140" v="144" actId="1076"/>
          <ac:spMkLst>
            <pc:docMk/>
            <pc:sldMk cId="3907581316" sldId="474"/>
            <ac:spMk id="3" creationId="{00000000-0000-0000-0000-000000000000}"/>
          </ac:spMkLst>
        </pc:spChg>
      </pc:sldChg>
      <pc:sldChg chg="addSp delSp modSp mod modClrScheme chgLayout">
        <pc:chgData name="GOMEZ, Paula" userId="c93cf399-3ed7-4230-9282-8831e3fe5ae7" providerId="ADAL" clId="{9EFA6E13-DA11-41A9-A718-0D71BBA743A0}" dt="2023-01-19T16:32:52.083" v="118" actId="1076"/>
        <pc:sldMkLst>
          <pc:docMk/>
          <pc:sldMk cId="2442500140" sldId="507"/>
        </pc:sldMkLst>
        <pc:spChg chg="mod ord">
          <ac:chgData name="GOMEZ, Paula" userId="c93cf399-3ed7-4230-9282-8831e3fe5ae7" providerId="ADAL" clId="{9EFA6E13-DA11-41A9-A718-0D71BBA743A0}" dt="2023-01-19T16:32:22.682" v="93" actId="14100"/>
          <ac:spMkLst>
            <pc:docMk/>
            <pc:sldMk cId="2442500140" sldId="507"/>
            <ac:spMk id="2" creationId="{00000000-0000-0000-0000-000000000000}"/>
          </ac:spMkLst>
        </pc:spChg>
        <pc:spChg chg="add del mod ord">
          <ac:chgData name="GOMEZ, Paula" userId="c93cf399-3ed7-4230-9282-8831e3fe5ae7" providerId="ADAL" clId="{9EFA6E13-DA11-41A9-A718-0D71BBA743A0}" dt="2023-01-19T16:32:35.065" v="95" actId="478"/>
          <ac:spMkLst>
            <pc:docMk/>
            <pc:sldMk cId="2442500140" sldId="507"/>
            <ac:spMk id="3" creationId="{2CC0BCB2-653B-40E5-8528-2EB1F52DFA50}"/>
          </ac:spMkLst>
        </pc:spChg>
        <pc:spChg chg="mod">
          <ac:chgData name="GOMEZ, Paula" userId="c93cf399-3ed7-4230-9282-8831e3fe5ae7" providerId="ADAL" clId="{9EFA6E13-DA11-41A9-A718-0D71BBA743A0}" dt="2023-01-19T16:32:52.083" v="118" actId="1076"/>
          <ac:spMkLst>
            <pc:docMk/>
            <pc:sldMk cId="2442500140" sldId="507"/>
            <ac:spMk id="6" creationId="{00000000-0000-0000-0000-000000000000}"/>
          </ac:spMkLst>
        </pc:spChg>
        <pc:spChg chg="mod">
          <ac:chgData name="GOMEZ, Paula" userId="c93cf399-3ed7-4230-9282-8831e3fe5ae7" providerId="ADAL" clId="{9EFA6E13-DA11-41A9-A718-0D71BBA743A0}" dt="2023-01-19T16:32:30.873" v="94" actId="2711"/>
          <ac:spMkLst>
            <pc:docMk/>
            <pc:sldMk cId="2442500140" sldId="507"/>
            <ac:spMk id="9" creationId="{00000000-0000-0000-0000-000000000000}"/>
          </ac:spMkLst>
        </pc:spChg>
        <pc:picChg chg="mod">
          <ac:chgData name="GOMEZ, Paula" userId="c93cf399-3ed7-4230-9282-8831e3fe5ae7" providerId="ADAL" clId="{9EFA6E13-DA11-41A9-A718-0D71BBA743A0}" dt="2023-01-19T16:32:43.642" v="117" actId="1038"/>
          <ac:picMkLst>
            <pc:docMk/>
            <pc:sldMk cId="2442500140" sldId="507"/>
            <ac:picMk id="4" creationId="{00000000-0000-0000-0000-000000000000}"/>
          </ac:picMkLst>
        </pc:picChg>
      </pc:sldChg>
      <pc:sldChg chg="modSp">
        <pc:chgData name="GOMEZ, Paula" userId="c93cf399-3ed7-4230-9282-8831e3fe5ae7" providerId="ADAL" clId="{9EFA6E13-DA11-41A9-A718-0D71BBA743A0}" dt="2023-01-19T16:32:06.867" v="92"/>
        <pc:sldMkLst>
          <pc:docMk/>
          <pc:sldMk cId="2959694941" sldId="518"/>
        </pc:sldMkLst>
        <pc:picChg chg="mod">
          <ac:chgData name="GOMEZ, Paula" userId="c93cf399-3ed7-4230-9282-8831e3fe5ae7" providerId="ADAL" clId="{9EFA6E13-DA11-41A9-A718-0D71BBA743A0}" dt="2023-01-19T16:32:06.867" v="92"/>
          <ac:picMkLst>
            <pc:docMk/>
            <pc:sldMk cId="2959694941" sldId="518"/>
            <ac:picMk id="4" creationId="{00000000-0000-0000-0000-000000000000}"/>
          </ac:picMkLst>
        </pc:picChg>
      </pc:sldChg>
      <pc:sldChg chg="modSp mod">
        <pc:chgData name="GOMEZ, Paula" userId="c93cf399-3ed7-4230-9282-8831e3fe5ae7" providerId="ADAL" clId="{9EFA6E13-DA11-41A9-A718-0D71BBA743A0}" dt="2023-01-19T16:34:23.976" v="121" actId="14100"/>
        <pc:sldMkLst>
          <pc:docMk/>
          <pc:sldMk cId="2033389759" sldId="542"/>
        </pc:sldMkLst>
        <pc:spChg chg="mod">
          <ac:chgData name="GOMEZ, Paula" userId="c93cf399-3ed7-4230-9282-8831e3fe5ae7" providerId="ADAL" clId="{9EFA6E13-DA11-41A9-A718-0D71BBA743A0}" dt="2023-01-19T16:34:23.976" v="121" actId="14100"/>
          <ac:spMkLst>
            <pc:docMk/>
            <pc:sldMk cId="2033389759" sldId="542"/>
            <ac:spMk id="6" creationId="{00000000-0000-0000-0000-000000000000}"/>
          </ac:spMkLst>
        </pc:spChg>
      </pc:sldChg>
      <pc:sldChg chg="addCm modNotesTx">
        <pc:chgData name="GOMEZ, Paula" userId="c93cf399-3ed7-4230-9282-8831e3fe5ae7" providerId="ADAL" clId="{9EFA6E13-DA11-41A9-A718-0D71BBA743A0}" dt="2023-01-19T17:46:59.460" v="148" actId="33524"/>
        <pc:sldMkLst>
          <pc:docMk/>
          <pc:sldMk cId="3960562795" sldId="544"/>
        </pc:sldMkLst>
      </pc:sldChg>
      <pc:sldChg chg="modNotesTx">
        <pc:chgData name="GOMEZ, Paula" userId="c93cf399-3ed7-4230-9282-8831e3fe5ae7" providerId="ADAL" clId="{9EFA6E13-DA11-41A9-A718-0D71BBA743A0}" dt="2023-01-19T17:48:13.061" v="149" actId="33524"/>
        <pc:sldMkLst>
          <pc:docMk/>
          <pc:sldMk cId="2924936375" sldId="556"/>
        </pc:sldMkLst>
      </pc:sldChg>
      <pc:sldChg chg="modSp mod">
        <pc:chgData name="GOMEZ, Paula" userId="c93cf399-3ed7-4230-9282-8831e3fe5ae7" providerId="ADAL" clId="{9EFA6E13-DA11-41A9-A718-0D71BBA743A0}" dt="2023-01-19T16:29:15.133" v="60" actId="27636"/>
        <pc:sldMkLst>
          <pc:docMk/>
          <pc:sldMk cId="2216733254" sldId="557"/>
        </pc:sldMkLst>
        <pc:spChg chg="mod">
          <ac:chgData name="GOMEZ, Paula" userId="c93cf399-3ed7-4230-9282-8831e3fe5ae7" providerId="ADAL" clId="{9EFA6E13-DA11-41A9-A718-0D71BBA743A0}" dt="2023-01-19T16:29:15.133" v="60" actId="27636"/>
          <ac:spMkLst>
            <pc:docMk/>
            <pc:sldMk cId="2216733254" sldId="557"/>
            <ac:spMk id="7" creationId="{00000000-0000-0000-0000-000000000000}"/>
          </ac:spMkLst>
        </pc:spChg>
      </pc:sldChg>
      <pc:sldChg chg="modNotesTx">
        <pc:chgData name="GOMEZ, Paula" userId="c93cf399-3ed7-4230-9282-8831e3fe5ae7" providerId="ADAL" clId="{9EFA6E13-DA11-41A9-A718-0D71BBA743A0}" dt="2023-01-19T17:49:37.508" v="155" actId="33524"/>
        <pc:sldMkLst>
          <pc:docMk/>
          <pc:sldMk cId="213193096" sldId="563"/>
        </pc:sldMkLst>
      </pc:sldChg>
      <pc:sldChg chg="modSp">
        <pc:chgData name="GOMEZ, Paula" userId="c93cf399-3ed7-4230-9282-8831e3fe5ae7" providerId="ADAL" clId="{9EFA6E13-DA11-41A9-A718-0D71BBA743A0}" dt="2023-01-19T16:31:57.678" v="91"/>
        <pc:sldMkLst>
          <pc:docMk/>
          <pc:sldMk cId="2741091063" sldId="565"/>
        </pc:sldMkLst>
        <pc:spChg chg="mod">
          <ac:chgData name="GOMEZ, Paula" userId="c93cf399-3ed7-4230-9282-8831e3fe5ae7" providerId="ADAL" clId="{9EFA6E13-DA11-41A9-A718-0D71BBA743A0}" dt="2023-01-19T16:31:57.678" v="91"/>
          <ac:spMkLst>
            <pc:docMk/>
            <pc:sldMk cId="2741091063" sldId="565"/>
            <ac:spMk id="2" creationId="{D146A8C7-CD42-3C35-7E5D-E7211479AE5A}"/>
          </ac:spMkLst>
        </pc:spChg>
      </pc:sldChg>
      <pc:sldMasterChg chg="del delSldLayout">
        <pc:chgData name="GOMEZ, Paula" userId="c93cf399-3ed7-4230-9282-8831e3fe5ae7" providerId="ADAL" clId="{9EFA6E13-DA11-41A9-A718-0D71BBA743A0}" dt="2023-01-19T16:31:54.798" v="77" actId="2696"/>
        <pc:sldMasterMkLst>
          <pc:docMk/>
          <pc:sldMasterMk cId="3027511922" sldId="2147483694"/>
        </pc:sldMasterMkLst>
        <pc:sldLayoutChg chg="del">
          <pc:chgData name="GOMEZ, Paula" userId="c93cf399-3ed7-4230-9282-8831e3fe5ae7" providerId="ADAL" clId="{9EFA6E13-DA11-41A9-A718-0D71BBA743A0}" dt="2023-01-19T16:31:54.727" v="66" actId="2696"/>
          <pc:sldLayoutMkLst>
            <pc:docMk/>
            <pc:sldMasterMk cId="3027511922" sldId="2147483694"/>
            <pc:sldLayoutMk cId="2512462483" sldId="2147483695"/>
          </pc:sldLayoutMkLst>
        </pc:sldLayoutChg>
        <pc:sldLayoutChg chg="del">
          <pc:chgData name="GOMEZ, Paula" userId="c93cf399-3ed7-4230-9282-8831e3fe5ae7" providerId="ADAL" clId="{9EFA6E13-DA11-41A9-A718-0D71BBA743A0}" dt="2023-01-19T16:31:54.732" v="67" actId="2696"/>
          <pc:sldLayoutMkLst>
            <pc:docMk/>
            <pc:sldMasterMk cId="3027511922" sldId="2147483694"/>
            <pc:sldLayoutMk cId="2981980259" sldId="2147483696"/>
          </pc:sldLayoutMkLst>
        </pc:sldLayoutChg>
        <pc:sldLayoutChg chg="del">
          <pc:chgData name="GOMEZ, Paula" userId="c93cf399-3ed7-4230-9282-8831e3fe5ae7" providerId="ADAL" clId="{9EFA6E13-DA11-41A9-A718-0D71BBA743A0}" dt="2023-01-19T16:31:54.738" v="68" actId="2696"/>
          <pc:sldLayoutMkLst>
            <pc:docMk/>
            <pc:sldMasterMk cId="3027511922" sldId="2147483694"/>
            <pc:sldLayoutMk cId="328889666" sldId="2147483697"/>
          </pc:sldLayoutMkLst>
        </pc:sldLayoutChg>
        <pc:sldLayoutChg chg="del">
          <pc:chgData name="GOMEZ, Paula" userId="c93cf399-3ed7-4230-9282-8831e3fe5ae7" providerId="ADAL" clId="{9EFA6E13-DA11-41A9-A718-0D71BBA743A0}" dt="2023-01-19T16:31:54.742" v="69" actId="2696"/>
          <pc:sldLayoutMkLst>
            <pc:docMk/>
            <pc:sldMasterMk cId="3027511922" sldId="2147483694"/>
            <pc:sldLayoutMk cId="2903954883" sldId="2147483698"/>
          </pc:sldLayoutMkLst>
        </pc:sldLayoutChg>
        <pc:sldLayoutChg chg="del">
          <pc:chgData name="GOMEZ, Paula" userId="c93cf399-3ed7-4230-9282-8831e3fe5ae7" providerId="ADAL" clId="{9EFA6E13-DA11-41A9-A718-0D71BBA743A0}" dt="2023-01-19T16:31:54.747" v="70" actId="2696"/>
          <pc:sldLayoutMkLst>
            <pc:docMk/>
            <pc:sldMasterMk cId="3027511922" sldId="2147483694"/>
            <pc:sldLayoutMk cId="348181139" sldId="2147483699"/>
          </pc:sldLayoutMkLst>
        </pc:sldLayoutChg>
        <pc:sldLayoutChg chg="del">
          <pc:chgData name="GOMEZ, Paula" userId="c93cf399-3ed7-4230-9282-8831e3fe5ae7" providerId="ADAL" clId="{9EFA6E13-DA11-41A9-A718-0D71BBA743A0}" dt="2023-01-19T16:31:54.764" v="71" actId="2696"/>
          <pc:sldLayoutMkLst>
            <pc:docMk/>
            <pc:sldMasterMk cId="3027511922" sldId="2147483694"/>
            <pc:sldLayoutMk cId="1871236778" sldId="2147483700"/>
          </pc:sldLayoutMkLst>
        </pc:sldLayoutChg>
        <pc:sldLayoutChg chg="del">
          <pc:chgData name="GOMEZ, Paula" userId="c93cf399-3ed7-4230-9282-8831e3fe5ae7" providerId="ADAL" clId="{9EFA6E13-DA11-41A9-A718-0D71BBA743A0}" dt="2023-01-19T16:31:54.768" v="72" actId="2696"/>
          <pc:sldLayoutMkLst>
            <pc:docMk/>
            <pc:sldMasterMk cId="3027511922" sldId="2147483694"/>
            <pc:sldLayoutMk cId="2056529043" sldId="2147483701"/>
          </pc:sldLayoutMkLst>
        </pc:sldLayoutChg>
        <pc:sldLayoutChg chg="del">
          <pc:chgData name="GOMEZ, Paula" userId="c93cf399-3ed7-4230-9282-8831e3fe5ae7" providerId="ADAL" clId="{9EFA6E13-DA11-41A9-A718-0D71BBA743A0}" dt="2023-01-19T16:31:54.771" v="73" actId="2696"/>
          <pc:sldLayoutMkLst>
            <pc:docMk/>
            <pc:sldMasterMk cId="3027511922" sldId="2147483694"/>
            <pc:sldLayoutMk cId="2563895860" sldId="2147483702"/>
          </pc:sldLayoutMkLst>
        </pc:sldLayoutChg>
        <pc:sldLayoutChg chg="del">
          <pc:chgData name="GOMEZ, Paula" userId="c93cf399-3ed7-4230-9282-8831e3fe5ae7" providerId="ADAL" clId="{9EFA6E13-DA11-41A9-A718-0D71BBA743A0}" dt="2023-01-19T16:31:54.781" v="74" actId="2696"/>
          <pc:sldLayoutMkLst>
            <pc:docMk/>
            <pc:sldMasterMk cId="3027511922" sldId="2147483694"/>
            <pc:sldLayoutMk cId="2998012542" sldId="2147483703"/>
          </pc:sldLayoutMkLst>
        </pc:sldLayoutChg>
        <pc:sldLayoutChg chg="del">
          <pc:chgData name="GOMEZ, Paula" userId="c93cf399-3ed7-4230-9282-8831e3fe5ae7" providerId="ADAL" clId="{9EFA6E13-DA11-41A9-A718-0D71BBA743A0}" dt="2023-01-19T16:31:54.784" v="75" actId="2696"/>
          <pc:sldLayoutMkLst>
            <pc:docMk/>
            <pc:sldMasterMk cId="3027511922" sldId="2147483694"/>
            <pc:sldLayoutMk cId="359831834" sldId="2147483704"/>
          </pc:sldLayoutMkLst>
        </pc:sldLayoutChg>
        <pc:sldLayoutChg chg="del">
          <pc:chgData name="GOMEZ, Paula" userId="c93cf399-3ed7-4230-9282-8831e3fe5ae7" providerId="ADAL" clId="{9EFA6E13-DA11-41A9-A718-0D71BBA743A0}" dt="2023-01-19T16:31:54.787" v="76" actId="2696"/>
          <pc:sldLayoutMkLst>
            <pc:docMk/>
            <pc:sldMasterMk cId="3027511922" sldId="2147483694"/>
            <pc:sldLayoutMk cId="1126155643" sldId="2147483705"/>
          </pc:sldLayoutMkLst>
        </pc:sldLayoutChg>
      </pc:sldMasterChg>
      <pc:sldMasterChg chg="del delSldLayout">
        <pc:chgData name="GOMEZ, Paula" userId="c93cf399-3ed7-4230-9282-8831e3fe5ae7" providerId="ADAL" clId="{9EFA6E13-DA11-41A9-A718-0D71BBA743A0}" dt="2023-01-19T16:31:55.381" v="89" actId="2696"/>
        <pc:sldMasterMkLst>
          <pc:docMk/>
          <pc:sldMasterMk cId="1057631024" sldId="2147483758"/>
        </pc:sldMasterMkLst>
        <pc:sldLayoutChg chg="del">
          <pc:chgData name="GOMEZ, Paula" userId="c93cf399-3ed7-4230-9282-8831e3fe5ae7" providerId="ADAL" clId="{9EFA6E13-DA11-41A9-A718-0D71BBA743A0}" dt="2023-01-19T16:31:55.320" v="78" actId="2696"/>
          <pc:sldLayoutMkLst>
            <pc:docMk/>
            <pc:sldMasterMk cId="1057631024" sldId="2147483758"/>
            <pc:sldLayoutMk cId="60392578" sldId="2147483759"/>
          </pc:sldLayoutMkLst>
        </pc:sldLayoutChg>
        <pc:sldLayoutChg chg="del">
          <pc:chgData name="GOMEZ, Paula" userId="c93cf399-3ed7-4230-9282-8831e3fe5ae7" providerId="ADAL" clId="{9EFA6E13-DA11-41A9-A718-0D71BBA743A0}" dt="2023-01-19T16:31:55.324" v="79" actId="2696"/>
          <pc:sldLayoutMkLst>
            <pc:docMk/>
            <pc:sldMasterMk cId="1057631024" sldId="2147483758"/>
            <pc:sldLayoutMk cId="2176522879" sldId="2147483760"/>
          </pc:sldLayoutMkLst>
        </pc:sldLayoutChg>
        <pc:sldLayoutChg chg="del">
          <pc:chgData name="GOMEZ, Paula" userId="c93cf399-3ed7-4230-9282-8831e3fe5ae7" providerId="ADAL" clId="{9EFA6E13-DA11-41A9-A718-0D71BBA743A0}" dt="2023-01-19T16:31:55.331" v="80" actId="2696"/>
          <pc:sldLayoutMkLst>
            <pc:docMk/>
            <pc:sldMasterMk cId="1057631024" sldId="2147483758"/>
            <pc:sldLayoutMk cId="2034085176" sldId="2147483761"/>
          </pc:sldLayoutMkLst>
        </pc:sldLayoutChg>
        <pc:sldLayoutChg chg="del">
          <pc:chgData name="GOMEZ, Paula" userId="c93cf399-3ed7-4230-9282-8831e3fe5ae7" providerId="ADAL" clId="{9EFA6E13-DA11-41A9-A718-0D71BBA743A0}" dt="2023-01-19T16:31:55.335" v="81" actId="2696"/>
          <pc:sldLayoutMkLst>
            <pc:docMk/>
            <pc:sldMasterMk cId="1057631024" sldId="2147483758"/>
            <pc:sldLayoutMk cId="4013162641" sldId="2147483762"/>
          </pc:sldLayoutMkLst>
        </pc:sldLayoutChg>
        <pc:sldLayoutChg chg="del">
          <pc:chgData name="GOMEZ, Paula" userId="c93cf399-3ed7-4230-9282-8831e3fe5ae7" providerId="ADAL" clId="{9EFA6E13-DA11-41A9-A718-0D71BBA743A0}" dt="2023-01-19T16:31:55.338" v="82" actId="2696"/>
          <pc:sldLayoutMkLst>
            <pc:docMk/>
            <pc:sldMasterMk cId="1057631024" sldId="2147483758"/>
            <pc:sldLayoutMk cId="2714598530" sldId="2147483763"/>
          </pc:sldLayoutMkLst>
        </pc:sldLayoutChg>
        <pc:sldLayoutChg chg="del">
          <pc:chgData name="GOMEZ, Paula" userId="c93cf399-3ed7-4230-9282-8831e3fe5ae7" providerId="ADAL" clId="{9EFA6E13-DA11-41A9-A718-0D71BBA743A0}" dt="2023-01-19T16:31:55.348" v="83" actId="2696"/>
          <pc:sldLayoutMkLst>
            <pc:docMk/>
            <pc:sldMasterMk cId="1057631024" sldId="2147483758"/>
            <pc:sldLayoutMk cId="1984070389" sldId="2147483764"/>
          </pc:sldLayoutMkLst>
        </pc:sldLayoutChg>
        <pc:sldLayoutChg chg="del">
          <pc:chgData name="GOMEZ, Paula" userId="c93cf399-3ed7-4230-9282-8831e3fe5ae7" providerId="ADAL" clId="{9EFA6E13-DA11-41A9-A718-0D71BBA743A0}" dt="2023-01-19T16:31:55.351" v="84" actId="2696"/>
          <pc:sldLayoutMkLst>
            <pc:docMk/>
            <pc:sldMasterMk cId="1057631024" sldId="2147483758"/>
            <pc:sldLayoutMk cId="4204093328" sldId="2147483765"/>
          </pc:sldLayoutMkLst>
        </pc:sldLayoutChg>
        <pc:sldLayoutChg chg="del">
          <pc:chgData name="GOMEZ, Paula" userId="c93cf399-3ed7-4230-9282-8831e3fe5ae7" providerId="ADAL" clId="{9EFA6E13-DA11-41A9-A718-0D71BBA743A0}" dt="2023-01-19T16:31:55.353" v="85" actId="2696"/>
          <pc:sldLayoutMkLst>
            <pc:docMk/>
            <pc:sldMasterMk cId="1057631024" sldId="2147483758"/>
            <pc:sldLayoutMk cId="3171964841" sldId="2147483766"/>
          </pc:sldLayoutMkLst>
        </pc:sldLayoutChg>
        <pc:sldLayoutChg chg="del">
          <pc:chgData name="GOMEZ, Paula" userId="c93cf399-3ed7-4230-9282-8831e3fe5ae7" providerId="ADAL" clId="{9EFA6E13-DA11-41A9-A718-0D71BBA743A0}" dt="2023-01-19T16:31:55.364" v="86" actId="2696"/>
          <pc:sldLayoutMkLst>
            <pc:docMk/>
            <pc:sldMasterMk cId="1057631024" sldId="2147483758"/>
            <pc:sldLayoutMk cId="2143944274" sldId="2147483767"/>
          </pc:sldLayoutMkLst>
        </pc:sldLayoutChg>
        <pc:sldLayoutChg chg="del">
          <pc:chgData name="GOMEZ, Paula" userId="c93cf399-3ed7-4230-9282-8831e3fe5ae7" providerId="ADAL" clId="{9EFA6E13-DA11-41A9-A718-0D71BBA743A0}" dt="2023-01-19T16:31:55.367" v="87" actId="2696"/>
          <pc:sldLayoutMkLst>
            <pc:docMk/>
            <pc:sldMasterMk cId="1057631024" sldId="2147483758"/>
            <pc:sldLayoutMk cId="1819288208" sldId="2147483768"/>
          </pc:sldLayoutMkLst>
        </pc:sldLayoutChg>
        <pc:sldLayoutChg chg="del">
          <pc:chgData name="GOMEZ, Paula" userId="c93cf399-3ed7-4230-9282-8831e3fe5ae7" providerId="ADAL" clId="{9EFA6E13-DA11-41A9-A718-0D71BBA743A0}" dt="2023-01-19T16:31:55.370" v="88" actId="2696"/>
          <pc:sldLayoutMkLst>
            <pc:docMk/>
            <pc:sldMasterMk cId="1057631024" sldId="2147483758"/>
            <pc:sldLayoutMk cId="301536455" sldId="2147483769"/>
          </pc:sldLayoutMkLst>
        </pc:sldLayoutChg>
      </pc:sldMasterChg>
      <pc:sldMasterChg chg="modSp mod delSldLayout modSldLayout">
        <pc:chgData name="GOMEZ, Paula" userId="c93cf399-3ed7-4230-9282-8831e3fe5ae7" providerId="ADAL" clId="{9EFA6E13-DA11-41A9-A718-0D71BBA743A0}" dt="2023-01-19T16:29:59.451" v="64" actId="1076"/>
        <pc:sldMasterMkLst>
          <pc:docMk/>
          <pc:sldMasterMk cId="0" sldId="2147483861"/>
        </pc:sldMasterMkLst>
        <pc:spChg chg="mod">
          <ac:chgData name="GOMEZ, Paula" userId="c93cf399-3ed7-4230-9282-8831e3fe5ae7" providerId="ADAL" clId="{9EFA6E13-DA11-41A9-A718-0D71BBA743A0}" dt="2023-01-19T16:22:46.222" v="1" actId="20577"/>
          <ac:spMkLst>
            <pc:docMk/>
            <pc:sldMasterMk cId="0" sldId="2147483861"/>
            <ac:spMk id="12" creationId="{00000000-0000-0000-0000-000000000000}"/>
          </ac:spMkLst>
        </pc:spChg>
        <pc:sldLayoutChg chg="modSp mod">
          <pc:chgData name="GOMEZ, Paula" userId="c93cf399-3ed7-4230-9282-8831e3fe5ae7" providerId="ADAL" clId="{9EFA6E13-DA11-41A9-A718-0D71BBA743A0}" dt="2023-01-19T16:24:38.474" v="27" actId="20577"/>
          <pc:sldLayoutMkLst>
            <pc:docMk/>
            <pc:sldMasterMk cId="0" sldId="2147483861"/>
            <pc:sldLayoutMk cId="0" sldId="2147483663"/>
          </pc:sldLayoutMkLst>
          <pc:spChg chg="mod">
            <ac:chgData name="GOMEZ, Paula" userId="c93cf399-3ed7-4230-9282-8831e3fe5ae7" providerId="ADAL" clId="{9EFA6E13-DA11-41A9-A718-0D71BBA743A0}" dt="2023-01-19T16:24:38.474" v="27" actId="20577"/>
            <ac:spMkLst>
              <pc:docMk/>
              <pc:sldMasterMk cId="0" sldId="2147483861"/>
              <pc:sldLayoutMk cId="0" sldId="2147483663"/>
              <ac:spMk id="11" creationId="{B72ABE9A-94A8-4AF2-9F76-F8E89AC5FF8E}"/>
            </ac:spMkLst>
          </pc:spChg>
        </pc:sldLayoutChg>
        <pc:sldLayoutChg chg="del">
          <pc:chgData name="GOMEZ, Paula" userId="c93cf399-3ed7-4230-9282-8831e3fe5ae7" providerId="ADAL" clId="{9EFA6E13-DA11-41A9-A718-0D71BBA743A0}" dt="2023-01-19T16:26:23.814" v="51" actId="2696"/>
          <pc:sldLayoutMkLst>
            <pc:docMk/>
            <pc:sldMasterMk cId="0" sldId="2147483861"/>
            <pc:sldLayoutMk cId="0" sldId="2147483675"/>
          </pc:sldLayoutMkLst>
        </pc:sldLayoutChg>
        <pc:sldLayoutChg chg="del">
          <pc:chgData name="GOMEZ, Paula" userId="c93cf399-3ed7-4230-9282-8831e3fe5ae7" providerId="ADAL" clId="{9EFA6E13-DA11-41A9-A718-0D71BBA743A0}" dt="2023-01-19T16:26:02.550" v="46" actId="2696"/>
          <pc:sldLayoutMkLst>
            <pc:docMk/>
            <pc:sldMasterMk cId="0" sldId="2147483861"/>
            <pc:sldLayoutMk cId="0" sldId="2147483676"/>
          </pc:sldLayoutMkLst>
        </pc:sldLayoutChg>
        <pc:sldLayoutChg chg="del">
          <pc:chgData name="GOMEZ, Paula" userId="c93cf399-3ed7-4230-9282-8831e3fe5ae7" providerId="ADAL" clId="{9EFA6E13-DA11-41A9-A718-0D71BBA743A0}" dt="2023-01-19T16:25:58.541" v="45" actId="2696"/>
          <pc:sldLayoutMkLst>
            <pc:docMk/>
            <pc:sldMasterMk cId="0" sldId="2147483861"/>
            <pc:sldLayoutMk cId="0" sldId="2147483677"/>
          </pc:sldLayoutMkLst>
        </pc:sldLayoutChg>
        <pc:sldLayoutChg chg="del">
          <pc:chgData name="GOMEZ, Paula" userId="c93cf399-3ed7-4230-9282-8831e3fe5ae7" providerId="ADAL" clId="{9EFA6E13-DA11-41A9-A718-0D71BBA743A0}" dt="2023-01-19T16:25:53.352" v="44" actId="2696"/>
          <pc:sldLayoutMkLst>
            <pc:docMk/>
            <pc:sldMasterMk cId="0" sldId="2147483861"/>
            <pc:sldLayoutMk cId="0" sldId="2147483679"/>
          </pc:sldLayoutMkLst>
        </pc:sldLayoutChg>
        <pc:sldLayoutChg chg="del">
          <pc:chgData name="GOMEZ, Paula" userId="c93cf399-3ed7-4230-9282-8831e3fe5ae7" providerId="ADAL" clId="{9EFA6E13-DA11-41A9-A718-0D71BBA743A0}" dt="2023-01-19T16:25:48.429" v="43" actId="2696"/>
          <pc:sldLayoutMkLst>
            <pc:docMk/>
            <pc:sldMasterMk cId="0" sldId="2147483861"/>
            <pc:sldLayoutMk cId="0" sldId="2147483680"/>
          </pc:sldLayoutMkLst>
        </pc:sldLayoutChg>
        <pc:sldLayoutChg chg="del">
          <pc:chgData name="GOMEZ, Paula" userId="c93cf399-3ed7-4230-9282-8831e3fe5ae7" providerId="ADAL" clId="{9EFA6E13-DA11-41A9-A718-0D71BBA743A0}" dt="2023-01-19T16:25:41.176" v="42" actId="2696"/>
          <pc:sldLayoutMkLst>
            <pc:docMk/>
            <pc:sldMasterMk cId="0" sldId="2147483861"/>
            <pc:sldLayoutMk cId="2613072162" sldId="2147483718"/>
          </pc:sldLayoutMkLst>
        </pc:sldLayoutChg>
        <pc:sldLayoutChg chg="modSp mod">
          <pc:chgData name="GOMEZ, Paula" userId="c93cf399-3ed7-4230-9282-8831e3fe5ae7" providerId="ADAL" clId="{9EFA6E13-DA11-41A9-A718-0D71BBA743A0}" dt="2023-01-19T16:29:52.187" v="63" actId="1076"/>
          <pc:sldLayoutMkLst>
            <pc:docMk/>
            <pc:sldMasterMk cId="0" sldId="2147483829"/>
            <pc:sldLayoutMk cId="0" sldId="2147483862"/>
          </pc:sldLayoutMkLst>
          <pc:spChg chg="mod">
            <ac:chgData name="GOMEZ, Paula" userId="c93cf399-3ed7-4230-9282-8831e3fe5ae7" providerId="ADAL" clId="{9EFA6E13-DA11-41A9-A718-0D71BBA743A0}" dt="2023-01-19T16:29:52.187" v="63" actId="1076"/>
            <ac:spMkLst>
              <pc:docMk/>
              <pc:sldMasterMk cId="0" sldId="2147483829"/>
              <pc:sldLayoutMk cId="0" sldId="2147483862"/>
              <ac:spMk id="26" creationId="{00000000-0000-0000-0000-000000000000}"/>
            </ac:spMkLst>
          </pc:spChg>
          <pc:spChg chg="mod">
            <ac:chgData name="GOMEZ, Paula" userId="c93cf399-3ed7-4230-9282-8831e3fe5ae7" providerId="ADAL" clId="{9EFA6E13-DA11-41A9-A718-0D71BBA743A0}" dt="2023-01-19T16:22:58.147" v="3" actId="20577"/>
            <ac:spMkLst>
              <pc:docMk/>
              <pc:sldMasterMk cId="0" sldId="2147483829"/>
              <pc:sldLayoutMk cId="0" sldId="2147483862"/>
              <ac:spMk id="30" creationId="{00000000-0000-0000-0000-000000000000}"/>
            </ac:spMkLst>
          </pc:spChg>
        </pc:sldLayoutChg>
        <pc:sldLayoutChg chg="modSp mod">
          <pc:chgData name="GOMEZ, Paula" userId="c93cf399-3ed7-4230-9282-8831e3fe5ae7" providerId="ADAL" clId="{9EFA6E13-DA11-41A9-A718-0D71BBA743A0}" dt="2023-01-19T16:29:59.451" v="64" actId="1076"/>
          <pc:sldLayoutMkLst>
            <pc:docMk/>
            <pc:sldMasterMk cId="0" sldId="2147483829"/>
            <pc:sldLayoutMk cId="0" sldId="2147483863"/>
          </pc:sldLayoutMkLst>
          <pc:spChg chg="mod">
            <ac:chgData name="GOMEZ, Paula" userId="c93cf399-3ed7-4230-9282-8831e3fe5ae7" providerId="ADAL" clId="{9EFA6E13-DA11-41A9-A718-0D71BBA743A0}" dt="2023-01-19T16:23:07.387" v="5" actId="20577"/>
            <ac:spMkLst>
              <pc:docMk/>
              <pc:sldMasterMk cId="0" sldId="2147483829"/>
              <pc:sldLayoutMk cId="0" sldId="2147483863"/>
              <ac:spMk id="19" creationId="{4FB9EC17-7A4A-42C0-844A-FAE9224AD6D9}"/>
            </ac:spMkLst>
          </pc:spChg>
          <pc:spChg chg="mod">
            <ac:chgData name="GOMEZ, Paula" userId="c93cf399-3ed7-4230-9282-8831e3fe5ae7" providerId="ADAL" clId="{9EFA6E13-DA11-41A9-A718-0D71BBA743A0}" dt="2023-01-19T16:29:59.451" v="64" actId="1076"/>
            <ac:spMkLst>
              <pc:docMk/>
              <pc:sldMasterMk cId="0" sldId="2147483829"/>
              <pc:sldLayoutMk cId="0" sldId="2147483863"/>
              <ac:spMk id="43" creationId="{00000000-0000-0000-0000-000000000000}"/>
            </ac:spMkLst>
          </pc:spChg>
        </pc:sldLayoutChg>
        <pc:sldLayoutChg chg="modSp mod">
          <pc:chgData name="GOMEZ, Paula" userId="c93cf399-3ed7-4230-9282-8831e3fe5ae7" providerId="ADAL" clId="{9EFA6E13-DA11-41A9-A718-0D71BBA743A0}" dt="2023-01-19T16:23:15.515" v="7" actId="20577"/>
          <pc:sldLayoutMkLst>
            <pc:docMk/>
            <pc:sldMasterMk cId="0" sldId="2147483829"/>
            <pc:sldLayoutMk cId="0" sldId="2147483864"/>
          </pc:sldLayoutMkLst>
          <pc:spChg chg="mod">
            <ac:chgData name="GOMEZ, Paula" userId="c93cf399-3ed7-4230-9282-8831e3fe5ae7" providerId="ADAL" clId="{9EFA6E13-DA11-41A9-A718-0D71BBA743A0}" dt="2023-01-19T16:23:15.515" v="7" actId="20577"/>
            <ac:spMkLst>
              <pc:docMk/>
              <pc:sldMasterMk cId="0" sldId="2147483829"/>
              <pc:sldLayoutMk cId="0" sldId="2147483864"/>
              <ac:spMk id="14" creationId="{6D77A2D0-07B6-4DC9-BF3F-D4D86706AFC0}"/>
            </ac:spMkLst>
          </pc:spChg>
        </pc:sldLayoutChg>
        <pc:sldLayoutChg chg="modSp mod">
          <pc:chgData name="GOMEZ, Paula" userId="c93cf399-3ed7-4230-9282-8831e3fe5ae7" providerId="ADAL" clId="{9EFA6E13-DA11-41A9-A718-0D71BBA743A0}" dt="2023-01-19T16:29:15.090" v="59" actId="1076"/>
          <pc:sldLayoutMkLst>
            <pc:docMk/>
            <pc:sldMasterMk cId="0" sldId="2147483829"/>
            <pc:sldLayoutMk cId="0" sldId="2147483865"/>
          </pc:sldLayoutMkLst>
          <pc:spChg chg="mod">
            <ac:chgData name="GOMEZ, Paula" userId="c93cf399-3ed7-4230-9282-8831e3fe5ae7" providerId="ADAL" clId="{9EFA6E13-DA11-41A9-A718-0D71BBA743A0}" dt="2023-01-19T16:23:22.734" v="9" actId="20577"/>
            <ac:spMkLst>
              <pc:docMk/>
              <pc:sldMasterMk cId="0" sldId="2147483829"/>
              <pc:sldLayoutMk cId="0" sldId="2147483865"/>
              <ac:spMk id="16" creationId="{387D2A9D-8C51-48D5-AAB1-1B6830323D44}"/>
            </ac:spMkLst>
          </pc:spChg>
          <pc:spChg chg="mod">
            <ac:chgData name="GOMEZ, Paula" userId="c93cf399-3ed7-4230-9282-8831e3fe5ae7" providerId="ADAL" clId="{9EFA6E13-DA11-41A9-A718-0D71BBA743A0}" dt="2023-01-19T16:29:15.090" v="59" actId="1076"/>
            <ac:spMkLst>
              <pc:docMk/>
              <pc:sldMasterMk cId="0" sldId="2147483829"/>
              <pc:sldLayoutMk cId="0" sldId="2147483865"/>
              <ac:spMk id="107" creationId="{00000000-0000-0000-0000-000000000000}"/>
            </ac:spMkLst>
          </pc:spChg>
        </pc:sldLayoutChg>
        <pc:sldLayoutChg chg="modSp mod">
          <pc:chgData name="GOMEZ, Paula" userId="c93cf399-3ed7-4230-9282-8831e3fe5ae7" providerId="ADAL" clId="{9EFA6E13-DA11-41A9-A718-0D71BBA743A0}" dt="2023-01-19T16:23:44.912" v="12" actId="20577"/>
          <pc:sldLayoutMkLst>
            <pc:docMk/>
            <pc:sldMasterMk cId="0" sldId="2147483829"/>
            <pc:sldLayoutMk cId="0" sldId="2147483866"/>
          </pc:sldLayoutMkLst>
          <pc:spChg chg="mod">
            <ac:chgData name="GOMEZ, Paula" userId="c93cf399-3ed7-4230-9282-8831e3fe5ae7" providerId="ADAL" clId="{9EFA6E13-DA11-41A9-A718-0D71BBA743A0}" dt="2023-01-19T16:23:44.912" v="12" actId="20577"/>
            <ac:spMkLst>
              <pc:docMk/>
              <pc:sldMasterMk cId="0" sldId="2147483829"/>
              <pc:sldLayoutMk cId="0" sldId="2147483866"/>
              <ac:spMk id="17" creationId="{3C2B1344-2951-4BF9-A8E7-A25DB00A13AA}"/>
            </ac:spMkLst>
          </pc:spChg>
          <pc:spChg chg="mod">
            <ac:chgData name="GOMEZ, Paula" userId="c93cf399-3ed7-4230-9282-8831e3fe5ae7" providerId="ADAL" clId="{9EFA6E13-DA11-41A9-A718-0D71BBA743A0}" dt="2023-01-19T16:23:35.863" v="10" actId="1076"/>
            <ac:spMkLst>
              <pc:docMk/>
              <pc:sldMasterMk cId="0" sldId="2147483829"/>
              <pc:sldLayoutMk cId="0" sldId="2147483866"/>
              <ac:spMk id="147" creationId="{00000000-0000-0000-0000-000000000000}"/>
            </ac:spMkLst>
          </pc:spChg>
        </pc:sldLayoutChg>
        <pc:sldLayoutChg chg="modSp mod">
          <pc:chgData name="GOMEZ, Paula" userId="c93cf399-3ed7-4230-9282-8831e3fe5ae7" providerId="ADAL" clId="{9EFA6E13-DA11-41A9-A718-0D71BBA743A0}" dt="2023-01-19T16:29:24.578" v="61" actId="1076"/>
          <pc:sldLayoutMkLst>
            <pc:docMk/>
            <pc:sldMasterMk cId="0" sldId="2147483829"/>
            <pc:sldLayoutMk cId="0" sldId="2147483867"/>
          </pc:sldLayoutMkLst>
          <pc:spChg chg="mod">
            <ac:chgData name="GOMEZ, Paula" userId="c93cf399-3ed7-4230-9282-8831e3fe5ae7" providerId="ADAL" clId="{9EFA6E13-DA11-41A9-A718-0D71BBA743A0}" dt="2023-01-19T16:23:52.556" v="14" actId="20577"/>
            <ac:spMkLst>
              <pc:docMk/>
              <pc:sldMasterMk cId="0" sldId="2147483829"/>
              <pc:sldLayoutMk cId="0" sldId="2147483867"/>
              <ac:spMk id="17" creationId="{FC59B8AC-21C3-4FD1-8894-F651CF618E5A}"/>
            </ac:spMkLst>
          </pc:spChg>
          <pc:spChg chg="mod">
            <ac:chgData name="GOMEZ, Paula" userId="c93cf399-3ed7-4230-9282-8831e3fe5ae7" providerId="ADAL" clId="{9EFA6E13-DA11-41A9-A718-0D71BBA743A0}" dt="2023-01-19T16:29:24.578" v="61" actId="1076"/>
            <ac:spMkLst>
              <pc:docMk/>
              <pc:sldMasterMk cId="0" sldId="2147483829"/>
              <pc:sldLayoutMk cId="0" sldId="2147483867"/>
              <ac:spMk id="167" creationId="{00000000-0000-0000-0000-000000000000}"/>
            </ac:spMkLst>
          </pc:spChg>
        </pc:sldLayoutChg>
        <pc:sldLayoutChg chg="modSp mod">
          <pc:chgData name="GOMEZ, Paula" userId="c93cf399-3ed7-4230-9282-8831e3fe5ae7" providerId="ADAL" clId="{9EFA6E13-DA11-41A9-A718-0D71BBA743A0}" dt="2023-01-19T16:29:39.730" v="62" actId="1076"/>
          <pc:sldLayoutMkLst>
            <pc:docMk/>
            <pc:sldMasterMk cId="0" sldId="2147483829"/>
            <pc:sldLayoutMk cId="0" sldId="2147483868"/>
          </pc:sldLayoutMkLst>
          <pc:spChg chg="mod">
            <ac:chgData name="GOMEZ, Paula" userId="c93cf399-3ed7-4230-9282-8831e3fe5ae7" providerId="ADAL" clId="{9EFA6E13-DA11-41A9-A718-0D71BBA743A0}" dt="2023-01-19T16:24:00.271" v="16" actId="20577"/>
            <ac:spMkLst>
              <pc:docMk/>
              <pc:sldMasterMk cId="0" sldId="2147483829"/>
              <pc:sldLayoutMk cId="0" sldId="2147483868"/>
              <ac:spMk id="17" creationId="{39A47447-8C7E-4ECF-8C93-D256B20DF19A}"/>
            </ac:spMkLst>
          </pc:spChg>
          <pc:spChg chg="mod">
            <ac:chgData name="GOMEZ, Paula" userId="c93cf399-3ed7-4230-9282-8831e3fe5ae7" providerId="ADAL" clId="{9EFA6E13-DA11-41A9-A718-0D71BBA743A0}" dt="2023-01-19T16:29:39.730" v="62" actId="1076"/>
            <ac:spMkLst>
              <pc:docMk/>
              <pc:sldMasterMk cId="0" sldId="2147483829"/>
              <pc:sldLayoutMk cId="0" sldId="2147483868"/>
              <ac:spMk id="187" creationId="{00000000-0000-0000-0000-000000000000}"/>
            </ac:spMkLst>
          </pc:spChg>
        </pc:sldLayoutChg>
        <pc:sldLayoutChg chg="modSp mod">
          <pc:chgData name="GOMEZ, Paula" userId="c93cf399-3ed7-4230-9282-8831e3fe5ae7" providerId="ADAL" clId="{9EFA6E13-DA11-41A9-A718-0D71BBA743A0}" dt="2023-01-19T16:24:10.108" v="18" actId="20577"/>
          <pc:sldLayoutMkLst>
            <pc:docMk/>
            <pc:sldMasterMk cId="0" sldId="2147483829"/>
            <pc:sldLayoutMk cId="0" sldId="2147483869"/>
          </pc:sldLayoutMkLst>
          <pc:spChg chg="mod">
            <ac:chgData name="GOMEZ, Paula" userId="c93cf399-3ed7-4230-9282-8831e3fe5ae7" providerId="ADAL" clId="{9EFA6E13-DA11-41A9-A718-0D71BBA743A0}" dt="2023-01-19T16:24:10.108" v="18" actId="20577"/>
            <ac:spMkLst>
              <pc:docMk/>
              <pc:sldMasterMk cId="0" sldId="2147483829"/>
              <pc:sldLayoutMk cId="0" sldId="2147483869"/>
              <ac:spMk id="15" creationId="{9C58AFEB-84A7-409B-8CA4-2A949CD65EE4}"/>
            </ac:spMkLst>
          </pc:spChg>
        </pc:sldLayoutChg>
        <pc:sldLayoutChg chg="modSp mod">
          <pc:chgData name="GOMEZ, Paula" userId="c93cf399-3ed7-4230-9282-8831e3fe5ae7" providerId="ADAL" clId="{9EFA6E13-DA11-41A9-A718-0D71BBA743A0}" dt="2023-01-19T16:24:18.057" v="21" actId="20577"/>
          <pc:sldLayoutMkLst>
            <pc:docMk/>
            <pc:sldMasterMk cId="0" sldId="2147483829"/>
            <pc:sldLayoutMk cId="0" sldId="2147483870"/>
          </pc:sldLayoutMkLst>
          <pc:spChg chg="mod">
            <ac:chgData name="GOMEZ, Paula" userId="c93cf399-3ed7-4230-9282-8831e3fe5ae7" providerId="ADAL" clId="{9EFA6E13-DA11-41A9-A718-0D71BBA743A0}" dt="2023-01-19T16:24:18.057" v="21" actId="20577"/>
            <ac:spMkLst>
              <pc:docMk/>
              <pc:sldMasterMk cId="0" sldId="2147483829"/>
              <pc:sldLayoutMk cId="0" sldId="2147483870"/>
              <ac:spMk id="13" creationId="{5ED6CE63-6EAD-482C-8486-AF107FF2CF4A}"/>
            </ac:spMkLst>
          </pc:spChg>
        </pc:sldLayoutChg>
        <pc:sldLayoutChg chg="modSp mod">
          <pc:chgData name="GOMEZ, Paula" userId="c93cf399-3ed7-4230-9282-8831e3fe5ae7" providerId="ADAL" clId="{9EFA6E13-DA11-41A9-A718-0D71BBA743A0}" dt="2023-01-19T16:24:24.114" v="23" actId="20577"/>
          <pc:sldLayoutMkLst>
            <pc:docMk/>
            <pc:sldMasterMk cId="0" sldId="2147483829"/>
            <pc:sldLayoutMk cId="0" sldId="2147483871"/>
          </pc:sldLayoutMkLst>
          <pc:spChg chg="mod">
            <ac:chgData name="GOMEZ, Paula" userId="c93cf399-3ed7-4230-9282-8831e3fe5ae7" providerId="ADAL" clId="{9EFA6E13-DA11-41A9-A718-0D71BBA743A0}" dt="2023-01-19T16:24:24.114" v="23" actId="20577"/>
            <ac:spMkLst>
              <pc:docMk/>
              <pc:sldMasterMk cId="0" sldId="2147483829"/>
              <pc:sldLayoutMk cId="0" sldId="2147483871"/>
              <ac:spMk id="15" creationId="{ABFF1854-6D68-4094-8B10-07AB555897A7}"/>
            </ac:spMkLst>
          </pc:spChg>
        </pc:sldLayoutChg>
        <pc:sldLayoutChg chg="modSp mod">
          <pc:chgData name="GOMEZ, Paula" userId="c93cf399-3ed7-4230-9282-8831e3fe5ae7" providerId="ADAL" clId="{9EFA6E13-DA11-41A9-A718-0D71BBA743A0}" dt="2023-01-19T16:24:30.874" v="25" actId="20577"/>
          <pc:sldLayoutMkLst>
            <pc:docMk/>
            <pc:sldMasterMk cId="0" sldId="2147483829"/>
            <pc:sldLayoutMk cId="0" sldId="2147483872"/>
          </pc:sldLayoutMkLst>
          <pc:spChg chg="mod">
            <ac:chgData name="GOMEZ, Paula" userId="c93cf399-3ed7-4230-9282-8831e3fe5ae7" providerId="ADAL" clId="{9EFA6E13-DA11-41A9-A718-0D71BBA743A0}" dt="2023-01-19T16:24:30.874" v="25" actId="20577"/>
            <ac:spMkLst>
              <pc:docMk/>
              <pc:sldMasterMk cId="0" sldId="2147483829"/>
              <pc:sldLayoutMk cId="0" sldId="2147483872"/>
              <ac:spMk id="14" creationId="{38A8EE72-C2FF-43D1-BFC9-83FA79AC7651}"/>
            </ac:spMkLst>
          </pc:spChg>
        </pc:sldLayoutChg>
        <pc:sldLayoutChg chg="modSp mod">
          <pc:chgData name="GOMEZ, Paula" userId="c93cf399-3ed7-4230-9282-8831e3fe5ae7" providerId="ADAL" clId="{9EFA6E13-DA11-41A9-A718-0D71BBA743A0}" dt="2023-01-19T16:24:43.509" v="29" actId="20577"/>
          <pc:sldLayoutMkLst>
            <pc:docMk/>
            <pc:sldMasterMk cId="0" sldId="2147483829"/>
            <pc:sldLayoutMk cId="2884475595" sldId="2147483873"/>
          </pc:sldLayoutMkLst>
          <pc:spChg chg="mod">
            <ac:chgData name="GOMEZ, Paula" userId="c93cf399-3ed7-4230-9282-8831e3fe5ae7" providerId="ADAL" clId="{9EFA6E13-DA11-41A9-A718-0D71BBA743A0}" dt="2023-01-19T16:24:43.509" v="29" actId="20577"/>
            <ac:spMkLst>
              <pc:docMk/>
              <pc:sldMasterMk cId="0" sldId="2147483829"/>
              <pc:sldLayoutMk cId="2884475595" sldId="2147483873"/>
              <ac:spMk id="11" creationId="{B72ABE9A-94A8-4AF2-9F76-F8E89AC5FF8E}"/>
            </ac:spMkLst>
          </pc:spChg>
        </pc:sldLayoutChg>
        <pc:sldLayoutChg chg="modSp mod">
          <pc:chgData name="GOMEZ, Paula" userId="c93cf399-3ed7-4230-9282-8831e3fe5ae7" providerId="ADAL" clId="{9EFA6E13-DA11-41A9-A718-0D71BBA743A0}" dt="2023-01-19T16:24:49.241" v="31" actId="20577"/>
          <pc:sldLayoutMkLst>
            <pc:docMk/>
            <pc:sldMasterMk cId="0" sldId="2147483829"/>
            <pc:sldLayoutMk cId="721061141" sldId="2147483874"/>
          </pc:sldLayoutMkLst>
          <pc:spChg chg="mod">
            <ac:chgData name="GOMEZ, Paula" userId="c93cf399-3ed7-4230-9282-8831e3fe5ae7" providerId="ADAL" clId="{9EFA6E13-DA11-41A9-A718-0D71BBA743A0}" dt="2023-01-19T16:24:49.241" v="31" actId="20577"/>
            <ac:spMkLst>
              <pc:docMk/>
              <pc:sldMasterMk cId="0" sldId="2147483829"/>
              <pc:sldLayoutMk cId="721061141" sldId="2147483874"/>
              <ac:spMk id="11" creationId="{B72ABE9A-94A8-4AF2-9F76-F8E89AC5FF8E}"/>
            </ac:spMkLst>
          </pc:spChg>
        </pc:sldLayoutChg>
        <pc:sldLayoutChg chg="modSp mod">
          <pc:chgData name="GOMEZ, Paula" userId="c93cf399-3ed7-4230-9282-8831e3fe5ae7" providerId="ADAL" clId="{9EFA6E13-DA11-41A9-A718-0D71BBA743A0}" dt="2023-01-19T16:24:55.248" v="33" actId="20577"/>
          <pc:sldLayoutMkLst>
            <pc:docMk/>
            <pc:sldMasterMk cId="0" sldId="2147483829"/>
            <pc:sldLayoutMk cId="0" sldId="2147483875"/>
          </pc:sldLayoutMkLst>
          <pc:spChg chg="mod">
            <ac:chgData name="GOMEZ, Paula" userId="c93cf399-3ed7-4230-9282-8831e3fe5ae7" providerId="ADAL" clId="{9EFA6E13-DA11-41A9-A718-0D71BBA743A0}" dt="2023-01-19T16:24:55.248" v="33" actId="20577"/>
            <ac:spMkLst>
              <pc:docMk/>
              <pc:sldMasterMk cId="0" sldId="2147483829"/>
              <pc:sldLayoutMk cId="0" sldId="2147483875"/>
              <ac:spMk id="12" creationId="{E626017B-5D24-48E1-BB4F-0087CF885B53}"/>
            </ac:spMkLst>
          </pc:spChg>
        </pc:sldLayoutChg>
        <pc:sldLayoutChg chg="modSp mod">
          <pc:chgData name="GOMEZ, Paula" userId="c93cf399-3ed7-4230-9282-8831e3fe5ae7" providerId="ADAL" clId="{9EFA6E13-DA11-41A9-A718-0D71BBA743A0}" dt="2023-01-19T16:25:04.539" v="35" actId="20577"/>
          <pc:sldLayoutMkLst>
            <pc:docMk/>
            <pc:sldMasterMk cId="0" sldId="2147483829"/>
            <pc:sldLayoutMk cId="0" sldId="2147483876"/>
          </pc:sldLayoutMkLst>
          <pc:spChg chg="mod">
            <ac:chgData name="GOMEZ, Paula" userId="c93cf399-3ed7-4230-9282-8831e3fe5ae7" providerId="ADAL" clId="{9EFA6E13-DA11-41A9-A718-0D71BBA743A0}" dt="2023-01-19T16:25:04.539" v="35" actId="20577"/>
            <ac:spMkLst>
              <pc:docMk/>
              <pc:sldMasterMk cId="0" sldId="2147483829"/>
              <pc:sldLayoutMk cId="0" sldId="2147483876"/>
              <ac:spMk id="13" creationId="{125D5255-C6E6-47A6-A6D0-E2A1F4A31D21}"/>
            </ac:spMkLst>
          </pc:spChg>
        </pc:sldLayoutChg>
        <pc:sldLayoutChg chg="modSp mod">
          <pc:chgData name="GOMEZ, Paula" userId="c93cf399-3ed7-4230-9282-8831e3fe5ae7" providerId="ADAL" clId="{9EFA6E13-DA11-41A9-A718-0D71BBA743A0}" dt="2023-01-19T16:25:11.900" v="37" actId="20577"/>
          <pc:sldLayoutMkLst>
            <pc:docMk/>
            <pc:sldMasterMk cId="0" sldId="2147483829"/>
            <pc:sldLayoutMk cId="0" sldId="2147483877"/>
          </pc:sldLayoutMkLst>
          <pc:spChg chg="mod">
            <ac:chgData name="GOMEZ, Paula" userId="c93cf399-3ed7-4230-9282-8831e3fe5ae7" providerId="ADAL" clId="{9EFA6E13-DA11-41A9-A718-0D71BBA743A0}" dt="2023-01-19T16:25:11.900" v="37" actId="20577"/>
            <ac:spMkLst>
              <pc:docMk/>
              <pc:sldMasterMk cId="0" sldId="2147483829"/>
              <pc:sldLayoutMk cId="0" sldId="2147483877"/>
              <ac:spMk id="13" creationId="{1D82FDFB-62E1-44B4-A20A-976843DD33E1}"/>
            </ac:spMkLst>
          </pc:spChg>
        </pc:sldLayoutChg>
        <pc:sldLayoutChg chg="modSp mod">
          <pc:chgData name="GOMEZ, Paula" userId="c93cf399-3ed7-4230-9282-8831e3fe5ae7" providerId="ADAL" clId="{9EFA6E13-DA11-41A9-A718-0D71BBA743A0}" dt="2023-01-19T16:25:17.726" v="39" actId="20577"/>
          <pc:sldLayoutMkLst>
            <pc:docMk/>
            <pc:sldMasterMk cId="0" sldId="2147483829"/>
            <pc:sldLayoutMk cId="0" sldId="2147483878"/>
          </pc:sldLayoutMkLst>
          <pc:spChg chg="mod">
            <ac:chgData name="GOMEZ, Paula" userId="c93cf399-3ed7-4230-9282-8831e3fe5ae7" providerId="ADAL" clId="{9EFA6E13-DA11-41A9-A718-0D71BBA743A0}" dt="2023-01-19T16:25:17.726" v="39" actId="20577"/>
            <ac:spMkLst>
              <pc:docMk/>
              <pc:sldMasterMk cId="0" sldId="2147483829"/>
              <pc:sldLayoutMk cId="0" sldId="2147483878"/>
              <ac:spMk id="13" creationId="{F4AD986A-76B2-465D-A889-73C16033B289}"/>
            </ac:spMkLst>
          </pc:spChg>
        </pc:sldLayoutChg>
        <pc:sldLayoutChg chg="modSp mod">
          <pc:chgData name="GOMEZ, Paula" userId="c93cf399-3ed7-4230-9282-8831e3fe5ae7" providerId="ADAL" clId="{9EFA6E13-DA11-41A9-A718-0D71BBA743A0}" dt="2023-01-19T16:25:23.646" v="41" actId="20577"/>
          <pc:sldLayoutMkLst>
            <pc:docMk/>
            <pc:sldMasterMk cId="0" sldId="2147483829"/>
            <pc:sldLayoutMk cId="0" sldId="2147483879"/>
          </pc:sldLayoutMkLst>
          <pc:spChg chg="mod">
            <ac:chgData name="GOMEZ, Paula" userId="c93cf399-3ed7-4230-9282-8831e3fe5ae7" providerId="ADAL" clId="{9EFA6E13-DA11-41A9-A718-0D71BBA743A0}" dt="2023-01-19T16:25:23.646" v="41" actId="20577"/>
            <ac:spMkLst>
              <pc:docMk/>
              <pc:sldMasterMk cId="0" sldId="2147483829"/>
              <pc:sldLayoutMk cId="0" sldId="2147483879"/>
              <ac:spMk id="16" creationId="{7A342DE3-5AD5-4246-8409-4ED162654160}"/>
            </ac:spMkLst>
          </pc:spChg>
        </pc:sldLayoutChg>
        <pc:sldLayoutChg chg="modSp mod">
          <pc:chgData name="GOMEZ, Paula" userId="c93cf399-3ed7-4230-9282-8831e3fe5ae7" providerId="ADAL" clId="{9EFA6E13-DA11-41A9-A718-0D71BBA743A0}" dt="2023-01-19T16:26:09.930" v="48" actId="20577"/>
          <pc:sldLayoutMkLst>
            <pc:docMk/>
            <pc:sldMasterMk cId="0" sldId="2147483829"/>
            <pc:sldLayoutMk cId="0" sldId="2147483880"/>
          </pc:sldLayoutMkLst>
          <pc:spChg chg="mod">
            <ac:chgData name="GOMEZ, Paula" userId="c93cf399-3ed7-4230-9282-8831e3fe5ae7" providerId="ADAL" clId="{9EFA6E13-DA11-41A9-A718-0D71BBA743A0}" dt="2023-01-19T16:26:09.930" v="48" actId="20577"/>
            <ac:spMkLst>
              <pc:docMk/>
              <pc:sldMasterMk cId="0" sldId="2147483829"/>
              <pc:sldLayoutMk cId="0" sldId="2147483880"/>
              <ac:spMk id="12" creationId="{2B78463F-9F2E-42EB-9F34-9AEE91562C29}"/>
            </ac:spMkLst>
          </pc:spChg>
        </pc:sldLayoutChg>
        <pc:sldLayoutChg chg="modSp mod">
          <pc:chgData name="GOMEZ, Paula" userId="c93cf399-3ed7-4230-9282-8831e3fe5ae7" providerId="ADAL" clId="{9EFA6E13-DA11-41A9-A718-0D71BBA743A0}" dt="2023-01-19T16:26:17.195" v="50" actId="20577"/>
          <pc:sldLayoutMkLst>
            <pc:docMk/>
            <pc:sldMasterMk cId="0" sldId="2147483829"/>
            <pc:sldLayoutMk cId="0" sldId="2147483881"/>
          </pc:sldLayoutMkLst>
          <pc:spChg chg="mod">
            <ac:chgData name="GOMEZ, Paula" userId="c93cf399-3ed7-4230-9282-8831e3fe5ae7" providerId="ADAL" clId="{9EFA6E13-DA11-41A9-A718-0D71BBA743A0}" dt="2023-01-19T16:26:17.195" v="50" actId="20577"/>
            <ac:spMkLst>
              <pc:docMk/>
              <pc:sldMasterMk cId="0" sldId="2147483829"/>
              <pc:sldLayoutMk cId="0" sldId="2147483881"/>
              <ac:spMk id="13" creationId="{A4249E05-72E4-40D7-AF64-84932FD983A0}"/>
            </ac:spMkLst>
          </pc:spChg>
        </pc:sldLayoutChg>
      </pc:sldMasterChg>
    </pc:docChg>
  </pc:docChgLst>
  <pc:docChgLst>
    <pc:chgData name="GOMEZ, Paula" userId="c93cf399-3ed7-4230-9282-8831e3fe5ae7" providerId="ADAL" clId="{92278B91-1C2B-4336-974D-F218AF95CDFF}"/>
    <pc:docChg chg="undo custSel addSld delSld modSld sldOrd delMainMaster modMainMaster">
      <pc:chgData name="GOMEZ, Paula" userId="c93cf399-3ed7-4230-9282-8831e3fe5ae7" providerId="ADAL" clId="{92278B91-1C2B-4336-974D-F218AF95CDFF}" dt="2022-12-23T10:25:37.378" v="387" actId="2696"/>
      <pc:docMkLst>
        <pc:docMk/>
      </pc:docMkLst>
      <pc:sldChg chg="modSp mod">
        <pc:chgData name="GOMEZ, Paula" userId="c93cf399-3ed7-4230-9282-8831e3fe5ae7" providerId="ADAL" clId="{92278B91-1C2B-4336-974D-F218AF95CDFF}" dt="2022-12-22T16:29:28.794" v="77" actId="20577"/>
        <pc:sldMkLst>
          <pc:docMk/>
          <pc:sldMk cId="0" sldId="256"/>
        </pc:sldMkLst>
        <pc:spChg chg="mod">
          <ac:chgData name="GOMEZ, Paula" userId="c93cf399-3ed7-4230-9282-8831e3fe5ae7" providerId="ADAL" clId="{92278B91-1C2B-4336-974D-F218AF95CDFF}" dt="2022-12-22T16:29:28.794" v="77" actId="20577"/>
          <ac:spMkLst>
            <pc:docMk/>
            <pc:sldMk cId="0" sldId="256"/>
            <ac:spMk id="561" creationId="{00000000-0000-0000-0000-000000000000}"/>
          </ac:spMkLst>
        </pc:spChg>
      </pc:sldChg>
      <pc:sldChg chg="modSp mod">
        <pc:chgData name="GOMEZ, Paula" userId="c93cf399-3ed7-4230-9282-8831e3fe5ae7" providerId="ADAL" clId="{92278B91-1C2B-4336-974D-F218AF95CDFF}" dt="2022-12-23T09:25:48.123" v="216" actId="20577"/>
        <pc:sldMkLst>
          <pc:docMk/>
          <pc:sldMk cId="0" sldId="258"/>
        </pc:sldMkLst>
        <pc:spChg chg="mod">
          <ac:chgData name="GOMEZ, Paula" userId="c93cf399-3ed7-4230-9282-8831e3fe5ae7" providerId="ADAL" clId="{92278B91-1C2B-4336-974D-F218AF95CDFF}" dt="2022-12-23T09:25:48.123" v="216" actId="20577"/>
          <ac:spMkLst>
            <pc:docMk/>
            <pc:sldMk cId="0" sldId="258"/>
            <ac:spMk id="571" creationId="{00000000-0000-0000-0000-000000000000}"/>
          </ac:spMkLst>
        </pc:spChg>
      </pc:sldChg>
      <pc:sldChg chg="del">
        <pc:chgData name="GOMEZ, Paula" userId="c93cf399-3ed7-4230-9282-8831e3fe5ae7" providerId="ADAL" clId="{92278B91-1C2B-4336-974D-F218AF95CDFF}" dt="2022-12-22T16:26:35.570" v="9" actId="2696"/>
        <pc:sldMkLst>
          <pc:docMk/>
          <pc:sldMk cId="0" sldId="259"/>
        </pc:sldMkLst>
      </pc:sldChg>
      <pc:sldChg chg="del">
        <pc:chgData name="GOMEZ, Paula" userId="c93cf399-3ed7-4230-9282-8831e3fe5ae7" providerId="ADAL" clId="{92278B91-1C2B-4336-974D-F218AF95CDFF}" dt="2022-12-22T16:26:38.456" v="10" actId="2696"/>
        <pc:sldMkLst>
          <pc:docMk/>
          <pc:sldMk cId="0" sldId="260"/>
        </pc:sldMkLst>
      </pc:sldChg>
      <pc:sldChg chg="del">
        <pc:chgData name="GOMEZ, Paula" userId="c93cf399-3ed7-4230-9282-8831e3fe5ae7" providerId="ADAL" clId="{92278B91-1C2B-4336-974D-F218AF95CDFF}" dt="2022-12-22T16:26:39.164" v="11" actId="2696"/>
        <pc:sldMkLst>
          <pc:docMk/>
          <pc:sldMk cId="0" sldId="261"/>
        </pc:sldMkLst>
      </pc:sldChg>
      <pc:sldChg chg="del">
        <pc:chgData name="GOMEZ, Paula" userId="c93cf399-3ed7-4230-9282-8831e3fe5ae7" providerId="ADAL" clId="{92278B91-1C2B-4336-974D-F218AF95CDFF}" dt="2022-12-22T16:26:40.437" v="12" actId="2696"/>
        <pc:sldMkLst>
          <pc:docMk/>
          <pc:sldMk cId="0" sldId="262"/>
        </pc:sldMkLst>
      </pc:sldChg>
      <pc:sldChg chg="del">
        <pc:chgData name="GOMEZ, Paula" userId="c93cf399-3ed7-4230-9282-8831e3fe5ae7" providerId="ADAL" clId="{92278B91-1C2B-4336-974D-F218AF95CDFF}" dt="2022-12-22T16:26:42.026" v="13" actId="2696"/>
        <pc:sldMkLst>
          <pc:docMk/>
          <pc:sldMk cId="0" sldId="263"/>
        </pc:sldMkLst>
      </pc:sldChg>
      <pc:sldChg chg="modSp del mod">
        <pc:chgData name="GOMEZ, Paula" userId="c93cf399-3ed7-4230-9282-8831e3fe5ae7" providerId="ADAL" clId="{92278B91-1C2B-4336-974D-F218AF95CDFF}" dt="2022-12-22T16:30:12.230" v="84" actId="2696"/>
        <pc:sldMkLst>
          <pc:docMk/>
          <pc:sldMk cId="0" sldId="264"/>
        </pc:sldMkLst>
        <pc:spChg chg="mod">
          <ac:chgData name="GOMEZ, Paula" userId="c93cf399-3ed7-4230-9282-8831e3fe5ae7" providerId="ADAL" clId="{92278B91-1C2B-4336-974D-F218AF95CDFF}" dt="2022-12-22T16:29:46.659" v="78" actId="21"/>
          <ac:spMkLst>
            <pc:docMk/>
            <pc:sldMk cId="0" sldId="264"/>
            <ac:spMk id="610" creationId="{00000000-0000-0000-0000-000000000000}"/>
          </ac:spMkLst>
        </pc:spChg>
      </pc:sldChg>
      <pc:sldChg chg="modSp mod">
        <pc:chgData name="GOMEZ, Paula" userId="c93cf399-3ed7-4230-9282-8831e3fe5ae7" providerId="ADAL" clId="{92278B91-1C2B-4336-974D-F218AF95CDFF}" dt="2022-12-22T16:28:07.060" v="63" actId="20577"/>
        <pc:sldMkLst>
          <pc:docMk/>
          <pc:sldMk cId="0" sldId="265"/>
        </pc:sldMkLst>
        <pc:spChg chg="mod">
          <ac:chgData name="GOMEZ, Paula" userId="c93cf399-3ed7-4230-9282-8831e3fe5ae7" providerId="ADAL" clId="{92278B91-1C2B-4336-974D-F218AF95CDFF}" dt="2022-12-22T16:28:01.353" v="50" actId="13926"/>
          <ac:spMkLst>
            <pc:docMk/>
            <pc:sldMk cId="0" sldId="265"/>
            <ac:spMk id="616" creationId="{00000000-0000-0000-0000-000000000000}"/>
          </ac:spMkLst>
        </pc:spChg>
        <pc:spChg chg="mod">
          <ac:chgData name="GOMEZ, Paula" userId="c93cf399-3ed7-4230-9282-8831e3fe5ae7" providerId="ADAL" clId="{92278B91-1C2B-4336-974D-F218AF95CDFF}" dt="2022-12-22T16:28:07.060" v="63" actId="20577"/>
          <ac:spMkLst>
            <pc:docMk/>
            <pc:sldMk cId="0" sldId="265"/>
            <ac:spMk id="618" creationId="{00000000-0000-0000-0000-000000000000}"/>
          </ac:spMkLst>
        </pc:spChg>
      </pc:sldChg>
      <pc:sldChg chg="modSp mod">
        <pc:chgData name="GOMEZ, Paula" userId="c93cf399-3ed7-4230-9282-8831e3fe5ae7" providerId="ADAL" clId="{92278B91-1C2B-4336-974D-F218AF95CDFF}" dt="2022-12-23T09:26:19.418" v="221" actId="20577"/>
        <pc:sldMkLst>
          <pc:docMk/>
          <pc:sldMk cId="0" sldId="266"/>
        </pc:sldMkLst>
        <pc:spChg chg="mod">
          <ac:chgData name="GOMEZ, Paula" userId="c93cf399-3ed7-4230-9282-8831e3fe5ae7" providerId="ADAL" clId="{92278B91-1C2B-4336-974D-F218AF95CDFF}" dt="2022-12-23T09:26:19.418" v="221" actId="20577"/>
          <ac:spMkLst>
            <pc:docMk/>
            <pc:sldMk cId="0" sldId="266"/>
            <ac:spMk id="623" creationId="{00000000-0000-0000-0000-000000000000}"/>
          </ac:spMkLst>
        </pc:spChg>
      </pc:sldChg>
      <pc:sldChg chg="modSp mod">
        <pc:chgData name="GOMEZ, Paula" userId="c93cf399-3ed7-4230-9282-8831e3fe5ae7" providerId="ADAL" clId="{92278B91-1C2B-4336-974D-F218AF95CDFF}" dt="2022-12-22T16:30:42.554" v="102" actId="13926"/>
        <pc:sldMkLst>
          <pc:docMk/>
          <pc:sldMk cId="0" sldId="267"/>
        </pc:sldMkLst>
        <pc:spChg chg="mod">
          <ac:chgData name="GOMEZ, Paula" userId="c93cf399-3ed7-4230-9282-8831e3fe5ae7" providerId="ADAL" clId="{92278B91-1C2B-4336-974D-F218AF95CDFF}" dt="2022-12-22T16:30:42.554" v="102" actId="13926"/>
          <ac:spMkLst>
            <pc:docMk/>
            <pc:sldMk cId="0" sldId="267"/>
            <ac:spMk id="628" creationId="{00000000-0000-0000-0000-000000000000}"/>
          </ac:spMkLst>
        </pc:spChg>
      </pc:sldChg>
      <pc:sldChg chg="del">
        <pc:chgData name="GOMEZ, Paula" userId="c93cf399-3ed7-4230-9282-8831e3fe5ae7" providerId="ADAL" clId="{92278B91-1C2B-4336-974D-F218AF95CDFF}" dt="2022-12-22T16:31:02.287" v="103" actId="2696"/>
        <pc:sldMkLst>
          <pc:docMk/>
          <pc:sldMk cId="0" sldId="268"/>
        </pc:sldMkLst>
      </pc:sldChg>
      <pc:sldChg chg="del">
        <pc:chgData name="GOMEZ, Paula" userId="c93cf399-3ed7-4230-9282-8831e3fe5ae7" providerId="ADAL" clId="{92278B91-1C2B-4336-974D-F218AF95CDFF}" dt="2022-12-22T16:31:02.631" v="104" actId="2696"/>
        <pc:sldMkLst>
          <pc:docMk/>
          <pc:sldMk cId="0" sldId="269"/>
        </pc:sldMkLst>
      </pc:sldChg>
      <pc:sldChg chg="del">
        <pc:chgData name="GOMEZ, Paula" userId="c93cf399-3ed7-4230-9282-8831e3fe5ae7" providerId="ADAL" clId="{92278B91-1C2B-4336-974D-F218AF95CDFF}" dt="2022-12-22T16:31:02.858" v="105" actId="2696"/>
        <pc:sldMkLst>
          <pc:docMk/>
          <pc:sldMk cId="0" sldId="270"/>
        </pc:sldMkLst>
      </pc:sldChg>
      <pc:sldChg chg="del">
        <pc:chgData name="GOMEZ, Paula" userId="c93cf399-3ed7-4230-9282-8831e3fe5ae7" providerId="ADAL" clId="{92278B91-1C2B-4336-974D-F218AF95CDFF}" dt="2022-12-22T16:31:03.127" v="106" actId="2696"/>
        <pc:sldMkLst>
          <pc:docMk/>
          <pc:sldMk cId="0" sldId="271"/>
        </pc:sldMkLst>
      </pc:sldChg>
      <pc:sldChg chg="del">
        <pc:chgData name="GOMEZ, Paula" userId="c93cf399-3ed7-4230-9282-8831e3fe5ae7" providerId="ADAL" clId="{92278B91-1C2B-4336-974D-F218AF95CDFF}" dt="2022-12-22T16:31:03.351" v="107" actId="2696"/>
        <pc:sldMkLst>
          <pc:docMk/>
          <pc:sldMk cId="0" sldId="272"/>
        </pc:sldMkLst>
      </pc:sldChg>
      <pc:sldChg chg="del">
        <pc:chgData name="GOMEZ, Paula" userId="c93cf399-3ed7-4230-9282-8831e3fe5ae7" providerId="ADAL" clId="{92278B91-1C2B-4336-974D-F218AF95CDFF}" dt="2022-12-22T16:31:03.579" v="108" actId="2696"/>
        <pc:sldMkLst>
          <pc:docMk/>
          <pc:sldMk cId="0" sldId="273"/>
        </pc:sldMkLst>
      </pc:sldChg>
      <pc:sldChg chg="del">
        <pc:chgData name="GOMEZ, Paula" userId="c93cf399-3ed7-4230-9282-8831e3fe5ae7" providerId="ADAL" clId="{92278B91-1C2B-4336-974D-F218AF95CDFF}" dt="2022-12-22T16:31:03.894" v="109" actId="2696"/>
        <pc:sldMkLst>
          <pc:docMk/>
          <pc:sldMk cId="0" sldId="274"/>
        </pc:sldMkLst>
      </pc:sldChg>
      <pc:sldChg chg="del">
        <pc:chgData name="GOMEZ, Paula" userId="c93cf399-3ed7-4230-9282-8831e3fe5ae7" providerId="ADAL" clId="{92278B91-1C2B-4336-974D-F218AF95CDFF}" dt="2022-12-22T16:31:04.375" v="110" actId="2696"/>
        <pc:sldMkLst>
          <pc:docMk/>
          <pc:sldMk cId="0" sldId="275"/>
        </pc:sldMkLst>
      </pc:sldChg>
      <pc:sldChg chg="del">
        <pc:chgData name="GOMEZ, Paula" userId="c93cf399-3ed7-4230-9282-8831e3fe5ae7" providerId="ADAL" clId="{92278B91-1C2B-4336-974D-F218AF95CDFF}" dt="2022-12-22T16:31:04.613" v="111" actId="2696"/>
        <pc:sldMkLst>
          <pc:docMk/>
          <pc:sldMk cId="0" sldId="276"/>
        </pc:sldMkLst>
      </pc:sldChg>
      <pc:sldChg chg="del">
        <pc:chgData name="GOMEZ, Paula" userId="c93cf399-3ed7-4230-9282-8831e3fe5ae7" providerId="ADAL" clId="{92278B91-1C2B-4336-974D-F218AF95CDFF}" dt="2022-12-22T16:31:04.824" v="112" actId="2696"/>
        <pc:sldMkLst>
          <pc:docMk/>
          <pc:sldMk cId="0" sldId="277"/>
        </pc:sldMkLst>
      </pc:sldChg>
      <pc:sldChg chg="del">
        <pc:chgData name="GOMEZ, Paula" userId="c93cf399-3ed7-4230-9282-8831e3fe5ae7" providerId="ADAL" clId="{92278B91-1C2B-4336-974D-F218AF95CDFF}" dt="2022-12-22T16:31:05.027" v="113" actId="2696"/>
        <pc:sldMkLst>
          <pc:docMk/>
          <pc:sldMk cId="0" sldId="278"/>
        </pc:sldMkLst>
      </pc:sldChg>
      <pc:sldChg chg="del">
        <pc:chgData name="GOMEZ, Paula" userId="c93cf399-3ed7-4230-9282-8831e3fe5ae7" providerId="ADAL" clId="{92278B91-1C2B-4336-974D-F218AF95CDFF}" dt="2022-12-22T16:31:05.238" v="114" actId="2696"/>
        <pc:sldMkLst>
          <pc:docMk/>
          <pc:sldMk cId="0" sldId="279"/>
        </pc:sldMkLst>
      </pc:sldChg>
      <pc:sldChg chg="del">
        <pc:chgData name="GOMEZ, Paula" userId="c93cf399-3ed7-4230-9282-8831e3fe5ae7" providerId="ADAL" clId="{92278B91-1C2B-4336-974D-F218AF95CDFF}" dt="2022-12-22T16:31:05.446" v="115" actId="2696"/>
        <pc:sldMkLst>
          <pc:docMk/>
          <pc:sldMk cId="0" sldId="280"/>
        </pc:sldMkLst>
      </pc:sldChg>
      <pc:sldChg chg="del">
        <pc:chgData name="GOMEZ, Paula" userId="c93cf399-3ed7-4230-9282-8831e3fe5ae7" providerId="ADAL" clId="{92278B91-1C2B-4336-974D-F218AF95CDFF}" dt="2022-12-22T16:31:05.677" v="116" actId="2696"/>
        <pc:sldMkLst>
          <pc:docMk/>
          <pc:sldMk cId="0" sldId="281"/>
        </pc:sldMkLst>
      </pc:sldChg>
      <pc:sldChg chg="del">
        <pc:chgData name="GOMEZ, Paula" userId="c93cf399-3ed7-4230-9282-8831e3fe5ae7" providerId="ADAL" clId="{92278B91-1C2B-4336-974D-F218AF95CDFF}" dt="2022-12-22T16:31:05.851" v="117" actId="2696"/>
        <pc:sldMkLst>
          <pc:docMk/>
          <pc:sldMk cId="0" sldId="282"/>
        </pc:sldMkLst>
      </pc:sldChg>
      <pc:sldChg chg="del">
        <pc:chgData name="GOMEZ, Paula" userId="c93cf399-3ed7-4230-9282-8831e3fe5ae7" providerId="ADAL" clId="{92278B91-1C2B-4336-974D-F218AF95CDFF}" dt="2022-12-22T16:31:06.089" v="118" actId="2696"/>
        <pc:sldMkLst>
          <pc:docMk/>
          <pc:sldMk cId="0" sldId="283"/>
        </pc:sldMkLst>
      </pc:sldChg>
      <pc:sldChg chg="del">
        <pc:chgData name="GOMEZ, Paula" userId="c93cf399-3ed7-4230-9282-8831e3fe5ae7" providerId="ADAL" clId="{92278B91-1C2B-4336-974D-F218AF95CDFF}" dt="2022-12-22T16:31:06.299" v="119" actId="2696"/>
        <pc:sldMkLst>
          <pc:docMk/>
          <pc:sldMk cId="0" sldId="284"/>
        </pc:sldMkLst>
      </pc:sldChg>
      <pc:sldChg chg="del">
        <pc:chgData name="GOMEZ, Paula" userId="c93cf399-3ed7-4230-9282-8831e3fe5ae7" providerId="ADAL" clId="{92278B91-1C2B-4336-974D-F218AF95CDFF}" dt="2022-12-22T16:31:06.515" v="120" actId="2696"/>
        <pc:sldMkLst>
          <pc:docMk/>
          <pc:sldMk cId="0" sldId="285"/>
        </pc:sldMkLst>
      </pc:sldChg>
      <pc:sldChg chg="del">
        <pc:chgData name="GOMEZ, Paula" userId="c93cf399-3ed7-4230-9282-8831e3fe5ae7" providerId="ADAL" clId="{92278B91-1C2B-4336-974D-F218AF95CDFF}" dt="2022-12-22T16:31:06.731" v="121" actId="2696"/>
        <pc:sldMkLst>
          <pc:docMk/>
          <pc:sldMk cId="0" sldId="286"/>
        </pc:sldMkLst>
      </pc:sldChg>
      <pc:sldChg chg="del">
        <pc:chgData name="GOMEZ, Paula" userId="c93cf399-3ed7-4230-9282-8831e3fe5ae7" providerId="ADAL" clId="{92278B91-1C2B-4336-974D-F218AF95CDFF}" dt="2022-12-22T16:31:06.947" v="122" actId="2696"/>
        <pc:sldMkLst>
          <pc:docMk/>
          <pc:sldMk cId="0" sldId="287"/>
        </pc:sldMkLst>
      </pc:sldChg>
      <pc:sldChg chg="del">
        <pc:chgData name="GOMEZ, Paula" userId="c93cf399-3ed7-4230-9282-8831e3fe5ae7" providerId="ADAL" clId="{92278B91-1C2B-4336-974D-F218AF95CDFF}" dt="2022-12-22T16:31:07.168" v="123" actId="2696"/>
        <pc:sldMkLst>
          <pc:docMk/>
          <pc:sldMk cId="0" sldId="288"/>
        </pc:sldMkLst>
      </pc:sldChg>
      <pc:sldChg chg="del">
        <pc:chgData name="GOMEZ, Paula" userId="c93cf399-3ed7-4230-9282-8831e3fe5ae7" providerId="ADAL" clId="{92278B91-1C2B-4336-974D-F218AF95CDFF}" dt="2022-12-22T16:31:07.384" v="124" actId="2696"/>
        <pc:sldMkLst>
          <pc:docMk/>
          <pc:sldMk cId="0" sldId="289"/>
        </pc:sldMkLst>
      </pc:sldChg>
      <pc:sldChg chg="del">
        <pc:chgData name="GOMEZ, Paula" userId="c93cf399-3ed7-4230-9282-8831e3fe5ae7" providerId="ADAL" clId="{92278B91-1C2B-4336-974D-F218AF95CDFF}" dt="2022-12-22T16:31:07.604" v="125" actId="2696"/>
        <pc:sldMkLst>
          <pc:docMk/>
          <pc:sldMk cId="0" sldId="290"/>
        </pc:sldMkLst>
      </pc:sldChg>
      <pc:sldChg chg="del">
        <pc:chgData name="GOMEZ, Paula" userId="c93cf399-3ed7-4230-9282-8831e3fe5ae7" providerId="ADAL" clId="{92278B91-1C2B-4336-974D-F218AF95CDFF}" dt="2022-12-22T16:31:07.837" v="126" actId="2696"/>
        <pc:sldMkLst>
          <pc:docMk/>
          <pc:sldMk cId="0" sldId="291"/>
        </pc:sldMkLst>
      </pc:sldChg>
      <pc:sldChg chg="del">
        <pc:chgData name="GOMEZ, Paula" userId="c93cf399-3ed7-4230-9282-8831e3fe5ae7" providerId="ADAL" clId="{92278B91-1C2B-4336-974D-F218AF95CDFF}" dt="2022-12-22T16:31:08.071" v="127" actId="2696"/>
        <pc:sldMkLst>
          <pc:docMk/>
          <pc:sldMk cId="0" sldId="292"/>
        </pc:sldMkLst>
      </pc:sldChg>
      <pc:sldChg chg="del">
        <pc:chgData name="GOMEZ, Paula" userId="c93cf399-3ed7-4230-9282-8831e3fe5ae7" providerId="ADAL" clId="{92278B91-1C2B-4336-974D-F218AF95CDFF}" dt="2022-12-22T16:31:08.292" v="128" actId="2696"/>
        <pc:sldMkLst>
          <pc:docMk/>
          <pc:sldMk cId="0" sldId="293"/>
        </pc:sldMkLst>
      </pc:sldChg>
      <pc:sldChg chg="del">
        <pc:chgData name="GOMEZ, Paula" userId="c93cf399-3ed7-4230-9282-8831e3fe5ae7" providerId="ADAL" clId="{92278B91-1C2B-4336-974D-F218AF95CDFF}" dt="2022-12-22T16:31:08.507" v="129" actId="2696"/>
        <pc:sldMkLst>
          <pc:docMk/>
          <pc:sldMk cId="0" sldId="294"/>
        </pc:sldMkLst>
      </pc:sldChg>
      <pc:sldChg chg="del">
        <pc:chgData name="GOMEZ, Paula" userId="c93cf399-3ed7-4230-9282-8831e3fe5ae7" providerId="ADAL" clId="{92278B91-1C2B-4336-974D-F218AF95CDFF}" dt="2022-12-22T16:31:08.729" v="130" actId="2696"/>
        <pc:sldMkLst>
          <pc:docMk/>
          <pc:sldMk cId="0" sldId="295"/>
        </pc:sldMkLst>
      </pc:sldChg>
      <pc:sldChg chg="del">
        <pc:chgData name="GOMEZ, Paula" userId="c93cf399-3ed7-4230-9282-8831e3fe5ae7" providerId="ADAL" clId="{92278B91-1C2B-4336-974D-F218AF95CDFF}" dt="2022-12-22T16:31:08.946" v="131" actId="2696"/>
        <pc:sldMkLst>
          <pc:docMk/>
          <pc:sldMk cId="0" sldId="296"/>
        </pc:sldMkLst>
      </pc:sldChg>
      <pc:sldChg chg="del">
        <pc:chgData name="GOMEZ, Paula" userId="c93cf399-3ed7-4230-9282-8831e3fe5ae7" providerId="ADAL" clId="{92278B91-1C2B-4336-974D-F218AF95CDFF}" dt="2022-12-22T16:31:09.193" v="132" actId="2696"/>
        <pc:sldMkLst>
          <pc:docMk/>
          <pc:sldMk cId="0" sldId="297"/>
        </pc:sldMkLst>
      </pc:sldChg>
      <pc:sldChg chg="del">
        <pc:chgData name="GOMEZ, Paula" userId="c93cf399-3ed7-4230-9282-8831e3fe5ae7" providerId="ADAL" clId="{92278B91-1C2B-4336-974D-F218AF95CDFF}" dt="2022-12-22T16:31:09.384" v="133" actId="2696"/>
        <pc:sldMkLst>
          <pc:docMk/>
          <pc:sldMk cId="0" sldId="298"/>
        </pc:sldMkLst>
      </pc:sldChg>
      <pc:sldChg chg="del">
        <pc:chgData name="GOMEZ, Paula" userId="c93cf399-3ed7-4230-9282-8831e3fe5ae7" providerId="ADAL" clId="{92278B91-1C2B-4336-974D-F218AF95CDFF}" dt="2022-12-22T16:31:10.511" v="134" actId="2696"/>
        <pc:sldMkLst>
          <pc:docMk/>
          <pc:sldMk cId="0" sldId="299"/>
        </pc:sldMkLst>
      </pc:sldChg>
      <pc:sldChg chg="del">
        <pc:chgData name="GOMEZ, Paula" userId="c93cf399-3ed7-4230-9282-8831e3fe5ae7" providerId="ADAL" clId="{92278B91-1C2B-4336-974D-F218AF95CDFF}" dt="2022-12-22T16:31:10.816" v="135" actId="2696"/>
        <pc:sldMkLst>
          <pc:docMk/>
          <pc:sldMk cId="0" sldId="300"/>
        </pc:sldMkLst>
      </pc:sldChg>
      <pc:sldChg chg="del">
        <pc:chgData name="GOMEZ, Paula" userId="c93cf399-3ed7-4230-9282-8831e3fe5ae7" providerId="ADAL" clId="{92278B91-1C2B-4336-974D-F218AF95CDFF}" dt="2022-12-22T16:31:11.054" v="136" actId="2696"/>
        <pc:sldMkLst>
          <pc:docMk/>
          <pc:sldMk cId="0" sldId="301"/>
        </pc:sldMkLst>
      </pc:sldChg>
      <pc:sldChg chg="del">
        <pc:chgData name="GOMEZ, Paula" userId="c93cf399-3ed7-4230-9282-8831e3fe5ae7" providerId="ADAL" clId="{92278B91-1C2B-4336-974D-F218AF95CDFF}" dt="2022-12-22T16:31:11.312" v="137" actId="2696"/>
        <pc:sldMkLst>
          <pc:docMk/>
          <pc:sldMk cId="0" sldId="302"/>
        </pc:sldMkLst>
      </pc:sldChg>
      <pc:sldChg chg="del">
        <pc:chgData name="GOMEZ, Paula" userId="c93cf399-3ed7-4230-9282-8831e3fe5ae7" providerId="ADAL" clId="{92278B91-1C2B-4336-974D-F218AF95CDFF}" dt="2022-12-22T16:31:11.567" v="138" actId="2696"/>
        <pc:sldMkLst>
          <pc:docMk/>
          <pc:sldMk cId="0" sldId="303"/>
        </pc:sldMkLst>
      </pc:sldChg>
      <pc:sldChg chg="del">
        <pc:chgData name="GOMEZ, Paula" userId="c93cf399-3ed7-4230-9282-8831e3fe5ae7" providerId="ADAL" clId="{92278B91-1C2B-4336-974D-F218AF95CDFF}" dt="2022-12-22T16:31:13.283" v="141" actId="2696"/>
        <pc:sldMkLst>
          <pc:docMk/>
          <pc:sldMk cId="0" sldId="306"/>
        </pc:sldMkLst>
      </pc:sldChg>
      <pc:sldChg chg="del">
        <pc:chgData name="GOMEZ, Paula" userId="c93cf399-3ed7-4230-9282-8831e3fe5ae7" providerId="ADAL" clId="{92278B91-1C2B-4336-974D-F218AF95CDFF}" dt="2022-12-22T16:31:13.605" v="142" actId="2696"/>
        <pc:sldMkLst>
          <pc:docMk/>
          <pc:sldMk cId="0" sldId="307"/>
        </pc:sldMkLst>
      </pc:sldChg>
      <pc:sldChg chg="del">
        <pc:chgData name="GOMEZ, Paula" userId="c93cf399-3ed7-4230-9282-8831e3fe5ae7" providerId="ADAL" clId="{92278B91-1C2B-4336-974D-F218AF95CDFF}" dt="2022-12-22T16:31:13.865" v="143" actId="2696"/>
        <pc:sldMkLst>
          <pc:docMk/>
          <pc:sldMk cId="0" sldId="308"/>
        </pc:sldMkLst>
      </pc:sldChg>
      <pc:sldChg chg="del">
        <pc:chgData name="GOMEZ, Paula" userId="c93cf399-3ed7-4230-9282-8831e3fe5ae7" providerId="ADAL" clId="{92278B91-1C2B-4336-974D-F218AF95CDFF}" dt="2022-12-22T16:31:14.220" v="144" actId="2696"/>
        <pc:sldMkLst>
          <pc:docMk/>
          <pc:sldMk cId="0" sldId="309"/>
        </pc:sldMkLst>
      </pc:sldChg>
      <pc:sldChg chg="del">
        <pc:chgData name="GOMEZ, Paula" userId="c93cf399-3ed7-4230-9282-8831e3fe5ae7" providerId="ADAL" clId="{92278B91-1C2B-4336-974D-F218AF95CDFF}" dt="2022-12-22T16:31:14.449" v="145" actId="2696"/>
        <pc:sldMkLst>
          <pc:docMk/>
          <pc:sldMk cId="0" sldId="310"/>
        </pc:sldMkLst>
      </pc:sldChg>
      <pc:sldChg chg="del">
        <pc:chgData name="GOMEZ, Paula" userId="c93cf399-3ed7-4230-9282-8831e3fe5ae7" providerId="ADAL" clId="{92278B91-1C2B-4336-974D-F218AF95CDFF}" dt="2022-12-22T16:31:14.726" v="146" actId="2696"/>
        <pc:sldMkLst>
          <pc:docMk/>
          <pc:sldMk cId="0" sldId="311"/>
        </pc:sldMkLst>
      </pc:sldChg>
      <pc:sldChg chg="del">
        <pc:chgData name="GOMEZ, Paula" userId="c93cf399-3ed7-4230-9282-8831e3fe5ae7" providerId="ADAL" clId="{92278B91-1C2B-4336-974D-F218AF95CDFF}" dt="2022-12-22T16:31:15.389" v="147" actId="2696"/>
        <pc:sldMkLst>
          <pc:docMk/>
          <pc:sldMk cId="0" sldId="312"/>
        </pc:sldMkLst>
      </pc:sldChg>
      <pc:sldChg chg="del">
        <pc:chgData name="GOMEZ, Paula" userId="c93cf399-3ed7-4230-9282-8831e3fe5ae7" providerId="ADAL" clId="{92278B91-1C2B-4336-974D-F218AF95CDFF}" dt="2022-12-22T16:31:15.806" v="148" actId="2696"/>
        <pc:sldMkLst>
          <pc:docMk/>
          <pc:sldMk cId="0" sldId="313"/>
        </pc:sldMkLst>
      </pc:sldChg>
      <pc:sldChg chg="del">
        <pc:chgData name="GOMEZ, Paula" userId="c93cf399-3ed7-4230-9282-8831e3fe5ae7" providerId="ADAL" clId="{92278B91-1C2B-4336-974D-F218AF95CDFF}" dt="2022-12-22T16:31:16.064" v="149" actId="2696"/>
        <pc:sldMkLst>
          <pc:docMk/>
          <pc:sldMk cId="0" sldId="314"/>
        </pc:sldMkLst>
      </pc:sldChg>
      <pc:sldChg chg="del">
        <pc:chgData name="GOMEZ, Paula" userId="c93cf399-3ed7-4230-9282-8831e3fe5ae7" providerId="ADAL" clId="{92278B91-1C2B-4336-974D-F218AF95CDFF}" dt="2022-12-22T16:31:16.309" v="150" actId="2696"/>
        <pc:sldMkLst>
          <pc:docMk/>
          <pc:sldMk cId="0" sldId="315"/>
        </pc:sldMkLst>
      </pc:sldChg>
      <pc:sldChg chg="del">
        <pc:chgData name="GOMEZ, Paula" userId="c93cf399-3ed7-4230-9282-8831e3fe5ae7" providerId="ADAL" clId="{92278B91-1C2B-4336-974D-F218AF95CDFF}" dt="2022-12-22T16:31:16.564" v="151" actId="2696"/>
        <pc:sldMkLst>
          <pc:docMk/>
          <pc:sldMk cId="0" sldId="316"/>
        </pc:sldMkLst>
      </pc:sldChg>
      <pc:sldChg chg="del">
        <pc:chgData name="GOMEZ, Paula" userId="c93cf399-3ed7-4230-9282-8831e3fe5ae7" providerId="ADAL" clId="{92278B91-1C2B-4336-974D-F218AF95CDFF}" dt="2022-12-22T16:31:16.879" v="152" actId="2696"/>
        <pc:sldMkLst>
          <pc:docMk/>
          <pc:sldMk cId="0" sldId="317"/>
        </pc:sldMkLst>
      </pc:sldChg>
      <pc:sldChg chg="del">
        <pc:chgData name="GOMEZ, Paula" userId="c93cf399-3ed7-4230-9282-8831e3fe5ae7" providerId="ADAL" clId="{92278B91-1C2B-4336-974D-F218AF95CDFF}" dt="2022-12-22T16:31:17.144" v="153" actId="2696"/>
        <pc:sldMkLst>
          <pc:docMk/>
          <pc:sldMk cId="0" sldId="318"/>
        </pc:sldMkLst>
      </pc:sldChg>
      <pc:sldChg chg="del">
        <pc:chgData name="GOMEZ, Paula" userId="c93cf399-3ed7-4230-9282-8831e3fe5ae7" providerId="ADAL" clId="{92278B91-1C2B-4336-974D-F218AF95CDFF}" dt="2022-12-22T16:31:17.404" v="154" actId="2696"/>
        <pc:sldMkLst>
          <pc:docMk/>
          <pc:sldMk cId="0" sldId="319"/>
        </pc:sldMkLst>
      </pc:sldChg>
      <pc:sldChg chg="del">
        <pc:chgData name="GOMEZ, Paula" userId="c93cf399-3ed7-4230-9282-8831e3fe5ae7" providerId="ADAL" clId="{92278B91-1C2B-4336-974D-F218AF95CDFF}" dt="2022-12-22T16:31:17.802" v="155" actId="2696"/>
        <pc:sldMkLst>
          <pc:docMk/>
          <pc:sldMk cId="0" sldId="320"/>
        </pc:sldMkLst>
      </pc:sldChg>
      <pc:sldChg chg="del">
        <pc:chgData name="GOMEZ, Paula" userId="c93cf399-3ed7-4230-9282-8831e3fe5ae7" providerId="ADAL" clId="{92278B91-1C2B-4336-974D-F218AF95CDFF}" dt="2022-12-22T16:31:18.075" v="156" actId="2696"/>
        <pc:sldMkLst>
          <pc:docMk/>
          <pc:sldMk cId="0" sldId="321"/>
        </pc:sldMkLst>
      </pc:sldChg>
      <pc:sldChg chg="del">
        <pc:chgData name="GOMEZ, Paula" userId="c93cf399-3ed7-4230-9282-8831e3fe5ae7" providerId="ADAL" clId="{92278B91-1C2B-4336-974D-F218AF95CDFF}" dt="2022-12-22T16:31:18.932" v="157" actId="2696"/>
        <pc:sldMkLst>
          <pc:docMk/>
          <pc:sldMk cId="0" sldId="322"/>
        </pc:sldMkLst>
      </pc:sldChg>
      <pc:sldChg chg="del">
        <pc:chgData name="GOMEZ, Paula" userId="c93cf399-3ed7-4230-9282-8831e3fe5ae7" providerId="ADAL" clId="{92278B91-1C2B-4336-974D-F218AF95CDFF}" dt="2022-12-22T16:31:19.795" v="158" actId="2696"/>
        <pc:sldMkLst>
          <pc:docMk/>
          <pc:sldMk cId="0" sldId="323"/>
        </pc:sldMkLst>
      </pc:sldChg>
      <pc:sldChg chg="del">
        <pc:chgData name="GOMEZ, Paula" userId="c93cf399-3ed7-4230-9282-8831e3fe5ae7" providerId="ADAL" clId="{92278B91-1C2B-4336-974D-F218AF95CDFF}" dt="2022-12-22T16:31:20.042" v="159" actId="2696"/>
        <pc:sldMkLst>
          <pc:docMk/>
          <pc:sldMk cId="0" sldId="324"/>
        </pc:sldMkLst>
      </pc:sldChg>
      <pc:sldChg chg="del">
        <pc:chgData name="GOMEZ, Paula" userId="c93cf399-3ed7-4230-9282-8831e3fe5ae7" providerId="ADAL" clId="{92278B91-1C2B-4336-974D-F218AF95CDFF}" dt="2022-12-22T16:31:21.099" v="160" actId="2696"/>
        <pc:sldMkLst>
          <pc:docMk/>
          <pc:sldMk cId="0" sldId="325"/>
        </pc:sldMkLst>
      </pc:sldChg>
      <pc:sldChg chg="del">
        <pc:chgData name="GOMEZ, Paula" userId="c93cf399-3ed7-4230-9282-8831e3fe5ae7" providerId="ADAL" clId="{92278B91-1C2B-4336-974D-F218AF95CDFF}" dt="2022-12-22T16:31:21.448" v="161" actId="2696"/>
        <pc:sldMkLst>
          <pc:docMk/>
          <pc:sldMk cId="0" sldId="326"/>
        </pc:sldMkLst>
      </pc:sldChg>
      <pc:sldChg chg="del">
        <pc:chgData name="GOMEZ, Paula" userId="c93cf399-3ed7-4230-9282-8831e3fe5ae7" providerId="ADAL" clId="{92278B91-1C2B-4336-974D-F218AF95CDFF}" dt="2022-12-22T16:31:21.663" v="162" actId="2696"/>
        <pc:sldMkLst>
          <pc:docMk/>
          <pc:sldMk cId="0" sldId="327"/>
        </pc:sldMkLst>
      </pc:sldChg>
      <pc:sldChg chg="del">
        <pc:chgData name="GOMEZ, Paula" userId="c93cf399-3ed7-4230-9282-8831e3fe5ae7" providerId="ADAL" clId="{92278B91-1C2B-4336-974D-F218AF95CDFF}" dt="2022-12-22T16:31:22.835" v="167" actId="2696"/>
        <pc:sldMkLst>
          <pc:docMk/>
          <pc:sldMk cId="0" sldId="331"/>
        </pc:sldMkLst>
      </pc:sldChg>
      <pc:sldChg chg="del">
        <pc:chgData name="GOMEZ, Paula" userId="c93cf399-3ed7-4230-9282-8831e3fe5ae7" providerId="ADAL" clId="{92278B91-1C2B-4336-974D-F218AF95CDFF}" dt="2022-12-22T16:31:23.041" v="168" actId="2696"/>
        <pc:sldMkLst>
          <pc:docMk/>
          <pc:sldMk cId="0" sldId="332"/>
        </pc:sldMkLst>
      </pc:sldChg>
      <pc:sldChg chg="del">
        <pc:chgData name="GOMEZ, Paula" userId="c93cf399-3ed7-4230-9282-8831e3fe5ae7" providerId="ADAL" clId="{92278B91-1C2B-4336-974D-F218AF95CDFF}" dt="2022-12-22T16:31:23.303" v="169" actId="2696"/>
        <pc:sldMkLst>
          <pc:docMk/>
          <pc:sldMk cId="0" sldId="333"/>
        </pc:sldMkLst>
      </pc:sldChg>
      <pc:sldChg chg="del">
        <pc:chgData name="GOMEZ, Paula" userId="c93cf399-3ed7-4230-9282-8831e3fe5ae7" providerId="ADAL" clId="{92278B91-1C2B-4336-974D-F218AF95CDFF}" dt="2022-12-22T16:31:23.598" v="170" actId="2696"/>
        <pc:sldMkLst>
          <pc:docMk/>
          <pc:sldMk cId="0" sldId="334"/>
        </pc:sldMkLst>
      </pc:sldChg>
      <pc:sldChg chg="del">
        <pc:chgData name="GOMEZ, Paula" userId="c93cf399-3ed7-4230-9282-8831e3fe5ae7" providerId="ADAL" clId="{92278B91-1C2B-4336-974D-F218AF95CDFF}" dt="2022-12-22T16:31:23.817" v="171" actId="2696"/>
        <pc:sldMkLst>
          <pc:docMk/>
          <pc:sldMk cId="0" sldId="335"/>
        </pc:sldMkLst>
      </pc:sldChg>
      <pc:sldChg chg="del">
        <pc:chgData name="GOMEZ, Paula" userId="c93cf399-3ed7-4230-9282-8831e3fe5ae7" providerId="ADAL" clId="{92278B91-1C2B-4336-974D-F218AF95CDFF}" dt="2022-12-22T16:31:24.051" v="172" actId="2696"/>
        <pc:sldMkLst>
          <pc:docMk/>
          <pc:sldMk cId="0" sldId="336"/>
        </pc:sldMkLst>
      </pc:sldChg>
      <pc:sldChg chg="del">
        <pc:chgData name="GOMEZ, Paula" userId="c93cf399-3ed7-4230-9282-8831e3fe5ae7" providerId="ADAL" clId="{92278B91-1C2B-4336-974D-F218AF95CDFF}" dt="2022-12-22T16:31:24.363" v="173" actId="2696"/>
        <pc:sldMkLst>
          <pc:docMk/>
          <pc:sldMk cId="0" sldId="337"/>
        </pc:sldMkLst>
      </pc:sldChg>
      <pc:sldChg chg="del">
        <pc:chgData name="GOMEZ, Paula" userId="c93cf399-3ed7-4230-9282-8831e3fe5ae7" providerId="ADAL" clId="{92278B91-1C2B-4336-974D-F218AF95CDFF}" dt="2022-12-22T16:31:24.591" v="174" actId="2696"/>
        <pc:sldMkLst>
          <pc:docMk/>
          <pc:sldMk cId="0" sldId="338"/>
        </pc:sldMkLst>
      </pc:sldChg>
      <pc:sldChg chg="del">
        <pc:chgData name="GOMEZ, Paula" userId="c93cf399-3ed7-4230-9282-8831e3fe5ae7" providerId="ADAL" clId="{92278B91-1C2B-4336-974D-F218AF95CDFF}" dt="2022-12-22T16:31:25.333" v="175" actId="2696"/>
        <pc:sldMkLst>
          <pc:docMk/>
          <pc:sldMk cId="0" sldId="339"/>
        </pc:sldMkLst>
      </pc:sldChg>
      <pc:sldChg chg="del">
        <pc:chgData name="GOMEZ, Paula" userId="c93cf399-3ed7-4230-9282-8831e3fe5ae7" providerId="ADAL" clId="{92278B91-1C2B-4336-974D-F218AF95CDFF}" dt="2022-12-22T16:31:25.629" v="176" actId="2696"/>
        <pc:sldMkLst>
          <pc:docMk/>
          <pc:sldMk cId="0" sldId="340"/>
        </pc:sldMkLst>
      </pc:sldChg>
      <pc:sldChg chg="del">
        <pc:chgData name="GOMEZ, Paula" userId="c93cf399-3ed7-4230-9282-8831e3fe5ae7" providerId="ADAL" clId="{92278B91-1C2B-4336-974D-F218AF95CDFF}" dt="2022-12-22T16:31:25.878" v="177" actId="2696"/>
        <pc:sldMkLst>
          <pc:docMk/>
          <pc:sldMk cId="0" sldId="341"/>
        </pc:sldMkLst>
      </pc:sldChg>
      <pc:sldChg chg="del">
        <pc:chgData name="GOMEZ, Paula" userId="c93cf399-3ed7-4230-9282-8831e3fe5ae7" providerId="ADAL" clId="{92278B91-1C2B-4336-974D-F218AF95CDFF}" dt="2022-12-22T16:31:26.138" v="178" actId="2696"/>
        <pc:sldMkLst>
          <pc:docMk/>
          <pc:sldMk cId="0" sldId="342"/>
        </pc:sldMkLst>
      </pc:sldChg>
      <pc:sldChg chg="del">
        <pc:chgData name="GOMEZ, Paula" userId="c93cf399-3ed7-4230-9282-8831e3fe5ae7" providerId="ADAL" clId="{92278B91-1C2B-4336-974D-F218AF95CDFF}" dt="2022-12-22T16:31:26.406" v="179" actId="2696"/>
        <pc:sldMkLst>
          <pc:docMk/>
          <pc:sldMk cId="0" sldId="343"/>
        </pc:sldMkLst>
      </pc:sldChg>
      <pc:sldChg chg="add del">
        <pc:chgData name="GOMEZ, Paula" userId="c93cf399-3ed7-4230-9282-8831e3fe5ae7" providerId="ADAL" clId="{92278B91-1C2B-4336-974D-F218AF95CDFF}" dt="2022-12-23T10:13:59.414" v="381" actId="2696"/>
        <pc:sldMkLst>
          <pc:docMk/>
          <pc:sldMk cId="0" sldId="344"/>
        </pc:sldMkLst>
      </pc:sldChg>
      <pc:sldChg chg="add del">
        <pc:chgData name="GOMEZ, Paula" userId="c93cf399-3ed7-4230-9282-8831e3fe5ae7" providerId="ADAL" clId="{92278B91-1C2B-4336-974D-F218AF95CDFF}" dt="2022-12-23T10:14:00.443" v="382" actId="2696"/>
        <pc:sldMkLst>
          <pc:docMk/>
          <pc:sldMk cId="0" sldId="345"/>
        </pc:sldMkLst>
      </pc:sldChg>
      <pc:sldChg chg="modSp add mod">
        <pc:chgData name="GOMEZ, Paula" userId="c93cf399-3ed7-4230-9282-8831e3fe5ae7" providerId="ADAL" clId="{92278B91-1C2B-4336-974D-F218AF95CDFF}" dt="2022-12-23T09:26:46.662" v="224" actId="20577"/>
        <pc:sldMkLst>
          <pc:docMk/>
          <pc:sldMk cId="910325020" sldId="346"/>
        </pc:sldMkLst>
        <pc:spChg chg="mod">
          <ac:chgData name="GOMEZ, Paula" userId="c93cf399-3ed7-4230-9282-8831e3fe5ae7" providerId="ADAL" clId="{92278B91-1C2B-4336-974D-F218AF95CDFF}" dt="2022-12-23T09:26:46.662" v="224" actId="20577"/>
          <ac:spMkLst>
            <pc:docMk/>
            <pc:sldMk cId="910325020" sldId="346"/>
            <ac:spMk id="623" creationId="{00000000-0000-0000-0000-000000000000}"/>
          </ac:spMkLst>
        </pc:spChg>
      </pc:sldChg>
      <pc:sldChg chg="del">
        <pc:chgData name="GOMEZ, Paula" userId="c93cf399-3ed7-4230-9282-8831e3fe5ae7" providerId="ADAL" clId="{92278B91-1C2B-4336-974D-F218AF95CDFF}" dt="2022-12-22T16:31:21.938" v="163" actId="2696"/>
        <pc:sldMkLst>
          <pc:docMk/>
          <pc:sldMk cId="3115833856" sldId="347"/>
        </pc:sldMkLst>
      </pc:sldChg>
      <pc:sldChg chg="add">
        <pc:chgData name="GOMEZ, Paula" userId="c93cf399-3ed7-4230-9282-8831e3fe5ae7" providerId="ADAL" clId="{92278B91-1C2B-4336-974D-F218AF95CDFF}" dt="2022-12-22T16:31:43.167" v="184"/>
        <pc:sldMkLst>
          <pc:docMk/>
          <pc:sldMk cId="3383327739" sldId="347"/>
        </pc:sldMkLst>
      </pc:sldChg>
      <pc:sldChg chg="del">
        <pc:chgData name="GOMEZ, Paula" userId="c93cf399-3ed7-4230-9282-8831e3fe5ae7" providerId="ADAL" clId="{92278B91-1C2B-4336-974D-F218AF95CDFF}" dt="2022-12-22T16:31:22.184" v="164" actId="2696"/>
        <pc:sldMkLst>
          <pc:docMk/>
          <pc:sldMk cId="1049179312" sldId="348"/>
        </pc:sldMkLst>
      </pc:sldChg>
      <pc:sldChg chg="modSp add del mod">
        <pc:chgData name="GOMEZ, Paula" userId="c93cf399-3ed7-4230-9282-8831e3fe5ae7" providerId="ADAL" clId="{92278B91-1C2B-4336-974D-F218AF95CDFF}" dt="2022-12-23T10:25:32.050" v="384" actId="2696"/>
        <pc:sldMkLst>
          <pc:docMk/>
          <pc:sldMk cId="2870440615" sldId="348"/>
        </pc:sldMkLst>
        <pc:spChg chg="mod">
          <ac:chgData name="GOMEZ, Paula" userId="c93cf399-3ed7-4230-9282-8831e3fe5ae7" providerId="ADAL" clId="{92278B91-1C2B-4336-974D-F218AF95CDFF}" dt="2022-12-22T16:33:07.484" v="204" actId="14100"/>
          <ac:spMkLst>
            <pc:docMk/>
            <pc:sldMk cId="2870440615" sldId="348"/>
            <ac:spMk id="623" creationId="{00000000-0000-0000-0000-000000000000}"/>
          </ac:spMkLst>
        </pc:spChg>
      </pc:sldChg>
      <pc:sldChg chg="del">
        <pc:chgData name="GOMEZ, Paula" userId="c93cf399-3ed7-4230-9282-8831e3fe5ae7" providerId="ADAL" clId="{92278B91-1C2B-4336-974D-F218AF95CDFF}" dt="2022-12-22T16:31:22.394" v="165" actId="2696"/>
        <pc:sldMkLst>
          <pc:docMk/>
          <pc:sldMk cId="2781016792" sldId="349"/>
        </pc:sldMkLst>
      </pc:sldChg>
      <pc:sldChg chg="add del">
        <pc:chgData name="GOMEZ, Paula" userId="c93cf399-3ed7-4230-9282-8831e3fe5ae7" providerId="ADAL" clId="{92278B91-1C2B-4336-974D-F218AF95CDFF}" dt="2022-12-23T10:25:34.043" v="385" actId="2696"/>
        <pc:sldMkLst>
          <pc:docMk/>
          <pc:sldMk cId="3941259009" sldId="349"/>
        </pc:sldMkLst>
      </pc:sldChg>
      <pc:sldChg chg="modSp add del mod">
        <pc:chgData name="GOMEZ, Paula" userId="c93cf399-3ed7-4230-9282-8831e3fe5ae7" providerId="ADAL" clId="{92278B91-1C2B-4336-974D-F218AF95CDFF}" dt="2022-12-23T10:25:35.428" v="386" actId="2696"/>
        <pc:sldMkLst>
          <pc:docMk/>
          <pc:sldMk cId="1841344652" sldId="350"/>
        </pc:sldMkLst>
        <pc:spChg chg="mod">
          <ac:chgData name="GOMEZ, Paula" userId="c93cf399-3ed7-4230-9282-8831e3fe5ae7" providerId="ADAL" clId="{92278B91-1C2B-4336-974D-F218AF95CDFF}" dt="2022-12-22T16:33:43.883" v="208" actId="14100"/>
          <ac:spMkLst>
            <pc:docMk/>
            <pc:sldMk cId="1841344652" sldId="350"/>
            <ac:spMk id="623" creationId="{00000000-0000-0000-0000-000000000000}"/>
          </ac:spMkLst>
        </pc:spChg>
      </pc:sldChg>
      <pc:sldChg chg="del">
        <pc:chgData name="GOMEZ, Paula" userId="c93cf399-3ed7-4230-9282-8831e3fe5ae7" providerId="ADAL" clId="{92278B91-1C2B-4336-974D-F218AF95CDFF}" dt="2022-12-22T16:31:22.625" v="166" actId="2696"/>
        <pc:sldMkLst>
          <pc:docMk/>
          <pc:sldMk cId="2003016206" sldId="350"/>
        </pc:sldMkLst>
      </pc:sldChg>
      <pc:sldChg chg="add del">
        <pc:chgData name="GOMEZ, Paula" userId="c93cf399-3ed7-4230-9282-8831e3fe5ae7" providerId="ADAL" clId="{92278B91-1C2B-4336-974D-F218AF95CDFF}" dt="2022-12-23T10:25:37.378" v="387" actId="2696"/>
        <pc:sldMkLst>
          <pc:docMk/>
          <pc:sldMk cId="3180216590" sldId="351"/>
        </pc:sldMkLst>
      </pc:sldChg>
      <pc:sldChg chg="del">
        <pc:chgData name="GOMEZ, Paula" userId="c93cf399-3ed7-4230-9282-8831e3fe5ae7" providerId="ADAL" clId="{92278B91-1C2B-4336-974D-F218AF95CDFF}" dt="2022-12-22T16:31:11.842" v="139" actId="2696"/>
        <pc:sldMkLst>
          <pc:docMk/>
          <pc:sldMk cId="3520485278" sldId="351"/>
        </pc:sldMkLst>
      </pc:sldChg>
      <pc:sldChg chg="add del">
        <pc:chgData name="GOMEZ, Paula" userId="c93cf399-3ed7-4230-9282-8831e3fe5ae7" providerId="ADAL" clId="{92278B91-1C2B-4336-974D-F218AF95CDFF}" dt="2022-12-23T09:28:55.356" v="226" actId="2696"/>
        <pc:sldMkLst>
          <pc:docMk/>
          <pc:sldMk cId="883482304" sldId="352"/>
        </pc:sldMkLst>
      </pc:sldChg>
      <pc:sldChg chg="add del">
        <pc:chgData name="GOMEZ, Paula" userId="c93cf399-3ed7-4230-9282-8831e3fe5ae7" providerId="ADAL" clId="{92278B91-1C2B-4336-974D-F218AF95CDFF}" dt="2022-12-22T16:34:01.768" v="209" actId="2696"/>
        <pc:sldMkLst>
          <pc:docMk/>
          <pc:sldMk cId="2306532822" sldId="352"/>
        </pc:sldMkLst>
      </pc:sldChg>
      <pc:sldChg chg="del">
        <pc:chgData name="GOMEZ, Paula" userId="c93cf399-3ed7-4230-9282-8831e3fe5ae7" providerId="ADAL" clId="{92278B91-1C2B-4336-974D-F218AF95CDFF}" dt="2022-12-22T16:31:12.979" v="140" actId="2696"/>
        <pc:sldMkLst>
          <pc:docMk/>
          <pc:sldMk cId="2620111760" sldId="352"/>
        </pc:sldMkLst>
      </pc:sldChg>
      <pc:sldChg chg="modSp add mod">
        <pc:chgData name="GOMEZ, Paula" userId="c93cf399-3ed7-4230-9282-8831e3fe5ae7" providerId="ADAL" clId="{92278B91-1C2B-4336-974D-F218AF95CDFF}" dt="2022-12-23T09:30:30.453" v="330" actId="20577"/>
        <pc:sldMkLst>
          <pc:docMk/>
          <pc:sldMk cId="164684957" sldId="353"/>
        </pc:sldMkLst>
        <pc:spChg chg="mod">
          <ac:chgData name="GOMEZ, Paula" userId="c93cf399-3ed7-4230-9282-8831e3fe5ae7" providerId="ADAL" clId="{92278B91-1C2B-4336-974D-F218AF95CDFF}" dt="2022-12-23T09:30:30.453" v="330" actId="20577"/>
          <ac:spMkLst>
            <pc:docMk/>
            <pc:sldMk cId="164684957" sldId="353"/>
            <ac:spMk id="616" creationId="{00000000-0000-0000-0000-000000000000}"/>
          </ac:spMkLst>
        </pc:spChg>
        <pc:spChg chg="mod">
          <ac:chgData name="GOMEZ, Paula" userId="c93cf399-3ed7-4230-9282-8831e3fe5ae7" providerId="ADAL" clId="{92278B91-1C2B-4336-974D-F218AF95CDFF}" dt="2022-12-23T09:30:05.399" v="297" actId="20577"/>
          <ac:spMkLst>
            <pc:docMk/>
            <pc:sldMk cId="164684957" sldId="353"/>
            <ac:spMk id="618" creationId="{00000000-0000-0000-0000-000000000000}"/>
          </ac:spMkLst>
        </pc:spChg>
      </pc:sldChg>
      <pc:sldChg chg="add del">
        <pc:chgData name="GOMEZ, Paula" userId="c93cf399-3ed7-4230-9282-8831e3fe5ae7" providerId="ADAL" clId="{92278B91-1C2B-4336-974D-F218AF95CDFF}" dt="2022-12-22T16:34:03.834" v="210" actId="2696"/>
        <pc:sldMkLst>
          <pc:docMk/>
          <pc:sldMk cId="3866254335" sldId="353"/>
        </pc:sldMkLst>
      </pc:sldChg>
      <pc:sldChg chg="modSp add mod ord">
        <pc:chgData name="GOMEZ, Paula" userId="c93cf399-3ed7-4230-9282-8831e3fe5ae7" providerId="ADAL" clId="{92278B91-1C2B-4336-974D-F218AF95CDFF}" dt="2022-12-23T09:29:48.018" v="284" actId="1076"/>
        <pc:sldMkLst>
          <pc:docMk/>
          <pc:sldMk cId="3295624739" sldId="354"/>
        </pc:sldMkLst>
        <pc:spChg chg="mod">
          <ac:chgData name="GOMEZ, Paula" userId="c93cf399-3ed7-4230-9282-8831e3fe5ae7" providerId="ADAL" clId="{92278B91-1C2B-4336-974D-F218AF95CDFF}" dt="2022-12-23T09:29:48.018" v="284" actId="1076"/>
          <ac:spMkLst>
            <pc:docMk/>
            <pc:sldMk cId="3295624739" sldId="354"/>
            <ac:spMk id="623" creationId="{00000000-0000-0000-0000-000000000000}"/>
          </ac:spMkLst>
        </pc:spChg>
      </pc:sldChg>
      <pc:sldChg chg="new del">
        <pc:chgData name="GOMEZ, Paula" userId="c93cf399-3ed7-4230-9282-8831e3fe5ae7" providerId="ADAL" clId="{92278B91-1C2B-4336-974D-F218AF95CDFF}" dt="2022-12-23T10:13:34.559" v="376" actId="680"/>
        <pc:sldMkLst>
          <pc:docMk/>
          <pc:sldMk cId="1693864695" sldId="355"/>
        </pc:sldMkLst>
      </pc:sldChg>
      <pc:sldChg chg="new ord">
        <pc:chgData name="GOMEZ, Paula" userId="c93cf399-3ed7-4230-9282-8831e3fe5ae7" providerId="ADAL" clId="{92278B91-1C2B-4336-974D-F218AF95CDFF}" dt="2022-12-23T10:13:56.320" v="380"/>
        <pc:sldMkLst>
          <pc:docMk/>
          <pc:sldMk cId="2796648425" sldId="355"/>
        </pc:sldMkLst>
      </pc:sldChg>
      <pc:sldChg chg="new">
        <pc:chgData name="GOMEZ, Paula" userId="c93cf399-3ed7-4230-9282-8831e3fe5ae7" providerId="ADAL" clId="{92278B91-1C2B-4336-974D-F218AF95CDFF}" dt="2022-12-23T10:13:49.017" v="378" actId="680"/>
        <pc:sldMkLst>
          <pc:docMk/>
          <pc:sldMk cId="3029491523" sldId="356"/>
        </pc:sldMkLst>
      </pc:sldChg>
      <pc:sldChg chg="new">
        <pc:chgData name="GOMEZ, Paula" userId="c93cf399-3ed7-4230-9282-8831e3fe5ae7" providerId="ADAL" clId="{92278B91-1C2B-4336-974D-F218AF95CDFF}" dt="2022-12-23T10:14:20.897" v="383" actId="680"/>
        <pc:sldMkLst>
          <pc:docMk/>
          <pc:sldMk cId="1324240327" sldId="357"/>
        </pc:sldMkLst>
      </pc:sldChg>
      <pc:sldMasterChg chg="del delSldLayout">
        <pc:chgData name="GOMEZ, Paula" userId="c93cf399-3ed7-4230-9282-8831e3fe5ae7" providerId="ADAL" clId="{92278B91-1C2B-4336-974D-F218AF95CDFF}" dt="2022-12-22T16:31:12.979" v="140" actId="2696"/>
        <pc:sldMasterMkLst>
          <pc:docMk/>
          <pc:sldMasterMk cId="1058408740" sldId="2147483784"/>
        </pc:sldMasterMkLst>
        <pc:sldLayoutChg chg="del">
          <pc:chgData name="GOMEZ, Paula" userId="c93cf399-3ed7-4230-9282-8831e3fe5ae7" providerId="ADAL" clId="{92278B91-1C2B-4336-974D-F218AF95CDFF}" dt="2022-12-22T16:31:12.979" v="140" actId="2696"/>
          <pc:sldLayoutMkLst>
            <pc:docMk/>
            <pc:sldMasterMk cId="1058408740" sldId="2147483784"/>
            <pc:sldLayoutMk cId="2846267648" sldId="2147483785"/>
          </pc:sldLayoutMkLst>
        </pc:sldLayoutChg>
        <pc:sldLayoutChg chg="del">
          <pc:chgData name="GOMEZ, Paula" userId="c93cf399-3ed7-4230-9282-8831e3fe5ae7" providerId="ADAL" clId="{92278B91-1C2B-4336-974D-F218AF95CDFF}" dt="2022-12-22T16:31:12.979" v="140" actId="2696"/>
          <pc:sldLayoutMkLst>
            <pc:docMk/>
            <pc:sldMasterMk cId="1058408740" sldId="2147483784"/>
            <pc:sldLayoutMk cId="233654111" sldId="2147483786"/>
          </pc:sldLayoutMkLst>
        </pc:sldLayoutChg>
        <pc:sldLayoutChg chg="del">
          <pc:chgData name="GOMEZ, Paula" userId="c93cf399-3ed7-4230-9282-8831e3fe5ae7" providerId="ADAL" clId="{92278B91-1C2B-4336-974D-F218AF95CDFF}" dt="2022-12-22T16:31:12.979" v="140" actId="2696"/>
          <pc:sldLayoutMkLst>
            <pc:docMk/>
            <pc:sldMasterMk cId="1058408740" sldId="2147483784"/>
            <pc:sldLayoutMk cId="3458486383" sldId="2147483787"/>
          </pc:sldLayoutMkLst>
        </pc:sldLayoutChg>
        <pc:sldLayoutChg chg="del">
          <pc:chgData name="GOMEZ, Paula" userId="c93cf399-3ed7-4230-9282-8831e3fe5ae7" providerId="ADAL" clId="{92278B91-1C2B-4336-974D-F218AF95CDFF}" dt="2022-12-22T16:31:12.979" v="140" actId="2696"/>
          <pc:sldLayoutMkLst>
            <pc:docMk/>
            <pc:sldMasterMk cId="1058408740" sldId="2147483784"/>
            <pc:sldLayoutMk cId="3245884457" sldId="2147483788"/>
          </pc:sldLayoutMkLst>
        </pc:sldLayoutChg>
        <pc:sldLayoutChg chg="del">
          <pc:chgData name="GOMEZ, Paula" userId="c93cf399-3ed7-4230-9282-8831e3fe5ae7" providerId="ADAL" clId="{92278B91-1C2B-4336-974D-F218AF95CDFF}" dt="2022-12-22T16:31:12.979" v="140" actId="2696"/>
          <pc:sldLayoutMkLst>
            <pc:docMk/>
            <pc:sldMasterMk cId="1058408740" sldId="2147483784"/>
            <pc:sldLayoutMk cId="1926581670" sldId="2147483789"/>
          </pc:sldLayoutMkLst>
        </pc:sldLayoutChg>
        <pc:sldLayoutChg chg="del">
          <pc:chgData name="GOMEZ, Paula" userId="c93cf399-3ed7-4230-9282-8831e3fe5ae7" providerId="ADAL" clId="{92278B91-1C2B-4336-974D-F218AF95CDFF}" dt="2022-12-22T16:31:12.979" v="140" actId="2696"/>
          <pc:sldLayoutMkLst>
            <pc:docMk/>
            <pc:sldMasterMk cId="1058408740" sldId="2147483784"/>
            <pc:sldLayoutMk cId="3396090217" sldId="2147483790"/>
          </pc:sldLayoutMkLst>
        </pc:sldLayoutChg>
        <pc:sldLayoutChg chg="del">
          <pc:chgData name="GOMEZ, Paula" userId="c93cf399-3ed7-4230-9282-8831e3fe5ae7" providerId="ADAL" clId="{92278B91-1C2B-4336-974D-F218AF95CDFF}" dt="2022-12-22T16:31:12.979" v="140" actId="2696"/>
          <pc:sldLayoutMkLst>
            <pc:docMk/>
            <pc:sldMasterMk cId="1058408740" sldId="2147483784"/>
            <pc:sldLayoutMk cId="1683047041" sldId="2147483791"/>
          </pc:sldLayoutMkLst>
        </pc:sldLayoutChg>
        <pc:sldLayoutChg chg="del">
          <pc:chgData name="GOMEZ, Paula" userId="c93cf399-3ed7-4230-9282-8831e3fe5ae7" providerId="ADAL" clId="{92278B91-1C2B-4336-974D-F218AF95CDFF}" dt="2022-12-22T16:31:12.979" v="140" actId="2696"/>
          <pc:sldLayoutMkLst>
            <pc:docMk/>
            <pc:sldMasterMk cId="1058408740" sldId="2147483784"/>
            <pc:sldLayoutMk cId="2160246025" sldId="2147483792"/>
          </pc:sldLayoutMkLst>
        </pc:sldLayoutChg>
        <pc:sldLayoutChg chg="del">
          <pc:chgData name="GOMEZ, Paula" userId="c93cf399-3ed7-4230-9282-8831e3fe5ae7" providerId="ADAL" clId="{92278B91-1C2B-4336-974D-F218AF95CDFF}" dt="2022-12-22T16:31:12.979" v="140" actId="2696"/>
          <pc:sldLayoutMkLst>
            <pc:docMk/>
            <pc:sldMasterMk cId="1058408740" sldId="2147483784"/>
            <pc:sldLayoutMk cId="4115344886" sldId="2147483793"/>
          </pc:sldLayoutMkLst>
        </pc:sldLayoutChg>
        <pc:sldLayoutChg chg="del">
          <pc:chgData name="GOMEZ, Paula" userId="c93cf399-3ed7-4230-9282-8831e3fe5ae7" providerId="ADAL" clId="{92278B91-1C2B-4336-974D-F218AF95CDFF}" dt="2022-12-22T16:31:12.979" v="140" actId="2696"/>
          <pc:sldLayoutMkLst>
            <pc:docMk/>
            <pc:sldMasterMk cId="1058408740" sldId="2147483784"/>
            <pc:sldLayoutMk cId="828092919" sldId="2147483794"/>
          </pc:sldLayoutMkLst>
        </pc:sldLayoutChg>
        <pc:sldLayoutChg chg="del">
          <pc:chgData name="GOMEZ, Paula" userId="c93cf399-3ed7-4230-9282-8831e3fe5ae7" providerId="ADAL" clId="{92278B91-1C2B-4336-974D-F218AF95CDFF}" dt="2022-12-22T16:31:12.979" v="140" actId="2696"/>
          <pc:sldLayoutMkLst>
            <pc:docMk/>
            <pc:sldMasterMk cId="1058408740" sldId="2147483784"/>
            <pc:sldLayoutMk cId="1575915089" sldId="2147483795"/>
          </pc:sldLayoutMkLst>
        </pc:sldLayoutChg>
      </pc:sldMasterChg>
      <pc:sldMasterChg chg="modSp mod addSldLayout delSldLayout modSldLayout">
        <pc:chgData name="GOMEZ, Paula" userId="c93cf399-3ed7-4230-9282-8831e3fe5ae7" providerId="ADAL" clId="{92278B91-1C2B-4336-974D-F218AF95CDFF}" dt="2022-12-23T10:14:00.443" v="382" actId="2696"/>
        <pc:sldMasterMkLst>
          <pc:docMk/>
          <pc:sldMasterMk cId="0" sldId="2147483861"/>
        </pc:sldMasterMkLst>
        <pc:spChg chg="mod">
          <ac:chgData name="GOMEZ, Paula" userId="c93cf399-3ed7-4230-9282-8831e3fe5ae7" providerId="ADAL" clId="{92278B91-1C2B-4336-974D-F218AF95CDFF}" dt="2022-12-23T10:10:12.048" v="332" actId="20577"/>
          <ac:spMkLst>
            <pc:docMk/>
            <pc:sldMasterMk cId="0" sldId="2147483861"/>
            <ac:spMk id="12" creationId="{00000000-0000-0000-0000-000000000000}"/>
          </ac:spMkLst>
        </pc:spChg>
        <pc:sldLayoutChg chg="modSp mod">
          <pc:chgData name="GOMEZ, Paula" userId="c93cf399-3ed7-4230-9282-8831e3fe5ae7" providerId="ADAL" clId="{92278B91-1C2B-4336-974D-F218AF95CDFF}" dt="2022-12-23T10:12:33.528" v="364" actId="20577"/>
          <pc:sldLayoutMkLst>
            <pc:docMk/>
            <pc:sldMasterMk cId="0" sldId="2147483861"/>
            <pc:sldLayoutMk cId="0" sldId="2147483663"/>
          </pc:sldLayoutMkLst>
          <pc:spChg chg="mod">
            <ac:chgData name="GOMEZ, Paula" userId="c93cf399-3ed7-4230-9282-8831e3fe5ae7" providerId="ADAL" clId="{92278B91-1C2B-4336-974D-F218AF95CDFF}" dt="2022-12-23T10:12:33.528" v="364" actId="20577"/>
            <ac:spMkLst>
              <pc:docMk/>
              <pc:sldMasterMk cId="0" sldId="2147483861"/>
              <pc:sldLayoutMk cId="0" sldId="2147483663"/>
              <ac:spMk id="11" creationId="{B72ABE9A-94A8-4AF2-9F76-F8E89AC5FF8E}"/>
            </ac:spMkLst>
          </pc:spChg>
        </pc:sldLayoutChg>
        <pc:sldLayoutChg chg="modSp add del mod">
          <pc:chgData name="GOMEZ, Paula" userId="c93cf399-3ed7-4230-9282-8831e3fe5ae7" providerId="ADAL" clId="{92278B91-1C2B-4336-974D-F218AF95CDFF}" dt="2022-12-23T10:14:00.443" v="382" actId="2696"/>
          <pc:sldLayoutMkLst>
            <pc:docMk/>
            <pc:sldMasterMk cId="0" sldId="2147483861"/>
            <pc:sldLayoutMk cId="0" sldId="2147483664"/>
          </pc:sldLayoutMkLst>
          <pc:spChg chg="mod">
            <ac:chgData name="GOMEZ, Paula" userId="c93cf399-3ed7-4230-9282-8831e3fe5ae7" providerId="ADAL" clId="{92278B91-1C2B-4336-974D-F218AF95CDFF}" dt="2022-12-23T10:12:40.024" v="366" actId="20577"/>
            <ac:spMkLst>
              <pc:docMk/>
              <pc:sldMasterMk cId="0" sldId="2147483861"/>
              <pc:sldLayoutMk cId="0" sldId="2147483664"/>
              <ac:spMk id="13" creationId="{D9E0A159-826F-4051-8DE2-B2CC3524E9D6}"/>
            </ac:spMkLst>
          </pc:spChg>
        </pc:sldLayoutChg>
        <pc:sldLayoutChg chg="del">
          <pc:chgData name="GOMEZ, Paula" userId="c93cf399-3ed7-4230-9282-8831e3fe5ae7" providerId="ADAL" clId="{92278B91-1C2B-4336-974D-F218AF95CDFF}" dt="2022-12-22T16:31:22.625" v="166" actId="2696"/>
          <pc:sldLayoutMkLst>
            <pc:docMk/>
            <pc:sldMasterMk cId="0" sldId="2147483861"/>
            <pc:sldLayoutMk cId="0" sldId="2147483665"/>
          </pc:sldLayoutMkLst>
        </pc:sldLayoutChg>
        <pc:sldLayoutChg chg="del">
          <pc:chgData name="GOMEZ, Paula" userId="c93cf399-3ed7-4230-9282-8831e3fe5ae7" providerId="ADAL" clId="{92278B91-1C2B-4336-974D-F218AF95CDFF}" dt="2022-12-22T16:31:11.567" v="138" actId="2696"/>
          <pc:sldLayoutMkLst>
            <pc:docMk/>
            <pc:sldMasterMk cId="0" sldId="2147483861"/>
            <pc:sldLayoutMk cId="0" sldId="2147483666"/>
          </pc:sldLayoutMkLst>
        </pc:sldLayoutChg>
        <pc:sldLayoutChg chg="del">
          <pc:chgData name="GOMEZ, Paula" userId="c93cf399-3ed7-4230-9282-8831e3fe5ae7" providerId="ADAL" clId="{92278B91-1C2B-4336-974D-F218AF95CDFF}" dt="2022-12-22T16:31:09.193" v="132" actId="2696"/>
          <pc:sldLayoutMkLst>
            <pc:docMk/>
            <pc:sldMasterMk cId="0" sldId="2147483861"/>
            <pc:sldLayoutMk cId="0" sldId="2147483674"/>
          </pc:sldLayoutMkLst>
        </pc:sldLayoutChg>
        <pc:sldLayoutChg chg="del">
          <pc:chgData name="GOMEZ, Paula" userId="c93cf399-3ed7-4230-9282-8831e3fe5ae7" providerId="ADAL" clId="{92278B91-1C2B-4336-974D-F218AF95CDFF}" dt="2022-12-22T16:31:08.292" v="128" actId="2696"/>
          <pc:sldLayoutMkLst>
            <pc:docMk/>
            <pc:sldMasterMk cId="0" sldId="2147483861"/>
            <pc:sldLayoutMk cId="0" sldId="2147483678"/>
          </pc:sldLayoutMkLst>
        </pc:sldLayoutChg>
        <pc:sldLayoutChg chg="del">
          <pc:chgData name="GOMEZ, Paula" userId="c93cf399-3ed7-4230-9282-8831e3fe5ae7" providerId="ADAL" clId="{92278B91-1C2B-4336-974D-F218AF95CDFF}" dt="2022-12-22T16:31:14.726" v="146" actId="2696"/>
          <pc:sldLayoutMkLst>
            <pc:docMk/>
            <pc:sldMasterMk cId="0" sldId="2147483861"/>
            <pc:sldLayoutMk cId="0" sldId="2147483681"/>
          </pc:sldLayoutMkLst>
        </pc:sldLayoutChg>
        <pc:sldLayoutChg chg="del">
          <pc:chgData name="GOMEZ, Paula" userId="c93cf399-3ed7-4230-9282-8831e3fe5ae7" providerId="ADAL" clId="{92278B91-1C2B-4336-974D-F218AF95CDFF}" dt="2022-12-22T16:31:11.842" v="139" actId="2696"/>
          <pc:sldLayoutMkLst>
            <pc:docMk/>
            <pc:sldMasterMk cId="0" sldId="2147483861"/>
            <pc:sldLayoutMk cId="0" sldId="2147483685"/>
          </pc:sldLayoutMkLst>
        </pc:sldLayoutChg>
        <pc:sldLayoutChg chg="modSp mod">
          <pc:chgData name="GOMEZ, Paula" userId="c93cf399-3ed7-4230-9282-8831e3fe5ae7" providerId="ADAL" clId="{92278B91-1C2B-4336-974D-F218AF95CDFF}" dt="2022-12-23T10:10:46.620" v="342" actId="20577"/>
          <pc:sldLayoutMkLst>
            <pc:docMk/>
            <pc:sldMasterMk cId="0" sldId="2147483861"/>
            <pc:sldLayoutMk cId="0" sldId="2147483688"/>
          </pc:sldLayoutMkLst>
          <pc:spChg chg="mod">
            <ac:chgData name="GOMEZ, Paula" userId="c93cf399-3ed7-4230-9282-8831e3fe5ae7" providerId="ADAL" clId="{92278B91-1C2B-4336-974D-F218AF95CDFF}" dt="2022-12-23T10:10:46.620" v="342" actId="20577"/>
            <ac:spMkLst>
              <pc:docMk/>
              <pc:sldMasterMk cId="0" sldId="2147483861"/>
              <pc:sldLayoutMk cId="0" sldId="2147483688"/>
              <ac:spMk id="17" creationId="{660E7E6A-58C6-4A0B-A2E9-BED2AD16B39D}"/>
            </ac:spMkLst>
          </pc:spChg>
        </pc:sldLayoutChg>
        <pc:sldLayoutChg chg="modSp mod">
          <pc:chgData name="GOMEZ, Paula" userId="c93cf399-3ed7-4230-9282-8831e3fe5ae7" providerId="ADAL" clId="{92278B91-1C2B-4336-974D-F218AF95CDFF}" dt="2022-12-23T10:10:19.737" v="334" actId="20577"/>
          <pc:sldLayoutMkLst>
            <pc:docMk/>
            <pc:sldMasterMk cId="0" sldId="2147483829"/>
            <pc:sldLayoutMk cId="0" sldId="2147483862"/>
          </pc:sldLayoutMkLst>
          <pc:spChg chg="mod">
            <ac:chgData name="GOMEZ, Paula" userId="c93cf399-3ed7-4230-9282-8831e3fe5ae7" providerId="ADAL" clId="{92278B91-1C2B-4336-974D-F218AF95CDFF}" dt="2022-12-23T10:10:19.737" v="334" actId="20577"/>
            <ac:spMkLst>
              <pc:docMk/>
              <pc:sldMasterMk cId="0" sldId="2147483829"/>
              <pc:sldLayoutMk cId="0" sldId="2147483862"/>
              <ac:spMk id="30" creationId="{00000000-0000-0000-0000-000000000000}"/>
            </ac:spMkLst>
          </pc:spChg>
        </pc:sldLayoutChg>
        <pc:sldLayoutChg chg="modSp mod">
          <pc:chgData name="GOMEZ, Paula" userId="c93cf399-3ed7-4230-9282-8831e3fe5ae7" providerId="ADAL" clId="{92278B91-1C2B-4336-974D-F218AF95CDFF}" dt="2022-12-23T10:10:25.949" v="336" actId="20577"/>
          <pc:sldLayoutMkLst>
            <pc:docMk/>
            <pc:sldMasterMk cId="0" sldId="2147483829"/>
            <pc:sldLayoutMk cId="0" sldId="2147483863"/>
          </pc:sldLayoutMkLst>
          <pc:spChg chg="mod">
            <ac:chgData name="GOMEZ, Paula" userId="c93cf399-3ed7-4230-9282-8831e3fe5ae7" providerId="ADAL" clId="{92278B91-1C2B-4336-974D-F218AF95CDFF}" dt="2022-12-23T10:10:25.949" v="336" actId="20577"/>
            <ac:spMkLst>
              <pc:docMk/>
              <pc:sldMasterMk cId="0" sldId="2147483829"/>
              <pc:sldLayoutMk cId="0" sldId="2147483863"/>
              <ac:spMk id="19" creationId="{4FB9EC17-7A4A-42C0-844A-FAE9224AD6D9}"/>
            </ac:spMkLst>
          </pc:spChg>
        </pc:sldLayoutChg>
        <pc:sldLayoutChg chg="modSp mod">
          <pc:chgData name="GOMEZ, Paula" userId="c93cf399-3ed7-4230-9282-8831e3fe5ae7" providerId="ADAL" clId="{92278B91-1C2B-4336-974D-F218AF95CDFF}" dt="2022-12-23T10:10:32.382" v="338" actId="20577"/>
          <pc:sldLayoutMkLst>
            <pc:docMk/>
            <pc:sldMasterMk cId="0" sldId="2147483829"/>
            <pc:sldLayoutMk cId="0" sldId="2147483864"/>
          </pc:sldLayoutMkLst>
          <pc:spChg chg="mod">
            <ac:chgData name="GOMEZ, Paula" userId="c93cf399-3ed7-4230-9282-8831e3fe5ae7" providerId="ADAL" clId="{92278B91-1C2B-4336-974D-F218AF95CDFF}" dt="2022-12-23T10:10:32.382" v="338" actId="20577"/>
            <ac:spMkLst>
              <pc:docMk/>
              <pc:sldMasterMk cId="0" sldId="2147483829"/>
              <pc:sldLayoutMk cId="0" sldId="2147483864"/>
              <ac:spMk id="14" creationId="{6D77A2D0-07B6-4DC9-BF3F-D4D86706AFC0}"/>
            </ac:spMkLst>
          </pc:spChg>
        </pc:sldLayoutChg>
        <pc:sldLayoutChg chg="modSp mod">
          <pc:chgData name="GOMEZ, Paula" userId="c93cf399-3ed7-4230-9282-8831e3fe5ae7" providerId="ADAL" clId="{92278B91-1C2B-4336-974D-F218AF95CDFF}" dt="2022-12-23T10:10:39.863" v="340" actId="20577"/>
          <pc:sldLayoutMkLst>
            <pc:docMk/>
            <pc:sldMasterMk cId="0" sldId="2147483829"/>
            <pc:sldLayoutMk cId="0" sldId="2147483865"/>
          </pc:sldLayoutMkLst>
          <pc:spChg chg="mod">
            <ac:chgData name="GOMEZ, Paula" userId="c93cf399-3ed7-4230-9282-8831e3fe5ae7" providerId="ADAL" clId="{92278B91-1C2B-4336-974D-F218AF95CDFF}" dt="2022-12-23T10:10:39.863" v="340" actId="20577"/>
            <ac:spMkLst>
              <pc:docMk/>
              <pc:sldMasterMk cId="0" sldId="2147483829"/>
              <pc:sldLayoutMk cId="0" sldId="2147483865"/>
              <ac:spMk id="16" creationId="{387D2A9D-8C51-48D5-AAB1-1B6830323D44}"/>
            </ac:spMkLst>
          </pc:spChg>
        </pc:sldLayoutChg>
        <pc:sldLayoutChg chg="modSp mod">
          <pc:chgData name="GOMEZ, Paula" userId="c93cf399-3ed7-4230-9282-8831e3fe5ae7" providerId="ADAL" clId="{92278B91-1C2B-4336-974D-F218AF95CDFF}" dt="2022-12-23T10:10:56.435" v="344" actId="20577"/>
          <pc:sldLayoutMkLst>
            <pc:docMk/>
            <pc:sldMasterMk cId="0" sldId="2147483829"/>
            <pc:sldLayoutMk cId="0" sldId="2147483866"/>
          </pc:sldLayoutMkLst>
          <pc:spChg chg="mod">
            <ac:chgData name="GOMEZ, Paula" userId="c93cf399-3ed7-4230-9282-8831e3fe5ae7" providerId="ADAL" clId="{92278B91-1C2B-4336-974D-F218AF95CDFF}" dt="2022-12-23T10:10:56.435" v="344" actId="20577"/>
            <ac:spMkLst>
              <pc:docMk/>
              <pc:sldMasterMk cId="0" sldId="2147483829"/>
              <pc:sldLayoutMk cId="0" sldId="2147483866"/>
              <ac:spMk id="17" creationId="{3C2B1344-2951-4BF9-A8E7-A25DB00A13AA}"/>
            </ac:spMkLst>
          </pc:spChg>
        </pc:sldLayoutChg>
        <pc:sldLayoutChg chg="modSp mod">
          <pc:chgData name="GOMEZ, Paula" userId="c93cf399-3ed7-4230-9282-8831e3fe5ae7" providerId="ADAL" clId="{92278B91-1C2B-4336-974D-F218AF95CDFF}" dt="2022-12-23T10:11:10.167" v="352" actId="20577"/>
          <pc:sldLayoutMkLst>
            <pc:docMk/>
            <pc:sldMasterMk cId="0" sldId="2147483829"/>
            <pc:sldLayoutMk cId="0" sldId="2147483867"/>
          </pc:sldLayoutMkLst>
          <pc:spChg chg="mod">
            <ac:chgData name="GOMEZ, Paula" userId="c93cf399-3ed7-4230-9282-8831e3fe5ae7" providerId="ADAL" clId="{92278B91-1C2B-4336-974D-F218AF95CDFF}" dt="2022-12-23T10:11:10.167" v="352" actId="20577"/>
            <ac:spMkLst>
              <pc:docMk/>
              <pc:sldMasterMk cId="0" sldId="2147483829"/>
              <pc:sldLayoutMk cId="0" sldId="2147483867"/>
              <ac:spMk id="17" creationId="{FC59B8AC-21C3-4FD1-8894-F651CF618E5A}"/>
            </ac:spMkLst>
          </pc:spChg>
        </pc:sldLayoutChg>
        <pc:sldLayoutChg chg="modSp mod">
          <pc:chgData name="GOMEZ, Paula" userId="c93cf399-3ed7-4230-9282-8831e3fe5ae7" providerId="ADAL" clId="{92278B91-1C2B-4336-974D-F218AF95CDFF}" dt="2022-12-23T10:11:17.148" v="354" actId="20577"/>
          <pc:sldLayoutMkLst>
            <pc:docMk/>
            <pc:sldMasterMk cId="0" sldId="2147483829"/>
            <pc:sldLayoutMk cId="0" sldId="2147483868"/>
          </pc:sldLayoutMkLst>
          <pc:spChg chg="mod">
            <ac:chgData name="GOMEZ, Paula" userId="c93cf399-3ed7-4230-9282-8831e3fe5ae7" providerId="ADAL" clId="{92278B91-1C2B-4336-974D-F218AF95CDFF}" dt="2022-12-23T10:11:17.148" v="354" actId="20577"/>
            <ac:spMkLst>
              <pc:docMk/>
              <pc:sldMasterMk cId="0" sldId="2147483829"/>
              <pc:sldLayoutMk cId="0" sldId="2147483868"/>
              <ac:spMk id="17" creationId="{39A47447-8C7E-4ECF-8C93-D256B20DF19A}"/>
            </ac:spMkLst>
          </pc:spChg>
        </pc:sldLayoutChg>
        <pc:sldLayoutChg chg="modSp mod">
          <pc:chgData name="GOMEZ, Paula" userId="c93cf399-3ed7-4230-9282-8831e3fe5ae7" providerId="ADAL" clId="{92278B91-1C2B-4336-974D-F218AF95CDFF}" dt="2022-12-23T10:11:47.607" v="356" actId="20577"/>
          <pc:sldLayoutMkLst>
            <pc:docMk/>
            <pc:sldMasterMk cId="0" sldId="2147483829"/>
            <pc:sldLayoutMk cId="0" sldId="2147483869"/>
          </pc:sldLayoutMkLst>
          <pc:spChg chg="mod">
            <ac:chgData name="GOMEZ, Paula" userId="c93cf399-3ed7-4230-9282-8831e3fe5ae7" providerId="ADAL" clId="{92278B91-1C2B-4336-974D-F218AF95CDFF}" dt="2022-12-23T10:11:47.607" v="356" actId="20577"/>
            <ac:spMkLst>
              <pc:docMk/>
              <pc:sldMasterMk cId="0" sldId="2147483829"/>
              <pc:sldLayoutMk cId="0" sldId="2147483869"/>
              <ac:spMk id="15" creationId="{9C58AFEB-84A7-409B-8CA4-2A949CD65EE4}"/>
            </ac:spMkLst>
          </pc:spChg>
        </pc:sldLayoutChg>
        <pc:sldLayoutChg chg="modSp mod">
          <pc:chgData name="GOMEZ, Paula" userId="c93cf399-3ed7-4230-9282-8831e3fe5ae7" providerId="ADAL" clId="{92278B91-1C2B-4336-974D-F218AF95CDFF}" dt="2022-12-23T10:11:54.874" v="358" actId="20577"/>
          <pc:sldLayoutMkLst>
            <pc:docMk/>
            <pc:sldMasterMk cId="0" sldId="2147483829"/>
            <pc:sldLayoutMk cId="0" sldId="2147483870"/>
          </pc:sldLayoutMkLst>
          <pc:spChg chg="mod">
            <ac:chgData name="GOMEZ, Paula" userId="c93cf399-3ed7-4230-9282-8831e3fe5ae7" providerId="ADAL" clId="{92278B91-1C2B-4336-974D-F218AF95CDFF}" dt="2022-12-23T10:11:54.874" v="358" actId="20577"/>
            <ac:spMkLst>
              <pc:docMk/>
              <pc:sldMasterMk cId="0" sldId="2147483829"/>
              <pc:sldLayoutMk cId="0" sldId="2147483870"/>
              <ac:spMk id="13" creationId="{5ED6CE63-6EAD-482C-8486-AF107FF2CF4A}"/>
            </ac:spMkLst>
          </pc:spChg>
        </pc:sldLayoutChg>
        <pc:sldLayoutChg chg="modSp mod">
          <pc:chgData name="GOMEZ, Paula" userId="c93cf399-3ed7-4230-9282-8831e3fe5ae7" providerId="ADAL" clId="{92278B91-1C2B-4336-974D-F218AF95CDFF}" dt="2022-12-23T10:12:01.309" v="360" actId="20577"/>
          <pc:sldLayoutMkLst>
            <pc:docMk/>
            <pc:sldMasterMk cId="0" sldId="2147483829"/>
            <pc:sldLayoutMk cId="0" sldId="2147483871"/>
          </pc:sldLayoutMkLst>
          <pc:spChg chg="mod">
            <ac:chgData name="GOMEZ, Paula" userId="c93cf399-3ed7-4230-9282-8831e3fe5ae7" providerId="ADAL" clId="{92278B91-1C2B-4336-974D-F218AF95CDFF}" dt="2022-12-23T10:12:01.309" v="360" actId="20577"/>
            <ac:spMkLst>
              <pc:docMk/>
              <pc:sldMasterMk cId="0" sldId="2147483829"/>
              <pc:sldLayoutMk cId="0" sldId="2147483871"/>
              <ac:spMk id="15" creationId="{ABFF1854-6D68-4094-8B10-07AB555897A7}"/>
            </ac:spMkLst>
          </pc:spChg>
        </pc:sldLayoutChg>
        <pc:sldLayoutChg chg="modSp mod">
          <pc:chgData name="GOMEZ, Paula" userId="c93cf399-3ed7-4230-9282-8831e3fe5ae7" providerId="ADAL" clId="{92278B91-1C2B-4336-974D-F218AF95CDFF}" dt="2022-12-23T10:12:11.677" v="362" actId="20577"/>
          <pc:sldLayoutMkLst>
            <pc:docMk/>
            <pc:sldMasterMk cId="0" sldId="2147483829"/>
            <pc:sldLayoutMk cId="0" sldId="2147483872"/>
          </pc:sldLayoutMkLst>
          <pc:spChg chg="mod">
            <ac:chgData name="GOMEZ, Paula" userId="c93cf399-3ed7-4230-9282-8831e3fe5ae7" providerId="ADAL" clId="{92278B91-1C2B-4336-974D-F218AF95CDFF}" dt="2022-12-23T10:12:11.677" v="362" actId="20577"/>
            <ac:spMkLst>
              <pc:docMk/>
              <pc:sldMasterMk cId="0" sldId="2147483829"/>
              <pc:sldLayoutMk cId="0" sldId="2147483872"/>
              <ac:spMk id="14" creationId="{38A8EE72-C2FF-43D1-BFC9-83FA79AC7651}"/>
            </ac:spMkLst>
          </pc:spChg>
        </pc:sldLayoutChg>
        <pc:sldLayoutChg chg="modSp mod">
          <pc:chgData name="GOMEZ, Paula" userId="c93cf399-3ed7-4230-9282-8831e3fe5ae7" providerId="ADAL" clId="{92278B91-1C2B-4336-974D-F218AF95CDFF}" dt="2022-12-23T10:12:46.402" v="368" actId="20577"/>
          <pc:sldLayoutMkLst>
            <pc:docMk/>
            <pc:sldMasterMk cId="0" sldId="2147483829"/>
            <pc:sldLayoutMk cId="0" sldId="2147483875"/>
          </pc:sldLayoutMkLst>
          <pc:spChg chg="mod">
            <ac:chgData name="GOMEZ, Paula" userId="c93cf399-3ed7-4230-9282-8831e3fe5ae7" providerId="ADAL" clId="{92278B91-1C2B-4336-974D-F218AF95CDFF}" dt="2022-12-23T10:12:46.402" v="368" actId="20577"/>
            <ac:spMkLst>
              <pc:docMk/>
              <pc:sldMasterMk cId="0" sldId="2147483829"/>
              <pc:sldLayoutMk cId="0" sldId="2147483875"/>
              <ac:spMk id="12" creationId="{E626017B-5D24-48E1-BB4F-0087CF885B53}"/>
            </ac:spMkLst>
          </pc:spChg>
        </pc:sldLayoutChg>
        <pc:sldLayoutChg chg="modSp mod">
          <pc:chgData name="GOMEZ, Paula" userId="c93cf399-3ed7-4230-9282-8831e3fe5ae7" providerId="ADAL" clId="{92278B91-1C2B-4336-974D-F218AF95CDFF}" dt="2022-12-23T10:12:53.846" v="370" actId="20577"/>
          <pc:sldLayoutMkLst>
            <pc:docMk/>
            <pc:sldMasterMk cId="0" sldId="2147483829"/>
            <pc:sldLayoutMk cId="0" sldId="2147483876"/>
          </pc:sldLayoutMkLst>
          <pc:spChg chg="mod">
            <ac:chgData name="GOMEZ, Paula" userId="c93cf399-3ed7-4230-9282-8831e3fe5ae7" providerId="ADAL" clId="{92278B91-1C2B-4336-974D-F218AF95CDFF}" dt="2022-12-23T10:12:53.846" v="370" actId="20577"/>
            <ac:spMkLst>
              <pc:docMk/>
              <pc:sldMasterMk cId="0" sldId="2147483829"/>
              <pc:sldLayoutMk cId="0" sldId="2147483876"/>
              <ac:spMk id="13" creationId="{125D5255-C6E6-47A6-A6D0-E2A1F4A31D21}"/>
            </ac:spMkLst>
          </pc:spChg>
        </pc:sldLayoutChg>
        <pc:sldLayoutChg chg="modSp mod">
          <pc:chgData name="GOMEZ, Paula" userId="c93cf399-3ed7-4230-9282-8831e3fe5ae7" providerId="ADAL" clId="{92278B91-1C2B-4336-974D-F218AF95CDFF}" dt="2022-12-23T10:13:00.260" v="372" actId="20577"/>
          <pc:sldLayoutMkLst>
            <pc:docMk/>
            <pc:sldMasterMk cId="0" sldId="2147483829"/>
            <pc:sldLayoutMk cId="0" sldId="2147483877"/>
          </pc:sldLayoutMkLst>
          <pc:spChg chg="mod">
            <ac:chgData name="GOMEZ, Paula" userId="c93cf399-3ed7-4230-9282-8831e3fe5ae7" providerId="ADAL" clId="{92278B91-1C2B-4336-974D-F218AF95CDFF}" dt="2022-12-23T10:13:00.260" v="372" actId="20577"/>
            <ac:spMkLst>
              <pc:docMk/>
              <pc:sldMasterMk cId="0" sldId="2147483829"/>
              <pc:sldLayoutMk cId="0" sldId="2147483877"/>
              <ac:spMk id="13" creationId="{1D82FDFB-62E1-44B4-A20A-976843DD33E1}"/>
            </ac:spMkLst>
          </pc:spChg>
        </pc:sldLayoutChg>
        <pc:sldLayoutChg chg="modSp mod">
          <pc:chgData name="GOMEZ, Paula" userId="c93cf399-3ed7-4230-9282-8831e3fe5ae7" providerId="ADAL" clId="{92278B91-1C2B-4336-974D-F218AF95CDFF}" dt="2022-12-23T10:13:07.596" v="374" actId="20577"/>
          <pc:sldLayoutMkLst>
            <pc:docMk/>
            <pc:sldMasterMk cId="0" sldId="2147483829"/>
            <pc:sldLayoutMk cId="0" sldId="2147483878"/>
          </pc:sldLayoutMkLst>
          <pc:spChg chg="mod">
            <ac:chgData name="GOMEZ, Paula" userId="c93cf399-3ed7-4230-9282-8831e3fe5ae7" providerId="ADAL" clId="{92278B91-1C2B-4336-974D-F218AF95CDFF}" dt="2022-12-23T10:13:07.596" v="374" actId="20577"/>
            <ac:spMkLst>
              <pc:docMk/>
              <pc:sldMasterMk cId="0" sldId="2147483829"/>
              <pc:sldLayoutMk cId="0" sldId="2147483878"/>
              <ac:spMk id="13" creationId="{F4AD986A-76B2-465D-A889-73C16033B289}"/>
            </ac:spMkLst>
          </pc:spChg>
        </pc:sldLayoutChg>
      </pc:sldMasterChg>
    </pc:docChg>
  </pc:docChgLst>
  <pc:docChgLst>
    <pc:chgData name="GOMEZ, Paula" userId="S::gomezp@who.int::c93cf399-3ed7-4230-9282-8831e3fe5ae7" providerId="AD" clId="Web-{B9077F0D-BDDF-7B6A-46EE-FA5945CF5098}"/>
    <pc:docChg chg="modSld">
      <pc:chgData name="GOMEZ, Paula" userId="S::gomezp@who.int::c93cf399-3ed7-4230-9282-8831e3fe5ae7" providerId="AD" clId="Web-{B9077F0D-BDDF-7B6A-46EE-FA5945CF5098}" dt="2023-02-13T13:59:41.495" v="4" actId="20577"/>
      <pc:docMkLst>
        <pc:docMk/>
      </pc:docMkLst>
      <pc:sldChg chg="modSp">
        <pc:chgData name="GOMEZ, Paula" userId="S::gomezp@who.int::c93cf399-3ed7-4230-9282-8831e3fe5ae7" providerId="AD" clId="Web-{B9077F0D-BDDF-7B6A-46EE-FA5945CF5098}" dt="2023-02-13T13:59:16.572" v="1" actId="20577"/>
        <pc:sldMkLst>
          <pc:docMk/>
          <pc:sldMk cId="683942332" sldId="638"/>
        </pc:sldMkLst>
        <pc:spChg chg="mod">
          <ac:chgData name="GOMEZ, Paula" userId="S::gomezp@who.int::c93cf399-3ed7-4230-9282-8831e3fe5ae7" providerId="AD" clId="Web-{B9077F0D-BDDF-7B6A-46EE-FA5945CF5098}" dt="2023-02-13T13:59:16.572" v="1" actId="20577"/>
          <ac:spMkLst>
            <pc:docMk/>
            <pc:sldMk cId="683942332" sldId="638"/>
            <ac:spMk id="10" creationId="{00000000-0000-0000-0000-000000000000}"/>
          </ac:spMkLst>
        </pc:spChg>
      </pc:sldChg>
      <pc:sldChg chg="modSp">
        <pc:chgData name="GOMEZ, Paula" userId="S::gomezp@who.int::c93cf399-3ed7-4230-9282-8831e3fe5ae7" providerId="AD" clId="Web-{B9077F0D-BDDF-7B6A-46EE-FA5945CF5098}" dt="2023-02-13T13:59:36.760" v="3" actId="20577"/>
        <pc:sldMkLst>
          <pc:docMk/>
          <pc:sldMk cId="1426959242" sldId="642"/>
        </pc:sldMkLst>
        <pc:spChg chg="mod">
          <ac:chgData name="GOMEZ, Paula" userId="S::gomezp@who.int::c93cf399-3ed7-4230-9282-8831e3fe5ae7" providerId="AD" clId="Web-{B9077F0D-BDDF-7B6A-46EE-FA5945CF5098}" dt="2023-02-13T13:59:36.760" v="3" actId="20577"/>
          <ac:spMkLst>
            <pc:docMk/>
            <pc:sldMk cId="1426959242" sldId="642"/>
            <ac:spMk id="7" creationId="{922A2D4C-1D43-D1A5-607A-7A64CA3B66F8}"/>
          </ac:spMkLst>
        </pc:spChg>
      </pc:sldChg>
      <pc:sldChg chg="modSp">
        <pc:chgData name="GOMEZ, Paula" userId="S::gomezp@who.int::c93cf399-3ed7-4230-9282-8831e3fe5ae7" providerId="AD" clId="Web-{B9077F0D-BDDF-7B6A-46EE-FA5945CF5098}" dt="2023-02-13T13:59:41.495" v="4" actId="20577"/>
        <pc:sldMkLst>
          <pc:docMk/>
          <pc:sldMk cId="784166473" sldId="662"/>
        </pc:sldMkLst>
        <pc:spChg chg="mod">
          <ac:chgData name="GOMEZ, Paula" userId="S::gomezp@who.int::c93cf399-3ed7-4230-9282-8831e3fe5ae7" providerId="AD" clId="Web-{B9077F0D-BDDF-7B6A-46EE-FA5945CF5098}" dt="2023-02-13T13:59:41.495" v="4" actId="20577"/>
          <ac:spMkLst>
            <pc:docMk/>
            <pc:sldMk cId="784166473" sldId="662"/>
            <ac:spMk id="7" creationId="{922A2D4C-1D43-D1A5-607A-7A64CA3B66F8}"/>
          </ac:spMkLst>
        </pc:spChg>
      </pc:sldChg>
    </pc:docChg>
  </pc:docChgLst>
  <pc:docChgLst>
    <pc:chgData name="EZZINE, Hind" userId="S::ezzineh@who.int::edcab00f-6318-46e5-a4a9-188b01ee222f" providerId="AD" clId="Web-{58161040-B570-4389-A3FF-8C2482ABC7B3}"/>
    <pc:docChg chg="modSld">
      <pc:chgData name="EZZINE, Hind" userId="S::ezzineh@who.int::edcab00f-6318-46e5-a4a9-188b01ee222f" providerId="AD" clId="Web-{58161040-B570-4389-A3FF-8C2482ABC7B3}" dt="2023-03-21T22:11:07.099" v="38" actId="1076"/>
      <pc:docMkLst>
        <pc:docMk/>
      </pc:docMkLst>
      <pc:sldChg chg="addSp modSp">
        <pc:chgData name="EZZINE, Hind" userId="S::ezzineh@who.int::edcab00f-6318-46e5-a4a9-188b01ee222f" providerId="AD" clId="Web-{58161040-B570-4389-A3FF-8C2482ABC7B3}" dt="2023-03-21T22:11:07.099" v="38" actId="1076"/>
        <pc:sldMkLst>
          <pc:docMk/>
          <pc:sldMk cId="4149292024" sldId="698"/>
        </pc:sldMkLst>
        <pc:spChg chg="mod">
          <ac:chgData name="EZZINE, Hind" userId="S::ezzineh@who.int::edcab00f-6318-46e5-a4a9-188b01ee222f" providerId="AD" clId="Web-{58161040-B570-4389-A3FF-8C2482ABC7B3}" dt="2023-03-21T22:11:07.099" v="38" actId="1076"/>
          <ac:spMkLst>
            <pc:docMk/>
            <pc:sldMk cId="4149292024" sldId="698"/>
            <ac:spMk id="3" creationId="{00000000-0000-0000-0000-000000000000}"/>
          </ac:spMkLst>
        </pc:spChg>
        <pc:spChg chg="add mod">
          <ac:chgData name="EZZINE, Hind" userId="S::ezzineh@who.int::edcab00f-6318-46e5-a4a9-188b01ee222f" providerId="AD" clId="Web-{58161040-B570-4389-A3FF-8C2482ABC7B3}" dt="2023-03-21T22:08:19.985" v="7" actId="20577"/>
          <ac:spMkLst>
            <pc:docMk/>
            <pc:sldMk cId="4149292024" sldId="698"/>
            <ac:spMk id="6" creationId="{522AED9E-F47A-95A5-A17E-66D860A86B48}"/>
          </ac:spMkLst>
        </pc:spChg>
      </pc:sldChg>
    </pc:docChg>
  </pc:docChgLst>
  <pc:docChgLst>
    <pc:chgData name="EZZINE, Hind" userId="S::ezzineh@who.int::edcab00f-6318-46e5-a4a9-188b01ee222f" providerId="AD" clId="Web-{DB607B00-2A6B-0CA1-47F9-87E8D8699D3A}"/>
    <pc:docChg chg="modSld">
      <pc:chgData name="EZZINE, Hind" userId="S::ezzineh@who.int::edcab00f-6318-46e5-a4a9-188b01ee222f" providerId="AD" clId="Web-{DB607B00-2A6B-0CA1-47F9-87E8D8699D3A}" dt="2024-08-01T11:25:16.825" v="45" actId="20577"/>
      <pc:docMkLst>
        <pc:docMk/>
      </pc:docMkLst>
      <pc:sldChg chg="modSp">
        <pc:chgData name="EZZINE, Hind" userId="S::ezzineh@who.int::edcab00f-6318-46e5-a4a9-188b01ee222f" providerId="AD" clId="Web-{DB607B00-2A6B-0CA1-47F9-87E8D8699D3A}" dt="2024-08-01T11:24:48.168" v="37" actId="20577"/>
        <pc:sldMkLst>
          <pc:docMk/>
          <pc:sldMk cId="825514520" sldId="655"/>
        </pc:sldMkLst>
        <pc:spChg chg="mod">
          <ac:chgData name="EZZINE, Hind" userId="S::ezzineh@who.int::edcab00f-6318-46e5-a4a9-188b01ee222f" providerId="AD" clId="Web-{DB607B00-2A6B-0CA1-47F9-87E8D8699D3A}" dt="2024-08-01T11:24:48.168" v="37" actId="20577"/>
          <ac:spMkLst>
            <pc:docMk/>
            <pc:sldMk cId="825514520" sldId="655"/>
            <ac:spMk id="8" creationId="{1D3A5C31-B449-4777-8786-2620090801B8}"/>
          </ac:spMkLst>
        </pc:spChg>
      </pc:sldChg>
      <pc:sldChg chg="modSp">
        <pc:chgData name="EZZINE, Hind" userId="S::ezzineh@who.int::edcab00f-6318-46e5-a4a9-188b01ee222f" providerId="AD" clId="Web-{DB607B00-2A6B-0CA1-47F9-87E8D8699D3A}" dt="2024-08-01T11:24:55.230" v="38" actId="20577"/>
        <pc:sldMkLst>
          <pc:docMk/>
          <pc:sldMk cId="3888999264" sldId="656"/>
        </pc:sldMkLst>
        <pc:spChg chg="mod">
          <ac:chgData name="EZZINE, Hind" userId="S::ezzineh@who.int::edcab00f-6318-46e5-a4a9-188b01ee222f" providerId="AD" clId="Web-{DB607B00-2A6B-0CA1-47F9-87E8D8699D3A}" dt="2024-08-01T11:24:55.230" v="38" actId="20577"/>
          <ac:spMkLst>
            <pc:docMk/>
            <pc:sldMk cId="3888999264" sldId="656"/>
            <ac:spMk id="8" creationId="{1D3A5C31-B449-4777-8786-2620090801B8}"/>
          </ac:spMkLst>
        </pc:spChg>
      </pc:sldChg>
      <pc:sldChg chg="modSp">
        <pc:chgData name="EZZINE, Hind" userId="S::ezzineh@who.int::edcab00f-6318-46e5-a4a9-188b01ee222f" providerId="AD" clId="Web-{DB607B00-2A6B-0CA1-47F9-87E8D8699D3A}" dt="2024-08-01T11:24:41.433" v="36" actId="20577"/>
        <pc:sldMkLst>
          <pc:docMk/>
          <pc:sldMk cId="1353767814" sldId="674"/>
        </pc:sldMkLst>
        <pc:spChg chg="mod">
          <ac:chgData name="EZZINE, Hind" userId="S::ezzineh@who.int::edcab00f-6318-46e5-a4a9-188b01ee222f" providerId="AD" clId="Web-{DB607B00-2A6B-0CA1-47F9-87E8D8699D3A}" dt="2024-08-01T11:24:41.433" v="36" actId="20577"/>
          <ac:spMkLst>
            <pc:docMk/>
            <pc:sldMk cId="1353767814" sldId="674"/>
            <ac:spMk id="4" creationId="{1D3A5C31-B449-4777-8786-2620090801B8}"/>
          </ac:spMkLst>
        </pc:spChg>
      </pc:sldChg>
      <pc:sldChg chg="delSp modSp">
        <pc:chgData name="EZZINE, Hind" userId="S::ezzineh@who.int::edcab00f-6318-46e5-a4a9-188b01ee222f" providerId="AD" clId="Web-{DB607B00-2A6B-0CA1-47F9-87E8D8699D3A}" dt="2024-08-01T11:25:06.575" v="42" actId="20577"/>
        <pc:sldMkLst>
          <pc:docMk/>
          <pc:sldMk cId="87605865" sldId="1879"/>
        </pc:sldMkLst>
        <pc:spChg chg="mod">
          <ac:chgData name="EZZINE, Hind" userId="S::ezzineh@who.int::edcab00f-6318-46e5-a4a9-188b01ee222f" providerId="AD" clId="Web-{DB607B00-2A6B-0CA1-47F9-87E8D8699D3A}" dt="2024-08-01T11:25:06.575" v="42" actId="20577"/>
          <ac:spMkLst>
            <pc:docMk/>
            <pc:sldMk cId="87605865" sldId="1879"/>
            <ac:spMk id="7" creationId="{72786769-5C1F-DDAC-B661-F723E3EB5BBE}"/>
          </ac:spMkLst>
        </pc:spChg>
        <pc:spChg chg="mod">
          <ac:chgData name="EZZINE, Hind" userId="S::ezzineh@who.int::edcab00f-6318-46e5-a4a9-188b01ee222f" providerId="AD" clId="Web-{DB607B00-2A6B-0CA1-47F9-87E8D8699D3A}" dt="2024-08-01T11:22:39.727" v="25" actId="20577"/>
          <ac:spMkLst>
            <pc:docMk/>
            <pc:sldMk cId="87605865" sldId="1879"/>
            <ac:spMk id="380" creationId="{00000000-0000-0000-0000-000000000000}"/>
          </ac:spMkLst>
        </pc:spChg>
        <pc:spChg chg="mod">
          <ac:chgData name="EZZINE, Hind" userId="S::ezzineh@who.int::edcab00f-6318-46e5-a4a9-188b01ee222f" providerId="AD" clId="Web-{DB607B00-2A6B-0CA1-47F9-87E8D8699D3A}" dt="2024-08-01T11:23:47.697" v="32" actId="1076"/>
          <ac:spMkLst>
            <pc:docMk/>
            <pc:sldMk cId="87605865" sldId="1879"/>
            <ac:spMk id="392" creationId="{00000000-0000-0000-0000-000000000000}"/>
          </ac:spMkLst>
        </pc:spChg>
        <pc:spChg chg="mod">
          <ac:chgData name="EZZINE, Hind" userId="S::ezzineh@who.int::edcab00f-6318-46e5-a4a9-188b01ee222f" providerId="AD" clId="Web-{DB607B00-2A6B-0CA1-47F9-87E8D8699D3A}" dt="2024-08-01T11:22:23.117" v="23"/>
          <ac:spMkLst>
            <pc:docMk/>
            <pc:sldMk cId="87605865" sldId="1879"/>
            <ac:spMk id="395" creationId="{00000000-0000-0000-0000-000000000000}"/>
          </ac:spMkLst>
        </pc:spChg>
        <pc:cxnChg chg="del">
          <ac:chgData name="EZZINE, Hind" userId="S::ezzineh@who.int::edcab00f-6318-46e5-a4a9-188b01ee222f" providerId="AD" clId="Web-{DB607B00-2A6B-0CA1-47F9-87E8D8699D3A}" dt="2024-08-01T11:22:43.961" v="26"/>
          <ac:cxnSpMkLst>
            <pc:docMk/>
            <pc:sldMk cId="87605865" sldId="1879"/>
            <ac:cxnSpMk id="381" creationId="{00000000-0000-0000-0000-000000000000}"/>
          </ac:cxnSpMkLst>
        </pc:cxnChg>
      </pc:sldChg>
      <pc:sldChg chg="delSp modSp">
        <pc:chgData name="EZZINE, Hind" userId="S::ezzineh@who.int::edcab00f-6318-46e5-a4a9-188b01ee222f" providerId="AD" clId="Web-{DB607B00-2A6B-0CA1-47F9-87E8D8699D3A}" dt="2024-08-01T11:25:10.622" v="44" actId="20577"/>
        <pc:sldMkLst>
          <pc:docMk/>
          <pc:sldMk cId="2846641920" sldId="1880"/>
        </pc:sldMkLst>
        <pc:spChg chg="mod">
          <ac:chgData name="EZZINE, Hind" userId="S::ezzineh@who.int::edcab00f-6318-46e5-a4a9-188b01ee222f" providerId="AD" clId="Web-{DB607B00-2A6B-0CA1-47F9-87E8D8699D3A}" dt="2024-08-01T11:25:10.622" v="44" actId="20577"/>
          <ac:spMkLst>
            <pc:docMk/>
            <pc:sldMk cId="2846641920" sldId="1880"/>
            <ac:spMk id="7" creationId="{293C67EE-8CD8-1BB1-A70F-8AABDA719466}"/>
          </ac:spMkLst>
        </pc:spChg>
        <pc:spChg chg="mod">
          <ac:chgData name="EZZINE, Hind" userId="S::ezzineh@who.int::edcab00f-6318-46e5-a4a9-188b01ee222f" providerId="AD" clId="Web-{DB607B00-2A6B-0CA1-47F9-87E8D8699D3A}" dt="2024-08-01T11:21:06.443" v="14" actId="20577"/>
          <ac:spMkLst>
            <pc:docMk/>
            <pc:sldMk cId="2846641920" sldId="1880"/>
            <ac:spMk id="520" creationId="{00000000-0000-0000-0000-000000000000}"/>
          </ac:spMkLst>
        </pc:spChg>
        <pc:spChg chg="mod">
          <ac:chgData name="EZZINE, Hind" userId="S::ezzineh@who.int::edcab00f-6318-46e5-a4a9-188b01ee222f" providerId="AD" clId="Web-{DB607B00-2A6B-0CA1-47F9-87E8D8699D3A}" dt="2024-08-01T11:23:57.323" v="33" actId="1076"/>
          <ac:spMkLst>
            <pc:docMk/>
            <pc:sldMk cId="2846641920" sldId="1880"/>
            <ac:spMk id="532" creationId="{00000000-0000-0000-0000-000000000000}"/>
          </ac:spMkLst>
        </pc:spChg>
        <pc:spChg chg="mod">
          <ac:chgData name="EZZINE, Hind" userId="S::ezzineh@who.int::edcab00f-6318-46e5-a4a9-188b01ee222f" providerId="AD" clId="Web-{DB607B00-2A6B-0CA1-47F9-87E8D8699D3A}" dt="2024-08-01T11:20:58.224" v="12" actId="20577"/>
          <ac:spMkLst>
            <pc:docMk/>
            <pc:sldMk cId="2846641920" sldId="1880"/>
            <ac:spMk id="535" creationId="{00000000-0000-0000-0000-000000000000}"/>
          </ac:spMkLst>
        </pc:spChg>
        <pc:cxnChg chg="del">
          <ac:chgData name="EZZINE, Hind" userId="S::ezzineh@who.int::edcab00f-6318-46e5-a4a9-188b01ee222f" providerId="AD" clId="Web-{DB607B00-2A6B-0CA1-47F9-87E8D8699D3A}" dt="2024-08-01T11:22:49.039" v="27"/>
          <ac:cxnSpMkLst>
            <pc:docMk/>
            <pc:sldMk cId="2846641920" sldId="1880"/>
            <ac:cxnSpMk id="521" creationId="{00000000-0000-0000-0000-000000000000}"/>
          </ac:cxnSpMkLst>
        </pc:cxnChg>
      </pc:sldChg>
      <pc:sldChg chg="addSp delSp modSp mod modClrScheme chgLayout">
        <pc:chgData name="EZZINE, Hind" userId="S::ezzineh@who.int::edcab00f-6318-46e5-a4a9-188b01ee222f" providerId="AD" clId="Web-{DB607B00-2A6B-0CA1-47F9-87E8D8699D3A}" dt="2024-08-01T11:25:16.825" v="45" actId="20577"/>
        <pc:sldMkLst>
          <pc:docMk/>
          <pc:sldMk cId="316817516" sldId="1881"/>
        </pc:sldMkLst>
        <pc:spChg chg="add del mod ord">
          <ac:chgData name="EZZINE, Hind" userId="S::ezzineh@who.int::edcab00f-6318-46e5-a4a9-188b01ee222f" providerId="AD" clId="Web-{DB607B00-2A6B-0CA1-47F9-87E8D8699D3A}" dt="2024-08-01T11:20:19.644" v="4"/>
          <ac:spMkLst>
            <pc:docMk/>
            <pc:sldMk cId="316817516" sldId="1881"/>
            <ac:spMk id="2" creationId="{37CC0F36-3763-72B8-B55A-A8C792D9C7CA}"/>
          </ac:spMkLst>
        </pc:spChg>
        <pc:spChg chg="add del mod ord">
          <ac:chgData name="EZZINE, Hind" userId="S::ezzineh@who.int::edcab00f-6318-46e5-a4a9-188b01ee222f" providerId="AD" clId="Web-{DB607B00-2A6B-0CA1-47F9-87E8D8699D3A}" dt="2024-08-01T11:20:32.785" v="6"/>
          <ac:spMkLst>
            <pc:docMk/>
            <pc:sldMk cId="316817516" sldId="1881"/>
            <ac:spMk id="3" creationId="{1A2360F7-6C19-D33F-465B-D9B3B2E5CAD8}"/>
          </ac:spMkLst>
        </pc:spChg>
        <pc:spChg chg="add mod">
          <ac:chgData name="EZZINE, Hind" userId="S::ezzineh@who.int::edcab00f-6318-46e5-a4a9-188b01ee222f" providerId="AD" clId="Web-{DB607B00-2A6B-0CA1-47F9-87E8D8699D3A}" dt="2024-08-01T11:25:16.825" v="45" actId="20577"/>
          <ac:spMkLst>
            <pc:docMk/>
            <pc:sldMk cId="316817516" sldId="1881"/>
            <ac:spMk id="5" creationId="{8A1C287D-9FE6-A467-BC72-603355AE4D10}"/>
          </ac:spMkLst>
        </pc:spChg>
        <pc:spChg chg="mod">
          <ac:chgData name="EZZINE, Hind" userId="S::ezzineh@who.int::edcab00f-6318-46e5-a4a9-188b01ee222f" providerId="AD" clId="Web-{DB607B00-2A6B-0CA1-47F9-87E8D8699D3A}" dt="2024-08-01T11:23:10.290" v="29"/>
          <ac:spMkLst>
            <pc:docMk/>
            <pc:sldMk cId="316817516" sldId="1881"/>
            <ac:spMk id="492" creationId="{00000000-0000-0000-0000-000000000000}"/>
          </ac:spMkLst>
        </pc:spChg>
        <pc:spChg chg="del">
          <ac:chgData name="EZZINE, Hind" userId="S::ezzineh@who.int::edcab00f-6318-46e5-a4a9-188b01ee222f" providerId="AD" clId="Web-{DB607B00-2A6B-0CA1-47F9-87E8D8699D3A}" dt="2024-08-01T11:19:51.753" v="0"/>
          <ac:spMkLst>
            <pc:docMk/>
            <pc:sldMk cId="316817516" sldId="1881"/>
            <ac:spMk id="497" creationId="{00000000-0000-0000-0000-000000000000}"/>
          </ac:spMkLst>
        </pc:spChg>
        <pc:spChg chg="del">
          <ac:chgData name="EZZINE, Hind" userId="S::ezzineh@who.int::edcab00f-6318-46e5-a4a9-188b01ee222f" providerId="AD" clId="Web-{DB607B00-2A6B-0CA1-47F9-87E8D8699D3A}" dt="2024-08-01T11:20:17.426" v="3"/>
          <ac:spMkLst>
            <pc:docMk/>
            <pc:sldMk cId="316817516" sldId="1881"/>
            <ac:spMk id="502" creationId="{00000000-0000-0000-0000-000000000000}"/>
          </ac:spMkLst>
        </pc:spChg>
        <pc:spChg chg="del">
          <ac:chgData name="EZZINE, Hind" userId="S::ezzineh@who.int::edcab00f-6318-46e5-a4a9-188b01ee222f" providerId="AD" clId="Web-{DB607B00-2A6B-0CA1-47F9-87E8D8699D3A}" dt="2024-08-01T11:20:15.847" v="2"/>
          <ac:spMkLst>
            <pc:docMk/>
            <pc:sldMk cId="316817516" sldId="1881"/>
            <ac:spMk id="503" creationId="{00000000-0000-0000-0000-000000000000}"/>
          </ac:spMkLst>
        </pc:spChg>
        <pc:spChg chg="mod">
          <ac:chgData name="EZZINE, Hind" userId="S::ezzineh@who.int::edcab00f-6318-46e5-a4a9-188b01ee222f" providerId="AD" clId="Web-{DB607B00-2A6B-0CA1-47F9-87E8D8699D3A}" dt="2024-08-01T11:24:05.807" v="34" actId="1076"/>
          <ac:spMkLst>
            <pc:docMk/>
            <pc:sldMk cId="316817516" sldId="1881"/>
            <ac:spMk id="504" creationId="{00000000-0000-0000-0000-000000000000}"/>
          </ac:spMkLst>
        </pc:spChg>
        <pc:spChg chg="del">
          <ac:chgData name="EZZINE, Hind" userId="S::ezzineh@who.int::edcab00f-6318-46e5-a4a9-188b01ee222f" providerId="AD" clId="Web-{DB607B00-2A6B-0CA1-47F9-87E8D8699D3A}" dt="2024-08-01T11:21:27.881" v="17"/>
          <ac:spMkLst>
            <pc:docMk/>
            <pc:sldMk cId="316817516" sldId="1881"/>
            <ac:spMk id="505" creationId="{00000000-0000-0000-0000-000000000000}"/>
          </ac:spMkLst>
        </pc:spChg>
        <pc:spChg chg="del mod">
          <ac:chgData name="EZZINE, Hind" userId="S::ezzineh@who.int::edcab00f-6318-46e5-a4a9-188b01ee222f" providerId="AD" clId="Web-{DB607B00-2A6B-0CA1-47F9-87E8D8699D3A}" dt="2024-08-01T11:21:26.068" v="16"/>
          <ac:spMkLst>
            <pc:docMk/>
            <pc:sldMk cId="316817516" sldId="1881"/>
            <ac:spMk id="506" creationId="{00000000-0000-0000-0000-000000000000}"/>
          </ac:spMkLst>
        </pc:spChg>
        <pc:spChg chg="mod">
          <ac:chgData name="EZZINE, Hind" userId="S::ezzineh@who.int::edcab00f-6318-46e5-a4a9-188b01ee222f" providerId="AD" clId="Web-{DB607B00-2A6B-0CA1-47F9-87E8D8699D3A}" dt="2024-08-01T11:23:23.431" v="31" actId="20577"/>
          <ac:spMkLst>
            <pc:docMk/>
            <pc:sldMk cId="316817516" sldId="1881"/>
            <ac:spMk id="507" creationId="{00000000-0000-0000-0000-000000000000}"/>
          </ac:spMkLst>
        </pc:spChg>
        <pc:cxnChg chg="del">
          <ac:chgData name="EZZINE, Hind" userId="S::ezzineh@who.int::edcab00f-6318-46e5-a4a9-188b01ee222f" providerId="AD" clId="Web-{DB607B00-2A6B-0CA1-47F9-87E8D8699D3A}" dt="2024-08-01T11:22:55.368" v="28"/>
          <ac:cxnSpMkLst>
            <pc:docMk/>
            <pc:sldMk cId="316817516" sldId="1881"/>
            <ac:cxnSpMk id="493" creationId="{00000000-0000-0000-0000-000000000000}"/>
          </ac:cxnSpMkLst>
        </pc:cxnChg>
      </pc:sldChg>
      <pc:sldChg chg="modSp">
        <pc:chgData name="EZZINE, Hind" userId="S::ezzineh@who.int::edcab00f-6318-46e5-a4a9-188b01ee222f" providerId="AD" clId="Web-{DB607B00-2A6B-0CA1-47F9-87E8D8699D3A}" dt="2024-08-01T11:24:58.168" v="40" actId="20577"/>
        <pc:sldMkLst>
          <pc:docMk/>
          <pc:sldMk cId="4126587444" sldId="1882"/>
        </pc:sldMkLst>
        <pc:spChg chg="mod">
          <ac:chgData name="EZZINE, Hind" userId="S::ezzineh@who.int::edcab00f-6318-46e5-a4a9-188b01ee222f" providerId="AD" clId="Web-{DB607B00-2A6B-0CA1-47F9-87E8D8699D3A}" dt="2024-08-01T11:24:58.168" v="40" actId="20577"/>
          <ac:spMkLst>
            <pc:docMk/>
            <pc:sldMk cId="4126587444" sldId="1882"/>
            <ac:spMk id="8" creationId="{1D3A5C31-B449-4777-8786-2620090801B8}"/>
          </ac:spMkLst>
        </pc:spChg>
      </pc:sldChg>
    </pc:docChg>
  </pc:docChgLst>
  <pc:docChgLst>
    <pc:chgData name="EZZINE, Hind" userId="S::ezzineh@who.int::edcab00f-6318-46e5-a4a9-188b01ee222f" providerId="AD" clId="Web-{148EB7F8-EA43-4870-B752-50740AA5BC89}"/>
    <pc:docChg chg="modSld">
      <pc:chgData name="EZZINE, Hind" userId="S::ezzineh@who.int::edcab00f-6318-46e5-a4a9-188b01ee222f" providerId="AD" clId="Web-{148EB7F8-EA43-4870-B752-50740AA5BC89}" dt="2023-05-16T01:00:13.966" v="3"/>
      <pc:docMkLst>
        <pc:docMk/>
      </pc:docMkLst>
      <pc:sldChg chg="addSp delSp modSp">
        <pc:chgData name="EZZINE, Hind" userId="S::ezzineh@who.int::edcab00f-6318-46e5-a4a9-188b01ee222f" providerId="AD" clId="Web-{148EB7F8-EA43-4870-B752-50740AA5BC89}" dt="2023-05-16T01:00:13.966" v="3"/>
        <pc:sldMkLst>
          <pc:docMk/>
          <pc:sldMk cId="2137147746" sldId="682"/>
        </pc:sldMkLst>
        <pc:spChg chg="add del mod">
          <ac:chgData name="EZZINE, Hind" userId="S::ezzineh@who.int::edcab00f-6318-46e5-a4a9-188b01ee222f" providerId="AD" clId="Web-{148EB7F8-EA43-4870-B752-50740AA5BC89}" dt="2023-05-16T01:00:13.966" v="3"/>
          <ac:spMkLst>
            <pc:docMk/>
            <pc:sldMk cId="2137147746" sldId="682"/>
            <ac:spMk id="8" creationId="{00EFBD8A-0752-148B-4185-917DD60EA576}"/>
          </ac:spMkLst>
        </pc:spChg>
      </pc:sldChg>
    </pc:docChg>
  </pc:docChgLst>
  <pc:docChgLst>
    <pc:chgData name="GOMEZ, Paula" userId="c93cf399-3ed7-4230-9282-8831e3fe5ae7" providerId="ADAL" clId="{E367B37D-3EE0-45F9-B2F6-7F091BB5FD37}"/>
    <pc:docChg chg="modSld">
      <pc:chgData name="GOMEZ, Paula" userId="c93cf399-3ed7-4230-9282-8831e3fe5ae7" providerId="ADAL" clId="{E367B37D-3EE0-45F9-B2F6-7F091BB5FD37}" dt="2024-08-20T09:20:05.492" v="7" actId="13926"/>
      <pc:docMkLst>
        <pc:docMk/>
      </pc:docMkLst>
      <pc:sldChg chg="delCm">
        <pc:chgData name="GOMEZ, Paula" userId="c93cf399-3ed7-4230-9282-8831e3fe5ae7" providerId="ADAL" clId="{E367B37D-3EE0-45F9-B2F6-7F091BB5FD37}" dt="2024-08-20T09:18:25.250" v="2"/>
        <pc:sldMkLst>
          <pc:docMk/>
          <pc:sldMk cId="891943738" sldId="1875"/>
        </pc:sldMkLst>
      </pc:sldChg>
      <pc:sldChg chg="modSp mod">
        <pc:chgData name="GOMEZ, Paula" userId="c93cf399-3ed7-4230-9282-8831e3fe5ae7" providerId="ADAL" clId="{E367B37D-3EE0-45F9-B2F6-7F091BB5FD37}" dt="2024-08-20T09:20:05.492" v="7" actId="13926"/>
        <pc:sldMkLst>
          <pc:docMk/>
          <pc:sldMk cId="936520509" sldId="1876"/>
        </pc:sldMkLst>
        <pc:spChg chg="mod">
          <ac:chgData name="GOMEZ, Paula" userId="c93cf399-3ed7-4230-9282-8831e3fe5ae7" providerId="ADAL" clId="{E367B37D-3EE0-45F9-B2F6-7F091BB5FD37}" dt="2024-08-20T09:20:05.492" v="7" actId="13926"/>
          <ac:spMkLst>
            <pc:docMk/>
            <pc:sldMk cId="936520509" sldId="1876"/>
            <ac:spMk id="628" creationId="{00000000-0000-0000-0000-000000000000}"/>
          </ac:spMkLst>
        </pc:spChg>
      </pc:sldChg>
    </pc:docChg>
  </pc:docChgLst>
  <pc:docChgLst>
    <pc:chgData name="GOMEZ, Paula" userId="c93cf399-3ed7-4230-9282-8831e3fe5ae7" providerId="ADAL" clId="{5D10C38D-AA93-4505-8DC7-30D83FAE6EF7}"/>
    <pc:docChg chg="custSel addSld modSld sldOrd modMainMaster">
      <pc:chgData name="GOMEZ, Paula" userId="c93cf399-3ed7-4230-9282-8831e3fe5ae7" providerId="ADAL" clId="{5D10C38D-AA93-4505-8DC7-30D83FAE6EF7}" dt="2023-05-04T14:46:10.234" v="976" actId="20577"/>
      <pc:docMkLst>
        <pc:docMk/>
      </pc:docMkLst>
      <pc:sldChg chg="modSp mod delCm">
        <pc:chgData name="GOMEZ, Paula" userId="c93cf399-3ed7-4230-9282-8831e3fe5ae7" providerId="ADAL" clId="{5D10C38D-AA93-4505-8DC7-30D83FAE6EF7}" dt="2023-04-26T14:44:47.710" v="376" actId="1076"/>
        <pc:sldMkLst>
          <pc:docMk/>
          <pc:sldMk cId="0" sldId="265"/>
        </pc:sldMkLst>
        <pc:spChg chg="mod">
          <ac:chgData name="GOMEZ, Paula" userId="c93cf399-3ed7-4230-9282-8831e3fe5ae7" providerId="ADAL" clId="{5D10C38D-AA93-4505-8DC7-30D83FAE6EF7}" dt="2023-04-26T14:44:47.710" v="376" actId="1076"/>
          <ac:spMkLst>
            <pc:docMk/>
            <pc:sldMk cId="0" sldId="265"/>
            <ac:spMk id="616" creationId="{00000000-0000-0000-0000-000000000000}"/>
          </ac:spMkLst>
        </pc:spChg>
      </pc:sldChg>
      <pc:sldChg chg="modSp mod">
        <pc:chgData name="GOMEZ, Paula" userId="c93cf399-3ed7-4230-9282-8831e3fe5ae7" providerId="ADAL" clId="{5D10C38D-AA93-4505-8DC7-30D83FAE6EF7}" dt="2023-05-04T14:19:51.245" v="455" actId="207"/>
        <pc:sldMkLst>
          <pc:docMk/>
          <pc:sldMk cId="2033389759" sldId="542"/>
        </pc:sldMkLst>
        <pc:spChg chg="mod">
          <ac:chgData name="GOMEZ, Paula" userId="c93cf399-3ed7-4230-9282-8831e3fe5ae7" providerId="ADAL" clId="{5D10C38D-AA93-4505-8DC7-30D83FAE6EF7}" dt="2023-05-04T14:19:51.245" v="455" actId="207"/>
          <ac:spMkLst>
            <pc:docMk/>
            <pc:sldMk cId="2033389759" sldId="542"/>
            <ac:spMk id="6" creationId="{00000000-0000-0000-0000-000000000000}"/>
          </ac:spMkLst>
        </pc:spChg>
      </pc:sldChg>
      <pc:sldChg chg="modSp mod delCm">
        <pc:chgData name="GOMEZ, Paula" userId="c93cf399-3ed7-4230-9282-8831e3fe5ae7" providerId="ADAL" clId="{5D10C38D-AA93-4505-8DC7-30D83FAE6EF7}" dt="2023-05-04T14:45:51.378" v="956" actId="20577"/>
        <pc:sldMkLst>
          <pc:docMk/>
          <pc:sldMk cId="1836358625" sldId="566"/>
        </pc:sldMkLst>
        <pc:spChg chg="mod">
          <ac:chgData name="GOMEZ, Paula" userId="c93cf399-3ed7-4230-9282-8831e3fe5ae7" providerId="ADAL" clId="{5D10C38D-AA93-4505-8DC7-30D83FAE6EF7}" dt="2023-05-04T14:45:51.378" v="956" actId="20577"/>
          <ac:spMkLst>
            <pc:docMk/>
            <pc:sldMk cId="1836358625" sldId="566"/>
            <ac:spMk id="616" creationId="{00000000-0000-0000-0000-000000000000}"/>
          </ac:spMkLst>
        </pc:spChg>
      </pc:sldChg>
      <pc:sldChg chg="modSp mod">
        <pc:chgData name="GOMEZ, Paula" userId="c93cf399-3ed7-4230-9282-8831e3fe5ae7" providerId="ADAL" clId="{5D10C38D-AA93-4505-8DC7-30D83FAE6EF7}" dt="2023-05-04T14:20:11.105" v="461" actId="20577"/>
        <pc:sldMkLst>
          <pc:docMk/>
          <pc:sldMk cId="4274346533" sldId="608"/>
        </pc:sldMkLst>
        <pc:spChg chg="mod">
          <ac:chgData name="GOMEZ, Paula" userId="c93cf399-3ed7-4230-9282-8831e3fe5ae7" providerId="ADAL" clId="{5D10C38D-AA93-4505-8DC7-30D83FAE6EF7}" dt="2023-05-04T14:20:11.105" v="461" actId="20577"/>
          <ac:spMkLst>
            <pc:docMk/>
            <pc:sldMk cId="4274346533" sldId="608"/>
            <ac:spMk id="4" creationId="{98E8075F-5565-43E3-BDCF-0B6976F44FE4}"/>
          </ac:spMkLst>
        </pc:spChg>
      </pc:sldChg>
      <pc:sldChg chg="modSp mod">
        <pc:chgData name="GOMEZ, Paula" userId="c93cf399-3ed7-4230-9282-8831e3fe5ae7" providerId="ADAL" clId="{5D10C38D-AA93-4505-8DC7-30D83FAE6EF7}" dt="2023-05-04T14:20:16.758" v="465" actId="20577"/>
        <pc:sldMkLst>
          <pc:docMk/>
          <pc:sldMk cId="2698504604" sldId="612"/>
        </pc:sldMkLst>
        <pc:spChg chg="mod">
          <ac:chgData name="GOMEZ, Paula" userId="c93cf399-3ed7-4230-9282-8831e3fe5ae7" providerId="ADAL" clId="{5D10C38D-AA93-4505-8DC7-30D83FAE6EF7}" dt="2023-05-04T14:20:16.758" v="465" actId="20577"/>
          <ac:spMkLst>
            <pc:docMk/>
            <pc:sldMk cId="2698504604" sldId="612"/>
            <ac:spMk id="4" creationId="{98E8075F-5565-43E3-BDCF-0B6976F44FE4}"/>
          </ac:spMkLst>
        </pc:spChg>
      </pc:sldChg>
      <pc:sldChg chg="modSp mod">
        <pc:chgData name="GOMEZ, Paula" userId="c93cf399-3ed7-4230-9282-8831e3fe5ae7" providerId="ADAL" clId="{5D10C38D-AA93-4505-8DC7-30D83FAE6EF7}" dt="2023-05-04T14:19:58.391" v="456" actId="20577"/>
        <pc:sldMkLst>
          <pc:docMk/>
          <pc:sldMk cId="657549216" sldId="613"/>
        </pc:sldMkLst>
        <pc:spChg chg="mod">
          <ac:chgData name="GOMEZ, Paula" userId="c93cf399-3ed7-4230-9282-8831e3fe5ae7" providerId="ADAL" clId="{5D10C38D-AA93-4505-8DC7-30D83FAE6EF7}" dt="2023-05-04T14:19:58.391" v="456" actId="20577"/>
          <ac:spMkLst>
            <pc:docMk/>
            <pc:sldMk cId="657549216" sldId="613"/>
            <ac:spMk id="623" creationId="{00000000-0000-0000-0000-000000000000}"/>
          </ac:spMkLst>
        </pc:spChg>
      </pc:sldChg>
      <pc:sldChg chg="modSp mod">
        <pc:chgData name="GOMEZ, Paula" userId="c93cf399-3ed7-4230-9282-8831e3fe5ae7" providerId="ADAL" clId="{5D10C38D-AA93-4505-8DC7-30D83FAE6EF7}" dt="2023-05-04T14:20:22.590" v="469" actId="20577"/>
        <pc:sldMkLst>
          <pc:docMk/>
          <pc:sldMk cId="2975130949" sldId="614"/>
        </pc:sldMkLst>
        <pc:spChg chg="mod">
          <ac:chgData name="GOMEZ, Paula" userId="c93cf399-3ed7-4230-9282-8831e3fe5ae7" providerId="ADAL" clId="{5D10C38D-AA93-4505-8DC7-30D83FAE6EF7}" dt="2023-05-04T14:20:22.590" v="469" actId="20577"/>
          <ac:spMkLst>
            <pc:docMk/>
            <pc:sldMk cId="2975130949" sldId="614"/>
            <ac:spMk id="4" creationId="{98E8075F-5565-43E3-BDCF-0B6976F44FE4}"/>
          </ac:spMkLst>
        </pc:spChg>
      </pc:sldChg>
      <pc:sldChg chg="modSp mod">
        <pc:chgData name="GOMEZ, Paula" userId="c93cf399-3ed7-4230-9282-8831e3fe5ae7" providerId="ADAL" clId="{5D10C38D-AA93-4505-8DC7-30D83FAE6EF7}" dt="2023-05-04T14:20:56.314" v="485" actId="20577"/>
        <pc:sldMkLst>
          <pc:docMk/>
          <pc:sldMk cId="2094026619" sldId="618"/>
        </pc:sldMkLst>
        <pc:spChg chg="mod">
          <ac:chgData name="GOMEZ, Paula" userId="c93cf399-3ed7-4230-9282-8831e3fe5ae7" providerId="ADAL" clId="{5D10C38D-AA93-4505-8DC7-30D83FAE6EF7}" dt="2023-05-04T14:20:56.314" v="485" actId="20577"/>
          <ac:spMkLst>
            <pc:docMk/>
            <pc:sldMk cId="2094026619" sldId="618"/>
            <ac:spMk id="4" creationId="{1D3A5C31-B449-4777-8786-2620090801B8}"/>
          </ac:spMkLst>
        </pc:spChg>
      </pc:sldChg>
      <pc:sldChg chg="modSp mod">
        <pc:chgData name="GOMEZ, Paula" userId="c93cf399-3ed7-4230-9282-8831e3fe5ae7" providerId="ADAL" clId="{5D10C38D-AA93-4505-8DC7-30D83FAE6EF7}" dt="2023-05-04T14:20:41.223" v="480" actId="1076"/>
        <pc:sldMkLst>
          <pc:docMk/>
          <pc:sldMk cId="19293597" sldId="619"/>
        </pc:sldMkLst>
        <pc:spChg chg="mod">
          <ac:chgData name="GOMEZ, Paula" userId="c93cf399-3ed7-4230-9282-8831e3fe5ae7" providerId="ADAL" clId="{5D10C38D-AA93-4505-8DC7-30D83FAE6EF7}" dt="2023-05-04T14:20:41.223" v="480" actId="1076"/>
          <ac:spMkLst>
            <pc:docMk/>
            <pc:sldMk cId="19293597" sldId="619"/>
            <ac:spMk id="623" creationId="{00000000-0000-0000-0000-000000000000}"/>
          </ac:spMkLst>
        </pc:spChg>
      </pc:sldChg>
      <pc:sldChg chg="modSp mod">
        <pc:chgData name="GOMEZ, Paula" userId="c93cf399-3ed7-4230-9282-8831e3fe5ae7" providerId="ADAL" clId="{5D10C38D-AA93-4505-8DC7-30D83FAE6EF7}" dt="2023-05-04T14:20:26.829" v="473" actId="20577"/>
        <pc:sldMkLst>
          <pc:docMk/>
          <pc:sldMk cId="1954234956" sldId="620"/>
        </pc:sldMkLst>
        <pc:spChg chg="mod">
          <ac:chgData name="GOMEZ, Paula" userId="c93cf399-3ed7-4230-9282-8831e3fe5ae7" providerId="ADAL" clId="{5D10C38D-AA93-4505-8DC7-30D83FAE6EF7}" dt="2023-05-04T14:20:26.829" v="473" actId="20577"/>
          <ac:spMkLst>
            <pc:docMk/>
            <pc:sldMk cId="1954234956" sldId="620"/>
            <ac:spMk id="4" creationId="{98E8075F-5565-43E3-BDCF-0B6976F44FE4}"/>
          </ac:spMkLst>
        </pc:spChg>
      </pc:sldChg>
      <pc:sldChg chg="modSp mod">
        <pc:chgData name="GOMEZ, Paula" userId="c93cf399-3ed7-4230-9282-8831e3fe5ae7" providerId="ADAL" clId="{5D10C38D-AA93-4505-8DC7-30D83FAE6EF7}" dt="2023-04-26T14:36:40.604" v="236" actId="1076"/>
        <pc:sldMkLst>
          <pc:docMk/>
          <pc:sldMk cId="1598634664" sldId="634"/>
        </pc:sldMkLst>
        <pc:spChg chg="mod">
          <ac:chgData name="GOMEZ, Paula" userId="c93cf399-3ed7-4230-9282-8831e3fe5ae7" providerId="ADAL" clId="{5D10C38D-AA93-4505-8DC7-30D83FAE6EF7}" dt="2023-04-26T14:36:40.604" v="236" actId="1076"/>
          <ac:spMkLst>
            <pc:docMk/>
            <pc:sldMk cId="1598634664" sldId="634"/>
            <ac:spMk id="6" creationId="{00000000-0000-0000-0000-000000000000}"/>
          </ac:spMkLst>
        </pc:spChg>
      </pc:sldChg>
      <pc:sldChg chg="addSp modSp mod modAnim delCm">
        <pc:chgData name="GOMEZ, Paula" userId="c93cf399-3ed7-4230-9282-8831e3fe5ae7" providerId="ADAL" clId="{5D10C38D-AA93-4505-8DC7-30D83FAE6EF7}" dt="2023-05-04T14:22:30.937" v="511" actId="20577"/>
        <pc:sldMkLst>
          <pc:docMk/>
          <pc:sldMk cId="683942332" sldId="638"/>
        </pc:sldMkLst>
        <pc:spChg chg="mod">
          <ac:chgData name="GOMEZ, Paula" userId="c93cf399-3ed7-4230-9282-8831e3fe5ae7" providerId="ADAL" clId="{5D10C38D-AA93-4505-8DC7-30D83FAE6EF7}" dt="2023-05-04T14:22:30.937" v="511" actId="20577"/>
          <ac:spMkLst>
            <pc:docMk/>
            <pc:sldMk cId="683942332" sldId="638"/>
            <ac:spMk id="4" creationId="{00000000-0000-0000-0000-000000000000}"/>
          </ac:spMkLst>
        </pc:spChg>
        <pc:spChg chg="mod ord">
          <ac:chgData name="GOMEZ, Paula" userId="c93cf399-3ed7-4230-9282-8831e3fe5ae7" providerId="ADAL" clId="{5D10C38D-AA93-4505-8DC7-30D83FAE6EF7}" dt="2023-04-26T14:30:53.916" v="119" actId="164"/>
          <ac:spMkLst>
            <pc:docMk/>
            <pc:sldMk cId="683942332" sldId="638"/>
            <ac:spMk id="7" creationId="{00000000-0000-0000-0000-000000000000}"/>
          </ac:spMkLst>
        </pc:spChg>
        <pc:grpChg chg="add mod">
          <ac:chgData name="GOMEZ, Paula" userId="c93cf399-3ed7-4230-9282-8831e3fe5ae7" providerId="ADAL" clId="{5D10C38D-AA93-4505-8DC7-30D83FAE6EF7}" dt="2023-04-26T14:30:53.916" v="119" actId="164"/>
          <ac:grpSpMkLst>
            <pc:docMk/>
            <pc:sldMk cId="683942332" sldId="638"/>
            <ac:grpSpMk id="8" creationId="{68037B00-F82E-4942-A20E-87A3ACAF6872}"/>
          </ac:grpSpMkLst>
        </pc:grpChg>
        <pc:picChg chg="mod ord">
          <ac:chgData name="GOMEZ, Paula" userId="c93cf399-3ed7-4230-9282-8831e3fe5ae7" providerId="ADAL" clId="{5D10C38D-AA93-4505-8DC7-30D83FAE6EF7}" dt="2023-04-26T14:30:53.916" v="119" actId="164"/>
          <ac:picMkLst>
            <pc:docMk/>
            <pc:sldMk cId="683942332" sldId="638"/>
            <ac:picMk id="6" creationId="{00000000-0000-0000-0000-000000000000}"/>
          </ac:picMkLst>
        </pc:picChg>
      </pc:sldChg>
      <pc:sldChg chg="modSp mod modAnim">
        <pc:chgData name="GOMEZ, Paula" userId="c93cf399-3ed7-4230-9282-8831e3fe5ae7" providerId="ADAL" clId="{5D10C38D-AA93-4505-8DC7-30D83FAE6EF7}" dt="2023-05-04T14:22:26.618" v="507" actId="20577"/>
        <pc:sldMkLst>
          <pc:docMk/>
          <pc:sldMk cId="3300242157" sldId="639"/>
        </pc:sldMkLst>
        <pc:spChg chg="mod">
          <ac:chgData name="GOMEZ, Paula" userId="c93cf399-3ed7-4230-9282-8831e3fe5ae7" providerId="ADAL" clId="{5D10C38D-AA93-4505-8DC7-30D83FAE6EF7}" dt="2023-05-04T14:22:26.618" v="507" actId="20577"/>
          <ac:spMkLst>
            <pc:docMk/>
            <pc:sldMk cId="3300242157" sldId="639"/>
            <ac:spMk id="4" creationId="{00000000-0000-0000-0000-000000000000}"/>
          </ac:spMkLst>
        </pc:spChg>
        <pc:spChg chg="mod">
          <ac:chgData name="GOMEZ, Paula" userId="c93cf399-3ed7-4230-9282-8831e3fe5ae7" providerId="ADAL" clId="{5D10C38D-AA93-4505-8DC7-30D83FAE6EF7}" dt="2023-04-26T14:31:29.210" v="123" actId="1076"/>
          <ac:spMkLst>
            <pc:docMk/>
            <pc:sldMk cId="3300242157" sldId="639"/>
            <ac:spMk id="5" creationId="{873A02FA-0EAD-D60E-906B-169DA8DE9739}"/>
          </ac:spMkLst>
        </pc:spChg>
      </pc:sldChg>
      <pc:sldChg chg="modSp mod">
        <pc:chgData name="GOMEZ, Paula" userId="c93cf399-3ed7-4230-9282-8831e3fe5ae7" providerId="ADAL" clId="{5D10C38D-AA93-4505-8DC7-30D83FAE6EF7}" dt="2023-05-04T14:22:20.793" v="503" actId="255"/>
        <pc:sldMkLst>
          <pc:docMk/>
          <pc:sldMk cId="2615832474" sldId="640"/>
        </pc:sldMkLst>
        <pc:spChg chg="mod">
          <ac:chgData name="GOMEZ, Paula" userId="c93cf399-3ed7-4230-9282-8831e3fe5ae7" providerId="ADAL" clId="{5D10C38D-AA93-4505-8DC7-30D83FAE6EF7}" dt="2023-05-04T14:22:20.793" v="503" actId="255"/>
          <ac:spMkLst>
            <pc:docMk/>
            <pc:sldMk cId="2615832474" sldId="640"/>
            <ac:spMk id="4" creationId="{00000000-0000-0000-0000-000000000000}"/>
          </ac:spMkLst>
        </pc:spChg>
      </pc:sldChg>
      <pc:sldChg chg="modSp mod modAnim">
        <pc:chgData name="GOMEZ, Paula" userId="c93cf399-3ed7-4230-9282-8831e3fe5ae7" providerId="ADAL" clId="{5D10C38D-AA93-4505-8DC7-30D83FAE6EF7}" dt="2023-05-04T14:22:50.538" v="517" actId="255"/>
        <pc:sldMkLst>
          <pc:docMk/>
          <pc:sldMk cId="3107963694" sldId="641"/>
        </pc:sldMkLst>
        <pc:spChg chg="mod">
          <ac:chgData name="GOMEZ, Paula" userId="c93cf399-3ed7-4230-9282-8831e3fe5ae7" providerId="ADAL" clId="{5D10C38D-AA93-4505-8DC7-30D83FAE6EF7}" dt="2023-05-04T14:22:50.538" v="517" actId="255"/>
          <ac:spMkLst>
            <pc:docMk/>
            <pc:sldMk cId="3107963694" sldId="641"/>
            <ac:spMk id="4" creationId="{00000000-0000-0000-0000-000000000000}"/>
          </ac:spMkLst>
        </pc:spChg>
        <pc:spChg chg="mod">
          <ac:chgData name="GOMEZ, Paula" userId="c93cf399-3ed7-4230-9282-8831e3fe5ae7" providerId="ADAL" clId="{5D10C38D-AA93-4505-8DC7-30D83FAE6EF7}" dt="2023-04-26T14:31:48.612" v="126" actId="14100"/>
          <ac:spMkLst>
            <pc:docMk/>
            <pc:sldMk cId="3107963694" sldId="641"/>
            <ac:spMk id="7" creationId="{99B5E104-DF42-5E34-8F72-418C677A3424}"/>
          </ac:spMkLst>
        </pc:spChg>
      </pc:sldChg>
      <pc:sldChg chg="modSp mod modAnim">
        <pc:chgData name="GOMEZ, Paula" userId="c93cf399-3ed7-4230-9282-8831e3fe5ae7" providerId="ADAL" clId="{5D10C38D-AA93-4505-8DC7-30D83FAE6EF7}" dt="2023-05-04T14:23:16.519" v="529" actId="255"/>
        <pc:sldMkLst>
          <pc:docMk/>
          <pc:sldMk cId="1426959242" sldId="642"/>
        </pc:sldMkLst>
        <pc:spChg chg="mod">
          <ac:chgData name="GOMEZ, Paula" userId="c93cf399-3ed7-4230-9282-8831e3fe5ae7" providerId="ADAL" clId="{5D10C38D-AA93-4505-8DC7-30D83FAE6EF7}" dt="2023-05-04T14:23:16.519" v="529" actId="255"/>
          <ac:spMkLst>
            <pc:docMk/>
            <pc:sldMk cId="1426959242" sldId="642"/>
            <ac:spMk id="5" creationId="{00000000-0000-0000-0000-000000000000}"/>
          </ac:spMkLst>
        </pc:spChg>
        <pc:spChg chg="mod">
          <ac:chgData name="GOMEZ, Paula" userId="c93cf399-3ed7-4230-9282-8831e3fe5ae7" providerId="ADAL" clId="{5D10C38D-AA93-4505-8DC7-30D83FAE6EF7}" dt="2023-04-26T14:32:18.028" v="133" actId="14100"/>
          <ac:spMkLst>
            <pc:docMk/>
            <pc:sldMk cId="1426959242" sldId="642"/>
            <ac:spMk id="6" creationId="{00000000-0000-0000-0000-000000000000}"/>
          </ac:spMkLst>
        </pc:spChg>
      </pc:sldChg>
      <pc:sldChg chg="modSp mod">
        <pc:chgData name="GOMEZ, Paula" userId="c93cf399-3ed7-4230-9282-8831e3fe5ae7" providerId="ADAL" clId="{5D10C38D-AA93-4505-8DC7-30D83FAE6EF7}" dt="2023-05-04T14:21:28.420" v="492" actId="20577"/>
        <pc:sldMkLst>
          <pc:docMk/>
          <pc:sldMk cId="3872188794" sldId="643"/>
        </pc:sldMkLst>
        <pc:spChg chg="mod">
          <ac:chgData name="GOMEZ, Paula" userId="c93cf399-3ed7-4230-9282-8831e3fe5ae7" providerId="ADAL" clId="{5D10C38D-AA93-4505-8DC7-30D83FAE6EF7}" dt="2023-05-04T14:21:28.420" v="492" actId="20577"/>
          <ac:spMkLst>
            <pc:docMk/>
            <pc:sldMk cId="3872188794" sldId="643"/>
            <ac:spMk id="623" creationId="{00000000-0000-0000-0000-000000000000}"/>
          </ac:spMkLst>
        </pc:spChg>
      </pc:sldChg>
      <pc:sldChg chg="modSp mod">
        <pc:chgData name="GOMEZ, Paula" userId="c93cf399-3ed7-4230-9282-8831e3fe5ae7" providerId="ADAL" clId="{5D10C38D-AA93-4505-8DC7-30D83FAE6EF7}" dt="2023-05-04T14:23:29.608" v="534" actId="20577"/>
        <pc:sldMkLst>
          <pc:docMk/>
          <pc:sldMk cId="899121726" sldId="646"/>
        </pc:sldMkLst>
        <pc:spChg chg="mod">
          <ac:chgData name="GOMEZ, Paula" userId="c93cf399-3ed7-4230-9282-8831e3fe5ae7" providerId="ADAL" clId="{5D10C38D-AA93-4505-8DC7-30D83FAE6EF7}" dt="2023-05-04T14:23:29.608" v="534" actId="20577"/>
          <ac:spMkLst>
            <pc:docMk/>
            <pc:sldMk cId="899121726" sldId="646"/>
            <ac:spMk id="3" creationId="{00000000-0000-0000-0000-000000000000}"/>
          </ac:spMkLst>
        </pc:spChg>
        <pc:spChg chg="mod">
          <ac:chgData name="GOMEZ, Paula" userId="c93cf399-3ed7-4230-9282-8831e3fe5ae7" providerId="ADAL" clId="{5D10C38D-AA93-4505-8DC7-30D83FAE6EF7}" dt="2023-04-26T14:36:14.298" v="183" actId="20577"/>
          <ac:spMkLst>
            <pc:docMk/>
            <pc:sldMk cId="899121726" sldId="646"/>
            <ac:spMk id="10" creationId="{2B14E351-8498-46EE-89BD-2FA5104F366B}"/>
          </ac:spMkLst>
        </pc:spChg>
        <pc:spChg chg="mod">
          <ac:chgData name="GOMEZ, Paula" userId="c93cf399-3ed7-4230-9282-8831e3fe5ae7" providerId="ADAL" clId="{5D10C38D-AA93-4505-8DC7-30D83FAE6EF7}" dt="2023-04-26T14:36:12.928" v="182" actId="20577"/>
          <ac:spMkLst>
            <pc:docMk/>
            <pc:sldMk cId="899121726" sldId="646"/>
            <ac:spMk id="14" creationId="{C6F89E60-2D8C-43BE-BFA2-0F81EFB23CF9}"/>
          </ac:spMkLst>
        </pc:spChg>
      </pc:sldChg>
      <pc:sldChg chg="modSp mod">
        <pc:chgData name="GOMEZ, Paula" userId="c93cf399-3ed7-4230-9282-8831e3fe5ae7" providerId="ADAL" clId="{5D10C38D-AA93-4505-8DC7-30D83FAE6EF7}" dt="2023-05-04T14:23:22.941" v="530" actId="20577"/>
        <pc:sldMkLst>
          <pc:docMk/>
          <pc:sldMk cId="1647851540" sldId="647"/>
        </pc:sldMkLst>
        <pc:spChg chg="mod">
          <ac:chgData name="GOMEZ, Paula" userId="c93cf399-3ed7-4230-9282-8831e3fe5ae7" providerId="ADAL" clId="{5D10C38D-AA93-4505-8DC7-30D83FAE6EF7}" dt="2023-05-04T14:23:22.941" v="530" actId="20577"/>
          <ac:spMkLst>
            <pc:docMk/>
            <pc:sldMk cId="1647851540" sldId="647"/>
            <ac:spMk id="623" creationId="{00000000-0000-0000-0000-000000000000}"/>
          </ac:spMkLst>
        </pc:spChg>
      </pc:sldChg>
      <pc:sldChg chg="modSp mod">
        <pc:chgData name="GOMEZ, Paula" userId="c93cf399-3ed7-4230-9282-8831e3fe5ae7" providerId="ADAL" clId="{5D10C38D-AA93-4505-8DC7-30D83FAE6EF7}" dt="2023-05-04T14:23:53.584" v="539" actId="20577"/>
        <pc:sldMkLst>
          <pc:docMk/>
          <pc:sldMk cId="4157882530" sldId="651"/>
        </pc:sldMkLst>
        <pc:spChg chg="mod">
          <ac:chgData name="GOMEZ, Paula" userId="c93cf399-3ed7-4230-9282-8831e3fe5ae7" providerId="ADAL" clId="{5D10C38D-AA93-4505-8DC7-30D83FAE6EF7}" dt="2023-05-04T14:23:53.584" v="539" actId="20577"/>
          <ac:spMkLst>
            <pc:docMk/>
            <pc:sldMk cId="4157882530" sldId="651"/>
            <ac:spMk id="4" creationId="{00000000-0000-0000-0000-000000000000}"/>
          </ac:spMkLst>
        </pc:spChg>
      </pc:sldChg>
      <pc:sldChg chg="modSp mod">
        <pc:chgData name="GOMEZ, Paula" userId="c93cf399-3ed7-4230-9282-8831e3fe5ae7" providerId="ADAL" clId="{5D10C38D-AA93-4505-8DC7-30D83FAE6EF7}" dt="2023-05-04T14:25:02.167" v="584" actId="20577"/>
        <pc:sldMkLst>
          <pc:docMk/>
          <pc:sldMk cId="825514520" sldId="655"/>
        </pc:sldMkLst>
        <pc:spChg chg="mod">
          <ac:chgData name="GOMEZ, Paula" userId="c93cf399-3ed7-4230-9282-8831e3fe5ae7" providerId="ADAL" clId="{5D10C38D-AA93-4505-8DC7-30D83FAE6EF7}" dt="2023-05-04T14:25:02.167" v="584" actId="20577"/>
          <ac:spMkLst>
            <pc:docMk/>
            <pc:sldMk cId="825514520" sldId="655"/>
            <ac:spMk id="8" creationId="{1D3A5C31-B449-4777-8786-2620090801B8}"/>
          </ac:spMkLst>
        </pc:spChg>
      </pc:sldChg>
      <pc:sldChg chg="modSp mod">
        <pc:chgData name="GOMEZ, Paula" userId="c93cf399-3ed7-4230-9282-8831e3fe5ae7" providerId="ADAL" clId="{5D10C38D-AA93-4505-8DC7-30D83FAE6EF7}" dt="2023-05-04T14:25:07.237" v="586" actId="20577"/>
        <pc:sldMkLst>
          <pc:docMk/>
          <pc:sldMk cId="3888999264" sldId="656"/>
        </pc:sldMkLst>
        <pc:spChg chg="mod">
          <ac:chgData name="GOMEZ, Paula" userId="c93cf399-3ed7-4230-9282-8831e3fe5ae7" providerId="ADAL" clId="{5D10C38D-AA93-4505-8DC7-30D83FAE6EF7}" dt="2023-05-04T14:25:07.237" v="586" actId="20577"/>
          <ac:spMkLst>
            <pc:docMk/>
            <pc:sldMk cId="3888999264" sldId="656"/>
            <ac:spMk id="8" creationId="{1D3A5C31-B449-4777-8786-2620090801B8}"/>
          </ac:spMkLst>
        </pc:spChg>
      </pc:sldChg>
      <pc:sldChg chg="modSp mod">
        <pc:chgData name="GOMEZ, Paula" userId="c93cf399-3ed7-4230-9282-8831e3fe5ae7" providerId="ADAL" clId="{5D10C38D-AA93-4505-8DC7-30D83FAE6EF7}" dt="2023-05-04T14:46:10.234" v="976" actId="20577"/>
        <pc:sldMkLst>
          <pc:docMk/>
          <pc:sldMk cId="3563047116" sldId="658"/>
        </pc:sldMkLst>
        <pc:spChg chg="mod">
          <ac:chgData name="GOMEZ, Paula" userId="c93cf399-3ed7-4230-9282-8831e3fe5ae7" providerId="ADAL" clId="{5D10C38D-AA93-4505-8DC7-30D83FAE6EF7}" dt="2023-05-04T14:46:10.234" v="976" actId="20577"/>
          <ac:spMkLst>
            <pc:docMk/>
            <pc:sldMk cId="3563047116" sldId="658"/>
            <ac:spMk id="2" creationId="{00000000-0000-0000-0000-000000000000}"/>
          </ac:spMkLst>
        </pc:spChg>
      </pc:sldChg>
      <pc:sldChg chg="modSp mod modAnim">
        <pc:chgData name="GOMEZ, Paula" userId="c93cf399-3ed7-4230-9282-8831e3fe5ae7" providerId="ADAL" clId="{5D10C38D-AA93-4505-8DC7-30D83FAE6EF7}" dt="2023-05-04T14:23:03.338" v="523" actId="255"/>
        <pc:sldMkLst>
          <pc:docMk/>
          <pc:sldMk cId="784166473" sldId="662"/>
        </pc:sldMkLst>
        <pc:spChg chg="mod">
          <ac:chgData name="GOMEZ, Paula" userId="c93cf399-3ed7-4230-9282-8831e3fe5ae7" providerId="ADAL" clId="{5D10C38D-AA93-4505-8DC7-30D83FAE6EF7}" dt="2023-04-26T14:32:06.042" v="130" actId="1076"/>
          <ac:spMkLst>
            <pc:docMk/>
            <pc:sldMk cId="784166473" sldId="662"/>
            <ac:spMk id="4" creationId="{32C5030B-5AE4-082C-5B08-2DB206F381A7}"/>
          </ac:spMkLst>
        </pc:spChg>
        <pc:spChg chg="mod">
          <ac:chgData name="GOMEZ, Paula" userId="c93cf399-3ed7-4230-9282-8831e3fe5ae7" providerId="ADAL" clId="{5D10C38D-AA93-4505-8DC7-30D83FAE6EF7}" dt="2023-05-04T14:23:03.338" v="523" actId="255"/>
          <ac:spMkLst>
            <pc:docMk/>
            <pc:sldMk cId="784166473" sldId="662"/>
            <ac:spMk id="5" creationId="{00000000-0000-0000-0000-000000000000}"/>
          </ac:spMkLst>
        </pc:spChg>
      </pc:sldChg>
      <pc:sldChg chg="modSp mod">
        <pc:chgData name="GOMEZ, Paula" userId="c93cf399-3ed7-4230-9282-8831e3fe5ae7" providerId="ADAL" clId="{5D10C38D-AA93-4505-8DC7-30D83FAE6EF7}" dt="2023-05-04T14:23:48.089" v="535" actId="20577"/>
        <pc:sldMkLst>
          <pc:docMk/>
          <pc:sldMk cId="2488287096" sldId="670"/>
        </pc:sldMkLst>
        <pc:spChg chg="mod">
          <ac:chgData name="GOMEZ, Paula" userId="c93cf399-3ed7-4230-9282-8831e3fe5ae7" providerId="ADAL" clId="{5D10C38D-AA93-4505-8DC7-30D83FAE6EF7}" dt="2023-05-04T14:23:48.089" v="535" actId="20577"/>
          <ac:spMkLst>
            <pc:docMk/>
            <pc:sldMk cId="2488287096" sldId="670"/>
            <ac:spMk id="2" creationId="{00000000-0000-0000-0000-000000000000}"/>
          </ac:spMkLst>
        </pc:spChg>
      </pc:sldChg>
      <pc:sldChg chg="modSp mod">
        <pc:chgData name="GOMEZ, Paula" userId="c93cf399-3ed7-4230-9282-8831e3fe5ae7" providerId="ADAL" clId="{5D10C38D-AA93-4505-8DC7-30D83FAE6EF7}" dt="2023-05-04T14:24:24.034" v="563" actId="20577"/>
        <pc:sldMkLst>
          <pc:docMk/>
          <pc:sldMk cId="130628416" sldId="672"/>
        </pc:sldMkLst>
        <pc:spChg chg="mod">
          <ac:chgData name="GOMEZ, Paula" userId="c93cf399-3ed7-4230-9282-8831e3fe5ae7" providerId="ADAL" clId="{5D10C38D-AA93-4505-8DC7-30D83FAE6EF7}" dt="2023-05-04T14:24:24.034" v="563" actId="20577"/>
          <ac:spMkLst>
            <pc:docMk/>
            <pc:sldMk cId="130628416" sldId="672"/>
            <ac:spMk id="4" creationId="{00000000-0000-0000-0000-000000000000}"/>
          </ac:spMkLst>
        </pc:spChg>
      </pc:sldChg>
      <pc:sldChg chg="modSp mod">
        <pc:chgData name="GOMEZ, Paula" userId="c93cf399-3ed7-4230-9282-8831e3fe5ae7" providerId="ADAL" clId="{5D10C38D-AA93-4505-8DC7-30D83FAE6EF7}" dt="2023-05-04T14:24:51.266" v="580" actId="20577"/>
        <pc:sldMkLst>
          <pc:docMk/>
          <pc:sldMk cId="405704295" sldId="673"/>
        </pc:sldMkLst>
        <pc:spChg chg="mod">
          <ac:chgData name="GOMEZ, Paula" userId="c93cf399-3ed7-4230-9282-8831e3fe5ae7" providerId="ADAL" clId="{5D10C38D-AA93-4505-8DC7-30D83FAE6EF7}" dt="2023-05-04T14:24:51.266" v="580" actId="20577"/>
          <ac:spMkLst>
            <pc:docMk/>
            <pc:sldMk cId="405704295" sldId="673"/>
            <ac:spMk id="2" creationId="{00000000-0000-0000-0000-000000000000}"/>
          </ac:spMkLst>
        </pc:spChg>
      </pc:sldChg>
      <pc:sldChg chg="modSp mod">
        <pc:chgData name="GOMEZ, Paula" userId="c93cf399-3ed7-4230-9282-8831e3fe5ae7" providerId="ADAL" clId="{5D10C38D-AA93-4505-8DC7-30D83FAE6EF7}" dt="2023-05-04T14:24:57.911" v="582" actId="20577"/>
        <pc:sldMkLst>
          <pc:docMk/>
          <pc:sldMk cId="1353767814" sldId="674"/>
        </pc:sldMkLst>
        <pc:spChg chg="mod">
          <ac:chgData name="GOMEZ, Paula" userId="c93cf399-3ed7-4230-9282-8831e3fe5ae7" providerId="ADAL" clId="{5D10C38D-AA93-4505-8DC7-30D83FAE6EF7}" dt="2023-05-04T14:24:57.911" v="582" actId="20577"/>
          <ac:spMkLst>
            <pc:docMk/>
            <pc:sldMk cId="1353767814" sldId="674"/>
            <ac:spMk id="4" creationId="{1D3A5C31-B449-4777-8786-2620090801B8}"/>
          </ac:spMkLst>
        </pc:spChg>
      </pc:sldChg>
      <pc:sldChg chg="modSp mod">
        <pc:chgData name="GOMEZ, Paula" userId="c93cf399-3ed7-4230-9282-8831e3fe5ae7" providerId="ADAL" clId="{5D10C38D-AA93-4505-8DC7-30D83FAE6EF7}" dt="2023-05-04T14:43:41.311" v="933" actId="20577"/>
        <pc:sldMkLst>
          <pc:docMk/>
          <pc:sldMk cId="968233751" sldId="678"/>
        </pc:sldMkLst>
        <pc:spChg chg="mod">
          <ac:chgData name="GOMEZ, Paula" userId="c93cf399-3ed7-4230-9282-8831e3fe5ae7" providerId="ADAL" clId="{5D10C38D-AA93-4505-8DC7-30D83FAE6EF7}" dt="2023-05-04T14:28:42.795" v="668" actId="2711"/>
          <ac:spMkLst>
            <pc:docMk/>
            <pc:sldMk cId="968233751" sldId="678"/>
            <ac:spMk id="3" creationId="{91ED658C-F1A7-1083-09A3-0D106085A483}"/>
          </ac:spMkLst>
        </pc:spChg>
        <pc:spChg chg="mod">
          <ac:chgData name="GOMEZ, Paula" userId="c93cf399-3ed7-4230-9282-8831e3fe5ae7" providerId="ADAL" clId="{5D10C38D-AA93-4505-8DC7-30D83FAE6EF7}" dt="2023-05-04T14:43:41.311" v="933" actId="20577"/>
          <ac:spMkLst>
            <pc:docMk/>
            <pc:sldMk cId="968233751" sldId="678"/>
            <ac:spMk id="8" creationId="{00000000-0000-0000-0000-000000000000}"/>
          </ac:spMkLst>
        </pc:spChg>
      </pc:sldChg>
      <pc:sldChg chg="modSp mod">
        <pc:chgData name="GOMEZ, Paula" userId="c93cf399-3ed7-4230-9282-8831e3fe5ae7" providerId="ADAL" clId="{5D10C38D-AA93-4505-8DC7-30D83FAE6EF7}" dt="2023-05-04T14:28:05.548" v="652" actId="20577"/>
        <pc:sldMkLst>
          <pc:docMk/>
          <pc:sldMk cId="3579827388" sldId="679"/>
        </pc:sldMkLst>
        <pc:spChg chg="mod">
          <ac:chgData name="GOMEZ, Paula" userId="c93cf399-3ed7-4230-9282-8831e3fe5ae7" providerId="ADAL" clId="{5D10C38D-AA93-4505-8DC7-30D83FAE6EF7}" dt="2023-05-04T14:28:05.548" v="652" actId="20577"/>
          <ac:spMkLst>
            <pc:docMk/>
            <pc:sldMk cId="3579827388" sldId="679"/>
            <ac:spMk id="2" creationId="{00000000-0000-0000-0000-000000000000}"/>
          </ac:spMkLst>
        </pc:spChg>
      </pc:sldChg>
      <pc:sldChg chg="addSp modSp mod">
        <pc:chgData name="GOMEZ, Paula" userId="c93cf399-3ed7-4230-9282-8831e3fe5ae7" providerId="ADAL" clId="{5D10C38D-AA93-4505-8DC7-30D83FAE6EF7}" dt="2023-05-04T14:29:29.939" v="679" actId="108"/>
        <pc:sldMkLst>
          <pc:docMk/>
          <pc:sldMk cId="627738202" sldId="680"/>
        </pc:sldMkLst>
        <pc:spChg chg="mod">
          <ac:chgData name="GOMEZ, Paula" userId="c93cf399-3ed7-4230-9282-8831e3fe5ae7" providerId="ADAL" clId="{5D10C38D-AA93-4505-8DC7-30D83FAE6EF7}" dt="2023-05-04T14:25:30.638" v="596" actId="20577"/>
          <ac:spMkLst>
            <pc:docMk/>
            <pc:sldMk cId="627738202" sldId="680"/>
            <ac:spMk id="3" creationId="{00000000-0000-0000-0000-000000000000}"/>
          </ac:spMkLst>
        </pc:spChg>
        <pc:spChg chg="mod">
          <ac:chgData name="GOMEZ, Paula" userId="c93cf399-3ed7-4230-9282-8831e3fe5ae7" providerId="ADAL" clId="{5D10C38D-AA93-4505-8DC7-30D83FAE6EF7}" dt="2023-05-04T14:29:29.939" v="679" actId="108"/>
          <ac:spMkLst>
            <pc:docMk/>
            <pc:sldMk cId="627738202" sldId="680"/>
            <ac:spMk id="4" creationId="{00000000-0000-0000-0000-000000000000}"/>
          </ac:spMkLst>
        </pc:spChg>
        <pc:spChg chg="add">
          <ac:chgData name="GOMEZ, Paula" userId="c93cf399-3ed7-4230-9282-8831e3fe5ae7" providerId="ADAL" clId="{5D10C38D-AA93-4505-8DC7-30D83FAE6EF7}" dt="2023-05-04T14:29:27.413" v="677" actId="22"/>
          <ac:spMkLst>
            <pc:docMk/>
            <pc:sldMk cId="627738202" sldId="680"/>
            <ac:spMk id="8" creationId="{A65471B0-594D-4562-8D71-0B05A41D05C5}"/>
          </ac:spMkLst>
        </pc:spChg>
      </pc:sldChg>
      <pc:sldChg chg="modSp mod">
        <pc:chgData name="GOMEZ, Paula" userId="c93cf399-3ed7-4230-9282-8831e3fe5ae7" providerId="ADAL" clId="{5D10C38D-AA93-4505-8DC7-30D83FAE6EF7}" dt="2023-05-04T14:29:40.278" v="686"/>
        <pc:sldMkLst>
          <pc:docMk/>
          <pc:sldMk cId="2985700082" sldId="681"/>
        </pc:sldMkLst>
        <pc:spChg chg="mod">
          <ac:chgData name="GOMEZ, Paula" userId="c93cf399-3ed7-4230-9282-8831e3fe5ae7" providerId="ADAL" clId="{5D10C38D-AA93-4505-8DC7-30D83FAE6EF7}" dt="2023-05-04T14:29:40.278" v="686"/>
          <ac:spMkLst>
            <pc:docMk/>
            <pc:sldMk cId="2985700082" sldId="681"/>
            <ac:spMk id="7" creationId="{00000000-0000-0000-0000-000000000000}"/>
          </ac:spMkLst>
        </pc:spChg>
      </pc:sldChg>
      <pc:sldChg chg="modSp mod">
        <pc:chgData name="GOMEZ, Paula" userId="c93cf399-3ed7-4230-9282-8831e3fe5ae7" providerId="ADAL" clId="{5D10C38D-AA93-4505-8DC7-30D83FAE6EF7}" dt="2023-05-04T14:29:47.464" v="689"/>
        <pc:sldMkLst>
          <pc:docMk/>
          <pc:sldMk cId="2137147746" sldId="682"/>
        </pc:sldMkLst>
        <pc:spChg chg="mod">
          <ac:chgData name="GOMEZ, Paula" userId="c93cf399-3ed7-4230-9282-8831e3fe5ae7" providerId="ADAL" clId="{5D10C38D-AA93-4505-8DC7-30D83FAE6EF7}" dt="2023-05-04T14:29:47.464" v="689"/>
          <ac:spMkLst>
            <pc:docMk/>
            <pc:sldMk cId="2137147746" sldId="682"/>
            <ac:spMk id="4" creationId="{00000000-0000-0000-0000-000000000000}"/>
          </ac:spMkLst>
        </pc:spChg>
      </pc:sldChg>
      <pc:sldChg chg="modSp mod">
        <pc:chgData name="GOMEZ, Paula" userId="c93cf399-3ed7-4230-9282-8831e3fe5ae7" providerId="ADAL" clId="{5D10C38D-AA93-4505-8DC7-30D83FAE6EF7}" dt="2023-05-04T14:29:54.497" v="692"/>
        <pc:sldMkLst>
          <pc:docMk/>
          <pc:sldMk cId="4229264770" sldId="683"/>
        </pc:sldMkLst>
        <pc:spChg chg="mod">
          <ac:chgData name="GOMEZ, Paula" userId="c93cf399-3ed7-4230-9282-8831e3fe5ae7" providerId="ADAL" clId="{5D10C38D-AA93-4505-8DC7-30D83FAE6EF7}" dt="2023-05-04T14:29:54.497" v="692"/>
          <ac:spMkLst>
            <pc:docMk/>
            <pc:sldMk cId="4229264770" sldId="683"/>
            <ac:spMk id="6" creationId="{00000000-0000-0000-0000-000000000000}"/>
          </ac:spMkLst>
        </pc:spChg>
      </pc:sldChg>
      <pc:sldChg chg="modSp mod">
        <pc:chgData name="GOMEZ, Paula" userId="c93cf399-3ed7-4230-9282-8831e3fe5ae7" providerId="ADAL" clId="{5D10C38D-AA93-4505-8DC7-30D83FAE6EF7}" dt="2023-05-04T14:30:14.061" v="703"/>
        <pc:sldMkLst>
          <pc:docMk/>
          <pc:sldMk cId="1563572202" sldId="685"/>
        </pc:sldMkLst>
        <pc:spChg chg="mod">
          <ac:chgData name="GOMEZ, Paula" userId="c93cf399-3ed7-4230-9282-8831e3fe5ae7" providerId="ADAL" clId="{5D10C38D-AA93-4505-8DC7-30D83FAE6EF7}" dt="2023-05-04T14:30:14.061" v="703"/>
          <ac:spMkLst>
            <pc:docMk/>
            <pc:sldMk cId="1563572202" sldId="685"/>
            <ac:spMk id="7" creationId="{00000000-0000-0000-0000-000000000000}"/>
          </ac:spMkLst>
        </pc:spChg>
      </pc:sldChg>
      <pc:sldChg chg="modSp mod">
        <pc:chgData name="GOMEZ, Paula" userId="c93cf399-3ed7-4230-9282-8831e3fe5ae7" providerId="ADAL" clId="{5D10C38D-AA93-4505-8DC7-30D83FAE6EF7}" dt="2023-05-04T14:30:04.921" v="696"/>
        <pc:sldMkLst>
          <pc:docMk/>
          <pc:sldMk cId="2048031531" sldId="687"/>
        </pc:sldMkLst>
        <pc:spChg chg="mod">
          <ac:chgData name="GOMEZ, Paula" userId="c93cf399-3ed7-4230-9282-8831e3fe5ae7" providerId="ADAL" clId="{5D10C38D-AA93-4505-8DC7-30D83FAE6EF7}" dt="2023-05-04T14:30:04.921" v="696"/>
          <ac:spMkLst>
            <pc:docMk/>
            <pc:sldMk cId="2048031531" sldId="687"/>
            <ac:spMk id="4" creationId="{00000000-0000-0000-0000-000000000000}"/>
          </ac:spMkLst>
        </pc:spChg>
      </pc:sldChg>
      <pc:sldChg chg="modSp mod">
        <pc:chgData name="GOMEZ, Paula" userId="c93cf399-3ed7-4230-9282-8831e3fe5ae7" providerId="ADAL" clId="{5D10C38D-AA93-4505-8DC7-30D83FAE6EF7}" dt="2023-05-04T14:30:20.974" v="706"/>
        <pc:sldMkLst>
          <pc:docMk/>
          <pc:sldMk cId="3920885025" sldId="688"/>
        </pc:sldMkLst>
        <pc:spChg chg="mod">
          <ac:chgData name="GOMEZ, Paula" userId="c93cf399-3ed7-4230-9282-8831e3fe5ae7" providerId="ADAL" clId="{5D10C38D-AA93-4505-8DC7-30D83FAE6EF7}" dt="2023-05-04T14:30:20.974" v="706"/>
          <ac:spMkLst>
            <pc:docMk/>
            <pc:sldMk cId="3920885025" sldId="688"/>
            <ac:spMk id="4" creationId="{00000000-0000-0000-0000-000000000000}"/>
          </ac:spMkLst>
        </pc:spChg>
      </pc:sldChg>
      <pc:sldChg chg="modSp mod">
        <pc:chgData name="GOMEZ, Paula" userId="c93cf399-3ed7-4230-9282-8831e3fe5ae7" providerId="ADAL" clId="{5D10C38D-AA93-4505-8DC7-30D83FAE6EF7}" dt="2023-05-04T14:43:45.880" v="937" actId="20577"/>
        <pc:sldMkLst>
          <pc:docMk/>
          <pc:sldMk cId="2522164048" sldId="689"/>
        </pc:sldMkLst>
        <pc:spChg chg="mod">
          <ac:chgData name="GOMEZ, Paula" userId="c93cf399-3ed7-4230-9282-8831e3fe5ae7" providerId="ADAL" clId="{5D10C38D-AA93-4505-8DC7-30D83FAE6EF7}" dt="2023-05-04T14:28:50.331" v="669" actId="2711"/>
          <ac:spMkLst>
            <pc:docMk/>
            <pc:sldMk cId="2522164048" sldId="689"/>
            <ac:spMk id="3" creationId="{91ED658C-F1A7-1083-09A3-0D106085A483}"/>
          </ac:spMkLst>
        </pc:spChg>
        <pc:spChg chg="mod">
          <ac:chgData name="GOMEZ, Paula" userId="c93cf399-3ed7-4230-9282-8831e3fe5ae7" providerId="ADAL" clId="{5D10C38D-AA93-4505-8DC7-30D83FAE6EF7}" dt="2023-05-04T14:43:12.878" v="929" actId="108"/>
          <ac:spMkLst>
            <pc:docMk/>
            <pc:sldMk cId="2522164048" sldId="689"/>
            <ac:spMk id="6" creationId="{00000000-0000-0000-0000-000000000000}"/>
          </ac:spMkLst>
        </pc:spChg>
        <pc:spChg chg="mod">
          <ac:chgData name="GOMEZ, Paula" userId="c93cf399-3ed7-4230-9282-8831e3fe5ae7" providerId="ADAL" clId="{5D10C38D-AA93-4505-8DC7-30D83FAE6EF7}" dt="2023-05-04T14:43:45.880" v="937" actId="20577"/>
          <ac:spMkLst>
            <pc:docMk/>
            <pc:sldMk cId="2522164048" sldId="689"/>
            <ac:spMk id="8" creationId="{00000000-0000-0000-0000-000000000000}"/>
          </ac:spMkLst>
        </pc:spChg>
      </pc:sldChg>
      <pc:sldChg chg="modSp mod delCm">
        <pc:chgData name="GOMEZ, Paula" userId="c93cf399-3ed7-4230-9282-8831e3fe5ae7" providerId="ADAL" clId="{5D10C38D-AA93-4505-8DC7-30D83FAE6EF7}" dt="2023-05-04T14:21:17.486" v="491" actId="20577"/>
        <pc:sldMkLst>
          <pc:docMk/>
          <pc:sldMk cId="2181066312" sldId="691"/>
        </pc:sldMkLst>
        <pc:spChg chg="mod">
          <ac:chgData name="GOMEZ, Paula" userId="c93cf399-3ed7-4230-9282-8831e3fe5ae7" providerId="ADAL" clId="{5D10C38D-AA93-4505-8DC7-30D83FAE6EF7}" dt="2023-05-04T14:21:17.486" v="491" actId="20577"/>
          <ac:spMkLst>
            <pc:docMk/>
            <pc:sldMk cId="2181066312" sldId="691"/>
            <ac:spMk id="4" creationId="{1D3A5C31-B449-4777-8786-2620090801B8}"/>
          </ac:spMkLst>
        </pc:spChg>
      </pc:sldChg>
      <pc:sldChg chg="modSp mod">
        <pc:chgData name="GOMEZ, Paula" userId="c93cf399-3ed7-4230-9282-8831e3fe5ae7" providerId="ADAL" clId="{5D10C38D-AA93-4505-8DC7-30D83FAE6EF7}" dt="2023-05-04T14:24:19.185" v="559" actId="20577"/>
        <pc:sldMkLst>
          <pc:docMk/>
          <pc:sldMk cId="2827969123" sldId="694"/>
        </pc:sldMkLst>
        <pc:spChg chg="mod">
          <ac:chgData name="GOMEZ, Paula" userId="c93cf399-3ed7-4230-9282-8831e3fe5ae7" providerId="ADAL" clId="{5D10C38D-AA93-4505-8DC7-30D83FAE6EF7}" dt="2023-05-04T14:24:19.185" v="559" actId="20577"/>
          <ac:spMkLst>
            <pc:docMk/>
            <pc:sldMk cId="2827969123" sldId="694"/>
            <ac:spMk id="5" creationId="{217DA3D1-A8F1-BDB6-DC90-F370E7060976}"/>
          </ac:spMkLst>
        </pc:spChg>
      </pc:sldChg>
      <pc:sldChg chg="modSp mod modAnim">
        <pc:chgData name="GOMEZ, Paula" userId="c93cf399-3ed7-4230-9282-8831e3fe5ae7" providerId="ADAL" clId="{5D10C38D-AA93-4505-8DC7-30D83FAE6EF7}" dt="2023-05-04T14:24:13.864" v="555" actId="20577"/>
        <pc:sldMkLst>
          <pc:docMk/>
          <pc:sldMk cId="311074723" sldId="695"/>
        </pc:sldMkLst>
        <pc:spChg chg="mod">
          <ac:chgData name="GOMEZ, Paula" userId="c93cf399-3ed7-4230-9282-8831e3fe5ae7" providerId="ADAL" clId="{5D10C38D-AA93-4505-8DC7-30D83FAE6EF7}" dt="2023-04-26T14:37:52.108" v="239" actId="1076"/>
          <ac:spMkLst>
            <pc:docMk/>
            <pc:sldMk cId="311074723" sldId="695"/>
            <ac:spMk id="4" creationId="{9C43A047-E6BE-A8B4-063C-53DA5185D2E6}"/>
          </ac:spMkLst>
        </pc:spChg>
        <pc:spChg chg="mod">
          <ac:chgData name="GOMEZ, Paula" userId="c93cf399-3ed7-4230-9282-8831e3fe5ae7" providerId="ADAL" clId="{5D10C38D-AA93-4505-8DC7-30D83FAE6EF7}" dt="2023-05-04T14:24:13.864" v="555" actId="20577"/>
          <ac:spMkLst>
            <pc:docMk/>
            <pc:sldMk cId="311074723" sldId="695"/>
            <ac:spMk id="6" creationId="{CB990E6F-861F-0DEB-4309-28DFC16AA7F5}"/>
          </ac:spMkLst>
        </pc:spChg>
      </pc:sldChg>
      <pc:sldChg chg="modSp mod">
        <pc:chgData name="GOMEZ, Paula" userId="c93cf399-3ed7-4230-9282-8831e3fe5ae7" providerId="ADAL" clId="{5D10C38D-AA93-4505-8DC7-30D83FAE6EF7}" dt="2023-05-04T14:24:08.707" v="551" actId="20577"/>
        <pc:sldMkLst>
          <pc:docMk/>
          <pc:sldMk cId="2645376067" sldId="696"/>
        </pc:sldMkLst>
        <pc:spChg chg="mod">
          <ac:chgData name="GOMEZ, Paula" userId="c93cf399-3ed7-4230-9282-8831e3fe5ae7" providerId="ADAL" clId="{5D10C38D-AA93-4505-8DC7-30D83FAE6EF7}" dt="2023-05-04T14:24:08.707" v="551" actId="20577"/>
          <ac:spMkLst>
            <pc:docMk/>
            <pc:sldMk cId="2645376067" sldId="696"/>
            <ac:spMk id="5" creationId="{C644F1F9-88E3-61D3-963B-3B8E5A1FDBDF}"/>
          </ac:spMkLst>
        </pc:spChg>
      </pc:sldChg>
      <pc:sldChg chg="modSp mod">
        <pc:chgData name="GOMEZ, Paula" userId="c93cf399-3ed7-4230-9282-8831e3fe5ae7" providerId="ADAL" clId="{5D10C38D-AA93-4505-8DC7-30D83FAE6EF7}" dt="2023-05-04T14:24:04.040" v="547" actId="20577"/>
        <pc:sldMkLst>
          <pc:docMk/>
          <pc:sldMk cId="3695732736" sldId="697"/>
        </pc:sldMkLst>
        <pc:spChg chg="mod">
          <ac:chgData name="GOMEZ, Paula" userId="c93cf399-3ed7-4230-9282-8831e3fe5ae7" providerId="ADAL" clId="{5D10C38D-AA93-4505-8DC7-30D83FAE6EF7}" dt="2023-05-04T14:24:04.040" v="547" actId="20577"/>
          <ac:spMkLst>
            <pc:docMk/>
            <pc:sldMk cId="3695732736" sldId="697"/>
            <ac:spMk id="5" creationId="{04B5EB8D-6178-963C-AE28-F6FB1B09256F}"/>
          </ac:spMkLst>
        </pc:spChg>
      </pc:sldChg>
      <pc:sldChg chg="modSp mod">
        <pc:chgData name="GOMEZ, Paula" userId="c93cf399-3ed7-4230-9282-8831e3fe5ae7" providerId="ADAL" clId="{5D10C38D-AA93-4505-8DC7-30D83FAE6EF7}" dt="2023-05-04T14:23:58.744" v="543" actId="20577"/>
        <pc:sldMkLst>
          <pc:docMk/>
          <pc:sldMk cId="4149292024" sldId="698"/>
        </pc:sldMkLst>
        <pc:spChg chg="mod">
          <ac:chgData name="GOMEZ, Paula" userId="c93cf399-3ed7-4230-9282-8831e3fe5ae7" providerId="ADAL" clId="{5D10C38D-AA93-4505-8DC7-30D83FAE6EF7}" dt="2023-05-04T14:23:58.744" v="543" actId="20577"/>
          <ac:spMkLst>
            <pc:docMk/>
            <pc:sldMk cId="4149292024" sldId="698"/>
            <ac:spMk id="4" creationId="{00000000-0000-0000-0000-000000000000}"/>
          </ac:spMkLst>
        </pc:spChg>
      </pc:sldChg>
      <pc:sldChg chg="modSp mod modAnim">
        <pc:chgData name="GOMEZ, Paula" userId="c93cf399-3ed7-4230-9282-8831e3fe5ae7" providerId="ADAL" clId="{5D10C38D-AA93-4505-8DC7-30D83FAE6EF7}" dt="2023-05-04T14:24:44.125" v="579" actId="20577"/>
        <pc:sldMkLst>
          <pc:docMk/>
          <pc:sldMk cId="2020034115" sldId="699"/>
        </pc:sldMkLst>
        <pc:spChg chg="mod">
          <ac:chgData name="GOMEZ, Paula" userId="c93cf399-3ed7-4230-9282-8831e3fe5ae7" providerId="ADAL" clId="{5D10C38D-AA93-4505-8DC7-30D83FAE6EF7}" dt="2023-04-26T14:39:36.277" v="257" actId="207"/>
          <ac:spMkLst>
            <pc:docMk/>
            <pc:sldMk cId="2020034115" sldId="699"/>
            <ac:spMk id="4" creationId="{00000000-0000-0000-0000-000000000000}"/>
          </ac:spMkLst>
        </pc:spChg>
        <pc:spChg chg="mod">
          <ac:chgData name="GOMEZ, Paula" userId="c93cf399-3ed7-4230-9282-8831e3fe5ae7" providerId="ADAL" clId="{5D10C38D-AA93-4505-8DC7-30D83FAE6EF7}" dt="2023-04-26T14:39:33.757" v="256" actId="207"/>
          <ac:spMkLst>
            <pc:docMk/>
            <pc:sldMk cId="2020034115" sldId="699"/>
            <ac:spMk id="6" creationId="{00000000-0000-0000-0000-000000000000}"/>
          </ac:spMkLst>
        </pc:spChg>
        <pc:spChg chg="mod">
          <ac:chgData name="GOMEZ, Paula" userId="c93cf399-3ed7-4230-9282-8831e3fe5ae7" providerId="ADAL" clId="{5D10C38D-AA93-4505-8DC7-30D83FAE6EF7}" dt="2023-05-04T14:24:44.125" v="579" actId="20577"/>
          <ac:spMkLst>
            <pc:docMk/>
            <pc:sldMk cId="2020034115" sldId="699"/>
            <ac:spMk id="7" creationId="{69D6B298-AA66-5429-2181-93E239FE60BC}"/>
          </ac:spMkLst>
        </pc:spChg>
      </pc:sldChg>
      <pc:sldChg chg="modSp mod modAnim">
        <pc:chgData name="GOMEZ, Paula" userId="c93cf399-3ed7-4230-9282-8831e3fe5ae7" providerId="ADAL" clId="{5D10C38D-AA93-4505-8DC7-30D83FAE6EF7}" dt="2023-05-04T14:24:39.621" v="575" actId="20577"/>
        <pc:sldMkLst>
          <pc:docMk/>
          <pc:sldMk cId="345366523" sldId="700"/>
        </pc:sldMkLst>
        <pc:spChg chg="mod">
          <ac:chgData name="GOMEZ, Paula" userId="c93cf399-3ed7-4230-9282-8831e3fe5ae7" providerId="ADAL" clId="{5D10C38D-AA93-4505-8DC7-30D83FAE6EF7}" dt="2023-04-26T14:39:10.077" v="250" actId="207"/>
          <ac:spMkLst>
            <pc:docMk/>
            <pc:sldMk cId="345366523" sldId="700"/>
            <ac:spMk id="2" creationId="{00000000-0000-0000-0000-000000000000}"/>
          </ac:spMkLst>
        </pc:spChg>
        <pc:spChg chg="mod">
          <ac:chgData name="GOMEZ, Paula" userId="c93cf399-3ed7-4230-9282-8831e3fe5ae7" providerId="ADAL" clId="{5D10C38D-AA93-4505-8DC7-30D83FAE6EF7}" dt="2023-05-04T14:24:39.621" v="575" actId="20577"/>
          <ac:spMkLst>
            <pc:docMk/>
            <pc:sldMk cId="345366523" sldId="700"/>
            <ac:spMk id="6" creationId="{3A08DD7B-0070-0A92-D0DE-C1C65AAE765F}"/>
          </ac:spMkLst>
        </pc:spChg>
        <pc:spChg chg="mod">
          <ac:chgData name="GOMEZ, Paula" userId="c93cf399-3ed7-4230-9282-8831e3fe5ae7" providerId="ADAL" clId="{5D10C38D-AA93-4505-8DC7-30D83FAE6EF7}" dt="2023-04-26T14:39:13.214" v="251" actId="207"/>
          <ac:spMkLst>
            <pc:docMk/>
            <pc:sldMk cId="345366523" sldId="700"/>
            <ac:spMk id="11" creationId="{00000000-0000-0000-0000-000000000000}"/>
          </ac:spMkLst>
        </pc:spChg>
      </pc:sldChg>
      <pc:sldChg chg="modSp mod modAnim">
        <pc:chgData name="GOMEZ, Paula" userId="c93cf399-3ed7-4230-9282-8831e3fe5ae7" providerId="ADAL" clId="{5D10C38D-AA93-4505-8DC7-30D83FAE6EF7}" dt="2023-05-04T14:24:34.900" v="571" actId="20577"/>
        <pc:sldMkLst>
          <pc:docMk/>
          <pc:sldMk cId="3784746122" sldId="701"/>
        </pc:sldMkLst>
        <pc:spChg chg="mod">
          <ac:chgData name="GOMEZ, Paula" userId="c93cf399-3ed7-4230-9282-8831e3fe5ae7" providerId="ADAL" clId="{5D10C38D-AA93-4505-8DC7-30D83FAE6EF7}" dt="2023-05-04T14:24:34.900" v="571" actId="20577"/>
          <ac:spMkLst>
            <pc:docMk/>
            <pc:sldMk cId="3784746122" sldId="701"/>
            <ac:spMk id="4" creationId="{94592E24-D90A-5BAA-C770-58491A85FFE9}"/>
          </ac:spMkLst>
        </pc:spChg>
        <pc:spChg chg="mod">
          <ac:chgData name="GOMEZ, Paula" userId="c93cf399-3ed7-4230-9282-8831e3fe5ae7" providerId="ADAL" clId="{5D10C38D-AA93-4505-8DC7-30D83FAE6EF7}" dt="2023-04-26T14:39:30.359" v="255" actId="207"/>
          <ac:spMkLst>
            <pc:docMk/>
            <pc:sldMk cId="3784746122" sldId="701"/>
            <ac:spMk id="7" creationId="{00000000-0000-0000-0000-000000000000}"/>
          </ac:spMkLst>
        </pc:spChg>
        <pc:spChg chg="mod">
          <ac:chgData name="GOMEZ, Paula" userId="c93cf399-3ed7-4230-9282-8831e3fe5ae7" providerId="ADAL" clId="{5D10C38D-AA93-4505-8DC7-30D83FAE6EF7}" dt="2023-04-26T14:39:18.726" v="252" actId="207"/>
          <ac:spMkLst>
            <pc:docMk/>
            <pc:sldMk cId="3784746122" sldId="701"/>
            <ac:spMk id="8" creationId="{00000000-0000-0000-0000-000000000000}"/>
          </ac:spMkLst>
        </pc:spChg>
        <pc:spChg chg="mod">
          <ac:chgData name="GOMEZ, Paula" userId="c93cf399-3ed7-4230-9282-8831e3fe5ae7" providerId="ADAL" clId="{5D10C38D-AA93-4505-8DC7-30D83FAE6EF7}" dt="2023-04-26T14:39:24.950" v="253" actId="207"/>
          <ac:spMkLst>
            <pc:docMk/>
            <pc:sldMk cId="3784746122" sldId="701"/>
            <ac:spMk id="9" creationId="{00000000-0000-0000-0000-000000000000}"/>
          </ac:spMkLst>
        </pc:spChg>
        <pc:spChg chg="mod">
          <ac:chgData name="GOMEZ, Paula" userId="c93cf399-3ed7-4230-9282-8831e3fe5ae7" providerId="ADAL" clId="{5D10C38D-AA93-4505-8DC7-30D83FAE6EF7}" dt="2023-04-26T14:39:27.750" v="254" actId="207"/>
          <ac:spMkLst>
            <pc:docMk/>
            <pc:sldMk cId="3784746122" sldId="701"/>
            <ac:spMk id="10" creationId="{00000000-0000-0000-0000-000000000000}"/>
          </ac:spMkLst>
        </pc:spChg>
      </pc:sldChg>
      <pc:sldChg chg="modSp mod">
        <pc:chgData name="GOMEZ, Paula" userId="c93cf399-3ed7-4230-9282-8831e3fe5ae7" providerId="ADAL" clId="{5D10C38D-AA93-4505-8DC7-30D83FAE6EF7}" dt="2023-05-04T14:24:29.356" v="567" actId="20577"/>
        <pc:sldMkLst>
          <pc:docMk/>
          <pc:sldMk cId="1717353492" sldId="702"/>
        </pc:sldMkLst>
        <pc:spChg chg="mod">
          <ac:chgData name="GOMEZ, Paula" userId="c93cf399-3ed7-4230-9282-8831e3fe5ae7" providerId="ADAL" clId="{5D10C38D-AA93-4505-8DC7-30D83FAE6EF7}" dt="2023-05-04T14:24:29.356" v="567" actId="20577"/>
          <ac:spMkLst>
            <pc:docMk/>
            <pc:sldMk cId="1717353492" sldId="702"/>
            <ac:spMk id="8" creationId="{DFA1942B-8193-1A92-E2D7-6B36DD9E8F56}"/>
          </ac:spMkLst>
        </pc:spChg>
      </pc:sldChg>
      <pc:sldChg chg="modSp mod">
        <pc:chgData name="GOMEZ, Paula" userId="c93cf399-3ed7-4230-9282-8831e3fe5ae7" providerId="ADAL" clId="{5D10C38D-AA93-4505-8DC7-30D83FAE6EF7}" dt="2023-05-04T14:15:00.177" v="381" actId="2711"/>
        <pc:sldMkLst>
          <pc:docMk/>
          <pc:sldMk cId="130080302" sldId="1869"/>
        </pc:sldMkLst>
        <pc:spChg chg="mod">
          <ac:chgData name="GOMEZ, Paula" userId="c93cf399-3ed7-4230-9282-8831e3fe5ae7" providerId="ADAL" clId="{5D10C38D-AA93-4505-8DC7-30D83FAE6EF7}" dt="2023-05-04T14:15:00.177" v="381" actId="2711"/>
          <ac:spMkLst>
            <pc:docMk/>
            <pc:sldMk cId="130080302" sldId="1869"/>
            <ac:spMk id="3" creationId="{00000000-0000-0000-0000-000000000000}"/>
          </ac:spMkLst>
        </pc:spChg>
      </pc:sldChg>
      <pc:sldChg chg="add">
        <pc:chgData name="GOMEZ, Paula" userId="c93cf399-3ed7-4230-9282-8831e3fe5ae7" providerId="ADAL" clId="{5D10C38D-AA93-4505-8DC7-30D83FAE6EF7}" dt="2023-05-04T14:16:41.257" v="382" actId="2890"/>
        <pc:sldMkLst>
          <pc:docMk/>
          <pc:sldMk cId="1741713755" sldId="1870"/>
        </pc:sldMkLst>
      </pc:sldChg>
      <pc:sldChg chg="modSp add mod ord">
        <pc:chgData name="GOMEZ, Paula" userId="c93cf399-3ed7-4230-9282-8831e3fe5ae7" providerId="ADAL" clId="{5D10C38D-AA93-4505-8DC7-30D83FAE6EF7}" dt="2023-05-04T14:39:59.402" v="916" actId="20577"/>
        <pc:sldMkLst>
          <pc:docMk/>
          <pc:sldMk cId="3347661521" sldId="1871"/>
        </pc:sldMkLst>
        <pc:spChg chg="mod">
          <ac:chgData name="GOMEZ, Paula" userId="c93cf399-3ed7-4230-9282-8831e3fe5ae7" providerId="ADAL" clId="{5D10C38D-AA93-4505-8DC7-30D83FAE6EF7}" dt="2023-05-04T14:39:59.402" v="916" actId="20577"/>
          <ac:spMkLst>
            <pc:docMk/>
            <pc:sldMk cId="3347661521" sldId="1871"/>
            <ac:spMk id="6" creationId="{00000000-0000-0000-0000-000000000000}"/>
          </ac:spMkLst>
        </pc:spChg>
      </pc:sldChg>
      <pc:sldMasterChg chg="modSldLayout">
        <pc:chgData name="GOMEZ, Paula" userId="c93cf399-3ed7-4230-9282-8831e3fe5ae7" providerId="ADAL" clId="{5D10C38D-AA93-4505-8DC7-30D83FAE6EF7}" dt="2023-05-04T14:14:37.873" v="379"/>
        <pc:sldMasterMkLst>
          <pc:docMk/>
          <pc:sldMasterMk cId="0" sldId="2147483829"/>
        </pc:sldMasterMkLst>
        <pc:sldLayoutChg chg="addSp delSp modSp mod">
          <pc:chgData name="GOMEZ, Paula" userId="c93cf399-3ed7-4230-9282-8831e3fe5ae7" providerId="ADAL" clId="{5D10C38D-AA93-4505-8DC7-30D83FAE6EF7}" dt="2023-05-04T14:14:37.873" v="379"/>
          <pc:sldLayoutMkLst>
            <pc:docMk/>
            <pc:sldMasterMk cId="0" sldId="2147483682"/>
            <pc:sldLayoutMk cId="0" sldId="2147483830"/>
          </pc:sldLayoutMkLst>
          <pc:spChg chg="add mod">
            <ac:chgData name="GOMEZ, Paula" userId="c93cf399-3ed7-4230-9282-8831e3fe5ae7" providerId="ADAL" clId="{5D10C38D-AA93-4505-8DC7-30D83FAE6EF7}" dt="2023-05-04T14:14:37.873" v="379"/>
            <ac:spMkLst>
              <pc:docMk/>
              <pc:sldMasterMk cId="0" sldId="2147483682"/>
              <pc:sldLayoutMk cId="0" sldId="2147483830"/>
              <ac:spMk id="17" creationId="{FFB2D25F-5C7F-4657-804C-ECED9633E62A}"/>
            </ac:spMkLst>
          </pc:spChg>
          <pc:picChg chg="del">
            <ac:chgData name="GOMEZ, Paula" userId="c93cf399-3ed7-4230-9282-8831e3fe5ae7" providerId="ADAL" clId="{5D10C38D-AA93-4505-8DC7-30D83FAE6EF7}" dt="2023-05-04T14:14:26.764" v="378" actId="478"/>
            <ac:picMkLst>
              <pc:docMk/>
              <pc:sldMasterMk cId="0" sldId="2147483682"/>
              <pc:sldLayoutMk cId="0" sldId="2147483830"/>
              <ac:picMk id="15" creationId="{D8AE3259-1ADD-4176-8E32-26ED2B4255A8}"/>
            </ac:picMkLst>
          </pc:picChg>
          <pc:picChg chg="add mod">
            <ac:chgData name="GOMEZ, Paula" userId="c93cf399-3ed7-4230-9282-8831e3fe5ae7" providerId="ADAL" clId="{5D10C38D-AA93-4505-8DC7-30D83FAE6EF7}" dt="2023-05-04T14:14:37.873" v="379"/>
            <ac:picMkLst>
              <pc:docMk/>
              <pc:sldMasterMk cId="0" sldId="2147483682"/>
              <pc:sldLayoutMk cId="0" sldId="2147483830"/>
              <ac:picMk id="16" creationId="{CFBB7481-5EEA-4559-B1FE-1DD3DCAC24ED}"/>
            </ac:picMkLst>
          </pc:picChg>
        </pc:sldLayoutChg>
      </pc:sldMasterChg>
    </pc:docChg>
  </pc:docChgLst>
  <pc:docChgLst>
    <pc:chgData name="EZZINE, Hind" userId="S::ezzineh@who.int::edcab00f-6318-46e5-a4a9-188b01ee222f" providerId="AD" clId="Web-{9AC55F16-4C8F-BBC8-8B51-8C5A6C738218}"/>
    <pc:docChg chg="modSld">
      <pc:chgData name="EZZINE, Hind" userId="S::ezzineh@who.int::edcab00f-6318-46e5-a4a9-188b01ee222f" providerId="AD" clId="Web-{9AC55F16-4C8F-BBC8-8B51-8C5A6C738218}" dt="2024-08-03T23:07:13.928" v="29" actId="20577"/>
      <pc:docMkLst>
        <pc:docMk/>
      </pc:docMkLst>
      <pc:sldChg chg="modSp">
        <pc:chgData name="EZZINE, Hind" userId="S::ezzineh@who.int::edcab00f-6318-46e5-a4a9-188b01ee222f" providerId="AD" clId="Web-{9AC55F16-4C8F-BBC8-8B51-8C5A6C738218}" dt="2024-08-03T23:04:59.909" v="19" actId="1076"/>
        <pc:sldMkLst>
          <pc:docMk/>
          <pc:sldMk cId="1598634664" sldId="634"/>
        </pc:sldMkLst>
        <pc:spChg chg="mod">
          <ac:chgData name="EZZINE, Hind" userId="S::ezzineh@who.int::edcab00f-6318-46e5-a4a9-188b01ee222f" providerId="AD" clId="Web-{9AC55F16-4C8F-BBC8-8B51-8C5A6C738218}" dt="2024-08-03T23:04:59.909" v="19" actId="1076"/>
          <ac:spMkLst>
            <pc:docMk/>
            <pc:sldMk cId="1598634664" sldId="634"/>
            <ac:spMk id="6" creationId="{00000000-0000-0000-0000-000000000000}"/>
          </ac:spMkLst>
        </pc:spChg>
      </pc:sldChg>
      <pc:sldChg chg="modSp">
        <pc:chgData name="EZZINE, Hind" userId="S::ezzineh@who.int::edcab00f-6318-46e5-a4a9-188b01ee222f" providerId="AD" clId="Web-{9AC55F16-4C8F-BBC8-8B51-8C5A6C738218}" dt="2024-08-03T23:07:13.928" v="29" actId="20577"/>
        <pc:sldMkLst>
          <pc:docMk/>
          <pc:sldMk cId="405704295" sldId="673"/>
        </pc:sldMkLst>
        <pc:spChg chg="mod">
          <ac:chgData name="EZZINE, Hind" userId="S::ezzineh@who.int::edcab00f-6318-46e5-a4a9-188b01ee222f" providerId="AD" clId="Web-{9AC55F16-4C8F-BBC8-8B51-8C5A6C738218}" dt="2024-08-03T23:07:13.928" v="29" actId="20577"/>
          <ac:spMkLst>
            <pc:docMk/>
            <pc:sldMk cId="405704295" sldId="673"/>
            <ac:spMk id="2" creationId="{00000000-0000-0000-0000-000000000000}"/>
          </ac:spMkLst>
        </pc:spChg>
      </pc:sldChg>
      <pc:sldChg chg="modSp">
        <pc:chgData name="EZZINE, Hind" userId="S::ezzineh@who.int::edcab00f-6318-46e5-a4a9-188b01ee222f" providerId="AD" clId="Web-{9AC55F16-4C8F-BBC8-8B51-8C5A6C738218}" dt="2024-08-03T23:04:35.986" v="15" actId="20577"/>
        <pc:sldMkLst>
          <pc:docMk/>
          <pc:sldMk cId="3579827388" sldId="679"/>
        </pc:sldMkLst>
        <pc:spChg chg="mod">
          <ac:chgData name="EZZINE, Hind" userId="S::ezzineh@who.int::edcab00f-6318-46e5-a4a9-188b01ee222f" providerId="AD" clId="Web-{9AC55F16-4C8F-BBC8-8B51-8C5A6C738218}" dt="2024-08-03T23:04:35.986" v="15" actId="20577"/>
          <ac:spMkLst>
            <pc:docMk/>
            <pc:sldMk cId="3579827388" sldId="679"/>
            <ac:spMk id="2" creationId="{00000000-0000-0000-0000-000000000000}"/>
          </ac:spMkLst>
        </pc:spChg>
      </pc:sldChg>
    </pc:docChg>
  </pc:docChgLst>
  <pc:docChgLst>
    <pc:chgData name="EZZINE, Hind" userId="S::ezzineh@who.int::edcab00f-6318-46e5-a4a9-188b01ee222f" providerId="AD" clId="Web-{F98E4E49-A414-B45E-328C-FF157DC2FCF5}"/>
    <pc:docChg chg="addSld delSld modSld">
      <pc:chgData name="EZZINE, Hind" userId="S::ezzineh@who.int::edcab00f-6318-46e5-a4a9-188b01ee222f" providerId="AD" clId="Web-{F98E4E49-A414-B45E-328C-FF157DC2FCF5}" dt="2024-07-31T19:58:48.439" v="294" actId="20577"/>
      <pc:docMkLst>
        <pc:docMk/>
      </pc:docMkLst>
      <pc:sldChg chg="modSp">
        <pc:chgData name="EZZINE, Hind" userId="S::ezzineh@who.int::edcab00f-6318-46e5-a4a9-188b01ee222f" providerId="AD" clId="Web-{F98E4E49-A414-B45E-328C-FF157DC2FCF5}" dt="2024-07-31T19:06:51.180" v="3" actId="20577"/>
        <pc:sldMkLst>
          <pc:docMk/>
          <pc:sldMk cId="0" sldId="256"/>
        </pc:sldMkLst>
        <pc:spChg chg="mod">
          <ac:chgData name="EZZINE, Hind" userId="S::ezzineh@who.int::edcab00f-6318-46e5-a4a9-188b01ee222f" providerId="AD" clId="Web-{F98E4E49-A414-B45E-328C-FF157DC2FCF5}" dt="2024-07-31T19:06:51.180" v="3" actId="20577"/>
          <ac:spMkLst>
            <pc:docMk/>
            <pc:sldMk cId="0" sldId="256"/>
            <ac:spMk id="561" creationId="{00000000-0000-0000-0000-000000000000}"/>
          </ac:spMkLst>
        </pc:spChg>
      </pc:sldChg>
      <pc:sldChg chg="modSp">
        <pc:chgData name="EZZINE, Hind" userId="S::ezzineh@who.int::edcab00f-6318-46e5-a4a9-188b01ee222f" providerId="AD" clId="Web-{F98E4E49-A414-B45E-328C-FF157DC2FCF5}" dt="2024-07-31T19:09:07.387" v="5" actId="20577"/>
        <pc:sldMkLst>
          <pc:docMk/>
          <pc:sldMk cId="0" sldId="257"/>
        </pc:sldMkLst>
        <pc:spChg chg="mod">
          <ac:chgData name="EZZINE, Hind" userId="S::ezzineh@who.int::edcab00f-6318-46e5-a4a9-188b01ee222f" providerId="AD" clId="Web-{F98E4E49-A414-B45E-328C-FF157DC2FCF5}" dt="2024-07-31T19:09:07.387" v="5" actId="20577"/>
          <ac:spMkLst>
            <pc:docMk/>
            <pc:sldMk cId="0" sldId="257"/>
            <ac:spMk id="567" creationId="{00000000-0000-0000-0000-000000000000}"/>
          </ac:spMkLst>
        </pc:spChg>
      </pc:sldChg>
      <pc:sldChg chg="modSp">
        <pc:chgData name="EZZINE, Hind" userId="S::ezzineh@who.int::edcab00f-6318-46e5-a4a9-188b01ee222f" providerId="AD" clId="Web-{F98E4E49-A414-B45E-328C-FF157DC2FCF5}" dt="2024-07-31T19:47:29.167" v="222" actId="1076"/>
        <pc:sldMkLst>
          <pc:docMk/>
          <pc:sldMk cId="0" sldId="265"/>
        </pc:sldMkLst>
        <pc:spChg chg="mod">
          <ac:chgData name="EZZINE, Hind" userId="S::ezzineh@who.int::edcab00f-6318-46e5-a4a9-188b01ee222f" providerId="AD" clId="Web-{F98E4E49-A414-B45E-328C-FF157DC2FCF5}" dt="2024-07-31T19:47:29.167" v="222" actId="1076"/>
          <ac:spMkLst>
            <pc:docMk/>
            <pc:sldMk cId="0" sldId="265"/>
            <ac:spMk id="616" creationId="{00000000-0000-0000-0000-000000000000}"/>
          </ac:spMkLst>
        </pc:spChg>
      </pc:sldChg>
      <pc:sldChg chg="modSp">
        <pc:chgData name="EZZINE, Hind" userId="S::ezzineh@who.int::edcab00f-6318-46e5-a4a9-188b01ee222f" providerId="AD" clId="Web-{F98E4E49-A414-B45E-328C-FF157DC2FCF5}" dt="2024-07-31T19:16:06.511" v="19" actId="20577"/>
        <pc:sldMkLst>
          <pc:docMk/>
          <pc:sldMk cId="4274346533" sldId="608"/>
        </pc:sldMkLst>
        <pc:spChg chg="mod">
          <ac:chgData name="EZZINE, Hind" userId="S::ezzineh@who.int::edcab00f-6318-46e5-a4a9-188b01ee222f" providerId="AD" clId="Web-{F98E4E49-A414-B45E-328C-FF157DC2FCF5}" dt="2024-07-31T19:16:06.511" v="19" actId="20577"/>
          <ac:spMkLst>
            <pc:docMk/>
            <pc:sldMk cId="4274346533" sldId="608"/>
            <ac:spMk id="4" creationId="{98E8075F-5565-43E3-BDCF-0B6976F44FE4}"/>
          </ac:spMkLst>
        </pc:spChg>
      </pc:sldChg>
      <pc:sldChg chg="modSp">
        <pc:chgData name="EZZINE, Hind" userId="S::ezzineh@who.int::edcab00f-6318-46e5-a4a9-188b01ee222f" providerId="AD" clId="Web-{F98E4E49-A414-B45E-328C-FF157DC2FCF5}" dt="2024-07-31T19:16:28.340" v="22" actId="20577"/>
        <pc:sldMkLst>
          <pc:docMk/>
          <pc:sldMk cId="2698504604" sldId="612"/>
        </pc:sldMkLst>
        <pc:spChg chg="mod">
          <ac:chgData name="EZZINE, Hind" userId="S::ezzineh@who.int::edcab00f-6318-46e5-a4a9-188b01ee222f" providerId="AD" clId="Web-{F98E4E49-A414-B45E-328C-FF157DC2FCF5}" dt="2024-07-31T19:16:28.340" v="22" actId="20577"/>
          <ac:spMkLst>
            <pc:docMk/>
            <pc:sldMk cId="2698504604" sldId="612"/>
            <ac:spMk id="4" creationId="{98E8075F-5565-43E3-BDCF-0B6976F44FE4}"/>
          </ac:spMkLst>
        </pc:spChg>
      </pc:sldChg>
      <pc:sldChg chg="modSp">
        <pc:chgData name="EZZINE, Hind" userId="S::ezzineh@who.int::edcab00f-6318-46e5-a4a9-188b01ee222f" providerId="AD" clId="Web-{F98E4E49-A414-B45E-328C-FF157DC2FCF5}" dt="2024-07-31T19:15:36.979" v="17" actId="20577"/>
        <pc:sldMkLst>
          <pc:docMk/>
          <pc:sldMk cId="657549216" sldId="613"/>
        </pc:sldMkLst>
        <pc:spChg chg="mod">
          <ac:chgData name="EZZINE, Hind" userId="S::ezzineh@who.int::edcab00f-6318-46e5-a4a9-188b01ee222f" providerId="AD" clId="Web-{F98E4E49-A414-B45E-328C-FF157DC2FCF5}" dt="2024-07-31T19:15:36.979" v="17" actId="20577"/>
          <ac:spMkLst>
            <pc:docMk/>
            <pc:sldMk cId="657549216" sldId="613"/>
            <ac:spMk id="623" creationId="{00000000-0000-0000-0000-000000000000}"/>
          </ac:spMkLst>
        </pc:spChg>
      </pc:sldChg>
      <pc:sldChg chg="modSp">
        <pc:chgData name="EZZINE, Hind" userId="S::ezzineh@who.int::edcab00f-6318-46e5-a4a9-188b01ee222f" providerId="AD" clId="Web-{F98E4E49-A414-B45E-328C-FF157DC2FCF5}" dt="2024-07-31T19:16:49.387" v="25" actId="20577"/>
        <pc:sldMkLst>
          <pc:docMk/>
          <pc:sldMk cId="2975130949" sldId="614"/>
        </pc:sldMkLst>
        <pc:spChg chg="mod">
          <ac:chgData name="EZZINE, Hind" userId="S::ezzineh@who.int::edcab00f-6318-46e5-a4a9-188b01ee222f" providerId="AD" clId="Web-{F98E4E49-A414-B45E-328C-FF157DC2FCF5}" dt="2024-07-31T19:16:49.387" v="25" actId="20577"/>
          <ac:spMkLst>
            <pc:docMk/>
            <pc:sldMk cId="2975130949" sldId="614"/>
            <ac:spMk id="4" creationId="{98E8075F-5565-43E3-BDCF-0B6976F44FE4}"/>
          </ac:spMkLst>
        </pc:spChg>
      </pc:sldChg>
      <pc:sldChg chg="modSp">
        <pc:chgData name="EZZINE, Hind" userId="S::ezzineh@who.int::edcab00f-6318-46e5-a4a9-188b01ee222f" providerId="AD" clId="Web-{F98E4E49-A414-B45E-328C-FF157DC2FCF5}" dt="2024-07-31T19:18:04.296" v="33" actId="20577"/>
        <pc:sldMkLst>
          <pc:docMk/>
          <pc:sldMk cId="2094026619" sldId="618"/>
        </pc:sldMkLst>
        <pc:spChg chg="mod">
          <ac:chgData name="EZZINE, Hind" userId="S::ezzineh@who.int::edcab00f-6318-46e5-a4a9-188b01ee222f" providerId="AD" clId="Web-{F98E4E49-A414-B45E-328C-FF157DC2FCF5}" dt="2024-07-31T19:18:04.296" v="33" actId="20577"/>
          <ac:spMkLst>
            <pc:docMk/>
            <pc:sldMk cId="2094026619" sldId="618"/>
            <ac:spMk id="4" creationId="{1D3A5C31-B449-4777-8786-2620090801B8}"/>
          </ac:spMkLst>
        </pc:spChg>
      </pc:sldChg>
      <pc:sldChg chg="modSp">
        <pc:chgData name="EZZINE, Hind" userId="S::ezzineh@who.int::edcab00f-6318-46e5-a4a9-188b01ee222f" providerId="AD" clId="Web-{F98E4E49-A414-B45E-328C-FF157DC2FCF5}" dt="2024-07-31T19:17:57.655" v="31" actId="20577"/>
        <pc:sldMkLst>
          <pc:docMk/>
          <pc:sldMk cId="19293597" sldId="619"/>
        </pc:sldMkLst>
        <pc:spChg chg="mod">
          <ac:chgData name="EZZINE, Hind" userId="S::ezzineh@who.int::edcab00f-6318-46e5-a4a9-188b01ee222f" providerId="AD" clId="Web-{F98E4E49-A414-B45E-328C-FF157DC2FCF5}" dt="2024-07-31T19:17:57.655" v="31" actId="20577"/>
          <ac:spMkLst>
            <pc:docMk/>
            <pc:sldMk cId="19293597" sldId="619"/>
            <ac:spMk id="623" creationId="{00000000-0000-0000-0000-000000000000}"/>
          </ac:spMkLst>
        </pc:spChg>
      </pc:sldChg>
      <pc:sldChg chg="modSp">
        <pc:chgData name="EZZINE, Hind" userId="S::ezzineh@who.int::edcab00f-6318-46e5-a4a9-188b01ee222f" providerId="AD" clId="Web-{F98E4E49-A414-B45E-328C-FF157DC2FCF5}" dt="2024-07-31T19:17:17.138" v="27" actId="20577"/>
        <pc:sldMkLst>
          <pc:docMk/>
          <pc:sldMk cId="1954234956" sldId="620"/>
        </pc:sldMkLst>
        <pc:spChg chg="mod">
          <ac:chgData name="EZZINE, Hind" userId="S::ezzineh@who.int::edcab00f-6318-46e5-a4a9-188b01ee222f" providerId="AD" clId="Web-{F98E4E49-A414-B45E-328C-FF157DC2FCF5}" dt="2024-07-31T19:17:17.138" v="27" actId="20577"/>
          <ac:spMkLst>
            <pc:docMk/>
            <pc:sldMk cId="1954234956" sldId="620"/>
            <ac:spMk id="4" creationId="{98E8075F-5565-43E3-BDCF-0B6976F44FE4}"/>
          </ac:spMkLst>
        </pc:spChg>
      </pc:sldChg>
      <pc:sldChg chg="modSp">
        <pc:chgData name="EZZINE, Hind" userId="S::ezzineh@who.int::edcab00f-6318-46e5-a4a9-188b01ee222f" providerId="AD" clId="Web-{F98E4E49-A414-B45E-328C-FF157DC2FCF5}" dt="2024-07-31T19:19:44.564" v="67" actId="20577"/>
        <pc:sldMkLst>
          <pc:docMk/>
          <pc:sldMk cId="683942332" sldId="638"/>
        </pc:sldMkLst>
        <pc:spChg chg="mod">
          <ac:chgData name="EZZINE, Hind" userId="S::ezzineh@who.int::edcab00f-6318-46e5-a4a9-188b01ee222f" providerId="AD" clId="Web-{F98E4E49-A414-B45E-328C-FF157DC2FCF5}" dt="2024-07-31T19:19:44.564" v="67" actId="20577"/>
          <ac:spMkLst>
            <pc:docMk/>
            <pc:sldMk cId="683942332" sldId="638"/>
            <ac:spMk id="4" creationId="{00000000-0000-0000-0000-000000000000}"/>
          </ac:spMkLst>
        </pc:spChg>
      </pc:sldChg>
      <pc:sldChg chg="modSp">
        <pc:chgData name="EZZINE, Hind" userId="S::ezzineh@who.int::edcab00f-6318-46e5-a4a9-188b01ee222f" providerId="AD" clId="Web-{F98E4E49-A414-B45E-328C-FF157DC2FCF5}" dt="2024-07-31T19:19:54.127" v="70" actId="20577"/>
        <pc:sldMkLst>
          <pc:docMk/>
          <pc:sldMk cId="3300242157" sldId="639"/>
        </pc:sldMkLst>
        <pc:spChg chg="mod">
          <ac:chgData name="EZZINE, Hind" userId="S::ezzineh@who.int::edcab00f-6318-46e5-a4a9-188b01ee222f" providerId="AD" clId="Web-{F98E4E49-A414-B45E-328C-FF157DC2FCF5}" dt="2024-07-31T19:19:54.127" v="70" actId="20577"/>
          <ac:spMkLst>
            <pc:docMk/>
            <pc:sldMk cId="3300242157" sldId="639"/>
            <ac:spMk id="4" creationId="{00000000-0000-0000-0000-000000000000}"/>
          </ac:spMkLst>
        </pc:spChg>
      </pc:sldChg>
      <pc:sldChg chg="modSp">
        <pc:chgData name="EZZINE, Hind" userId="S::ezzineh@who.int::edcab00f-6318-46e5-a4a9-188b01ee222f" providerId="AD" clId="Web-{F98E4E49-A414-B45E-328C-FF157DC2FCF5}" dt="2024-07-31T19:20:09.424" v="75" actId="20577"/>
        <pc:sldMkLst>
          <pc:docMk/>
          <pc:sldMk cId="2615832474" sldId="640"/>
        </pc:sldMkLst>
        <pc:spChg chg="mod">
          <ac:chgData name="EZZINE, Hind" userId="S::ezzineh@who.int::edcab00f-6318-46e5-a4a9-188b01ee222f" providerId="AD" clId="Web-{F98E4E49-A414-B45E-328C-FF157DC2FCF5}" dt="2024-07-31T19:20:09.424" v="75" actId="20577"/>
          <ac:spMkLst>
            <pc:docMk/>
            <pc:sldMk cId="2615832474" sldId="640"/>
            <ac:spMk id="4" creationId="{00000000-0000-0000-0000-000000000000}"/>
          </ac:spMkLst>
        </pc:spChg>
      </pc:sldChg>
      <pc:sldChg chg="modSp">
        <pc:chgData name="EZZINE, Hind" userId="S::ezzineh@who.int::edcab00f-6318-46e5-a4a9-188b01ee222f" providerId="AD" clId="Web-{F98E4E49-A414-B45E-328C-FF157DC2FCF5}" dt="2024-07-31T19:20:15.800" v="80" actId="20577"/>
        <pc:sldMkLst>
          <pc:docMk/>
          <pc:sldMk cId="3107963694" sldId="641"/>
        </pc:sldMkLst>
        <pc:spChg chg="mod">
          <ac:chgData name="EZZINE, Hind" userId="S::ezzineh@who.int::edcab00f-6318-46e5-a4a9-188b01ee222f" providerId="AD" clId="Web-{F98E4E49-A414-B45E-328C-FF157DC2FCF5}" dt="2024-07-31T19:20:15.800" v="80" actId="20577"/>
          <ac:spMkLst>
            <pc:docMk/>
            <pc:sldMk cId="3107963694" sldId="641"/>
            <ac:spMk id="4" creationId="{00000000-0000-0000-0000-000000000000}"/>
          </ac:spMkLst>
        </pc:spChg>
      </pc:sldChg>
      <pc:sldChg chg="modSp">
        <pc:chgData name="EZZINE, Hind" userId="S::ezzineh@who.int::edcab00f-6318-46e5-a4a9-188b01ee222f" providerId="AD" clId="Web-{F98E4E49-A414-B45E-328C-FF157DC2FCF5}" dt="2024-07-31T19:20:29.441" v="87" actId="20577"/>
        <pc:sldMkLst>
          <pc:docMk/>
          <pc:sldMk cId="1426959242" sldId="642"/>
        </pc:sldMkLst>
        <pc:spChg chg="mod">
          <ac:chgData name="EZZINE, Hind" userId="S::ezzineh@who.int::edcab00f-6318-46e5-a4a9-188b01ee222f" providerId="AD" clId="Web-{F98E4E49-A414-B45E-328C-FF157DC2FCF5}" dt="2024-07-31T19:20:29.441" v="87" actId="20577"/>
          <ac:spMkLst>
            <pc:docMk/>
            <pc:sldMk cId="1426959242" sldId="642"/>
            <ac:spMk id="5" creationId="{00000000-0000-0000-0000-000000000000}"/>
          </ac:spMkLst>
        </pc:spChg>
      </pc:sldChg>
      <pc:sldChg chg="modSp">
        <pc:chgData name="EZZINE, Hind" userId="S::ezzineh@who.int::edcab00f-6318-46e5-a4a9-188b01ee222f" providerId="AD" clId="Web-{F98E4E49-A414-B45E-328C-FF157DC2FCF5}" dt="2024-07-31T19:19:40.502" v="63" actId="20577"/>
        <pc:sldMkLst>
          <pc:docMk/>
          <pc:sldMk cId="3872188794" sldId="643"/>
        </pc:sldMkLst>
        <pc:spChg chg="mod">
          <ac:chgData name="EZZINE, Hind" userId="S::ezzineh@who.int::edcab00f-6318-46e5-a4a9-188b01ee222f" providerId="AD" clId="Web-{F98E4E49-A414-B45E-328C-FF157DC2FCF5}" dt="2024-07-31T19:19:40.502" v="63" actId="20577"/>
          <ac:spMkLst>
            <pc:docMk/>
            <pc:sldMk cId="3872188794" sldId="643"/>
            <ac:spMk id="623" creationId="{00000000-0000-0000-0000-000000000000}"/>
          </ac:spMkLst>
        </pc:spChg>
      </pc:sldChg>
      <pc:sldChg chg="modSp">
        <pc:chgData name="EZZINE, Hind" userId="S::ezzineh@who.int::edcab00f-6318-46e5-a4a9-188b01ee222f" providerId="AD" clId="Web-{F98E4E49-A414-B45E-328C-FF157DC2FCF5}" dt="2024-07-31T19:48:24.793" v="224" actId="20577"/>
        <pc:sldMkLst>
          <pc:docMk/>
          <pc:sldMk cId="899121726" sldId="646"/>
        </pc:sldMkLst>
        <pc:spChg chg="mod">
          <ac:chgData name="EZZINE, Hind" userId="S::ezzineh@who.int::edcab00f-6318-46e5-a4a9-188b01ee222f" providerId="AD" clId="Web-{F98E4E49-A414-B45E-328C-FF157DC2FCF5}" dt="2024-07-31T19:48:24.793" v="224" actId="20577"/>
          <ac:spMkLst>
            <pc:docMk/>
            <pc:sldMk cId="899121726" sldId="646"/>
            <ac:spMk id="3" creationId="{00000000-0000-0000-0000-000000000000}"/>
          </ac:spMkLst>
        </pc:spChg>
      </pc:sldChg>
      <pc:sldChg chg="modSp">
        <pc:chgData name="EZZINE, Hind" userId="S::ezzineh@who.int::edcab00f-6318-46e5-a4a9-188b01ee222f" providerId="AD" clId="Web-{F98E4E49-A414-B45E-328C-FF157DC2FCF5}" dt="2024-07-31T19:22:05.523" v="89" actId="20577"/>
        <pc:sldMkLst>
          <pc:docMk/>
          <pc:sldMk cId="1647851540" sldId="647"/>
        </pc:sldMkLst>
        <pc:spChg chg="mod">
          <ac:chgData name="EZZINE, Hind" userId="S::ezzineh@who.int::edcab00f-6318-46e5-a4a9-188b01ee222f" providerId="AD" clId="Web-{F98E4E49-A414-B45E-328C-FF157DC2FCF5}" dt="2024-07-31T19:22:05.523" v="89" actId="20577"/>
          <ac:spMkLst>
            <pc:docMk/>
            <pc:sldMk cId="1647851540" sldId="647"/>
            <ac:spMk id="623" creationId="{00000000-0000-0000-0000-000000000000}"/>
          </ac:spMkLst>
        </pc:spChg>
      </pc:sldChg>
      <pc:sldChg chg="add del">
        <pc:chgData name="EZZINE, Hind" userId="S::ezzineh@who.int::edcab00f-6318-46e5-a4a9-188b01ee222f" providerId="AD" clId="Web-{F98E4E49-A414-B45E-328C-FF157DC2FCF5}" dt="2024-07-31T19:33:09.672" v="100"/>
        <pc:sldMkLst>
          <pc:docMk/>
          <pc:sldMk cId="825514520" sldId="655"/>
        </pc:sldMkLst>
      </pc:sldChg>
      <pc:sldChg chg="addSp delSp modSp add del">
        <pc:chgData name="EZZINE, Hind" userId="S::ezzineh@who.int::edcab00f-6318-46e5-a4a9-188b01ee222f" providerId="AD" clId="Web-{F98E4E49-A414-B45E-328C-FF157DC2FCF5}" dt="2024-07-31T19:56:37.092" v="275" actId="20577"/>
        <pc:sldMkLst>
          <pc:docMk/>
          <pc:sldMk cId="3888999264" sldId="656"/>
        </pc:sldMkLst>
        <pc:spChg chg="add mod">
          <ac:chgData name="EZZINE, Hind" userId="S::ezzineh@who.int::edcab00f-6318-46e5-a4a9-188b01ee222f" providerId="AD" clId="Web-{F98E4E49-A414-B45E-328C-FF157DC2FCF5}" dt="2024-07-31T19:54:25.898" v="255" actId="1076"/>
          <ac:spMkLst>
            <pc:docMk/>
            <pc:sldMk cId="3888999264" sldId="656"/>
            <ac:spMk id="3" creationId="{DEAF997E-0279-F9F1-3D79-371CC0407112}"/>
          </ac:spMkLst>
        </pc:spChg>
        <pc:spChg chg="mod">
          <ac:chgData name="EZZINE, Hind" userId="S::ezzineh@who.int::edcab00f-6318-46e5-a4a9-188b01ee222f" providerId="AD" clId="Web-{F98E4E49-A414-B45E-328C-FF157DC2FCF5}" dt="2024-07-31T19:55:00.821" v="260" actId="14100"/>
          <ac:spMkLst>
            <pc:docMk/>
            <pc:sldMk cId="3888999264" sldId="656"/>
            <ac:spMk id="5" creationId="{8EB86AF0-D179-4201-A9CF-459956C5C238}"/>
          </ac:spMkLst>
        </pc:spChg>
        <pc:spChg chg="mod">
          <ac:chgData name="EZZINE, Hind" userId="S::ezzineh@who.int::edcab00f-6318-46e5-a4a9-188b01ee222f" providerId="AD" clId="Web-{F98E4E49-A414-B45E-328C-FF157DC2FCF5}" dt="2024-07-31T19:54:30.257" v="256" actId="1076"/>
          <ac:spMkLst>
            <pc:docMk/>
            <pc:sldMk cId="3888999264" sldId="656"/>
            <ac:spMk id="7" creationId="{00000000-0000-0000-0000-000000000000}"/>
          </ac:spMkLst>
        </pc:spChg>
        <pc:spChg chg="add del mod">
          <ac:chgData name="EZZINE, Hind" userId="S::ezzineh@who.int::edcab00f-6318-46e5-a4a9-188b01ee222f" providerId="AD" clId="Web-{F98E4E49-A414-B45E-328C-FF157DC2FCF5}" dt="2024-07-31T19:55:58.325" v="264"/>
          <ac:spMkLst>
            <pc:docMk/>
            <pc:sldMk cId="3888999264" sldId="656"/>
            <ac:spMk id="9" creationId="{6BA29D69-7C9A-C483-7853-30EEE124881C}"/>
          </ac:spMkLst>
        </pc:spChg>
        <pc:spChg chg="add del mod">
          <ac:chgData name="EZZINE, Hind" userId="S::ezzineh@who.int::edcab00f-6318-46e5-a4a9-188b01ee222f" providerId="AD" clId="Web-{F98E4E49-A414-B45E-328C-FF157DC2FCF5}" dt="2024-07-31T19:56:13.169" v="268"/>
          <ac:spMkLst>
            <pc:docMk/>
            <pc:sldMk cId="3888999264" sldId="656"/>
            <ac:spMk id="10" creationId="{F612AF31-1EAC-A6FC-F01B-23E9EE0FD992}"/>
          </ac:spMkLst>
        </pc:spChg>
        <pc:spChg chg="add mod">
          <ac:chgData name="EZZINE, Hind" userId="S::ezzineh@who.int::edcab00f-6318-46e5-a4a9-188b01ee222f" providerId="AD" clId="Web-{F98E4E49-A414-B45E-328C-FF157DC2FCF5}" dt="2024-07-31T19:56:37.092" v="275" actId="20577"/>
          <ac:spMkLst>
            <pc:docMk/>
            <pc:sldMk cId="3888999264" sldId="656"/>
            <ac:spMk id="11" creationId="{88606505-F1C0-D299-7834-906ED5261A69}"/>
          </ac:spMkLst>
        </pc:spChg>
        <pc:picChg chg="add mod">
          <ac:chgData name="EZZINE, Hind" userId="S::ezzineh@who.int::edcab00f-6318-46e5-a4a9-188b01ee222f" providerId="AD" clId="Web-{F98E4E49-A414-B45E-328C-FF157DC2FCF5}" dt="2024-07-31T19:54:32.757" v="257" actId="1076"/>
          <ac:picMkLst>
            <pc:docMk/>
            <pc:sldMk cId="3888999264" sldId="656"/>
            <ac:picMk id="2" creationId="{5DDD1B34-A7C7-AAB1-1A5A-2F64294E19FC}"/>
          </ac:picMkLst>
        </pc:picChg>
        <pc:picChg chg="del">
          <ac:chgData name="EZZINE, Hind" userId="S::ezzineh@who.int::edcab00f-6318-46e5-a4a9-188b01ee222f" providerId="AD" clId="Web-{F98E4E49-A414-B45E-328C-FF157DC2FCF5}" dt="2024-07-31T19:54:14.179" v="252"/>
          <ac:picMkLst>
            <pc:docMk/>
            <pc:sldMk cId="3888999264" sldId="656"/>
            <ac:picMk id="4" creationId="{21122164-3368-4F83-A475-E5D5DA330EE3}"/>
          </ac:picMkLst>
        </pc:picChg>
      </pc:sldChg>
      <pc:sldChg chg="modSp">
        <pc:chgData name="EZZINE, Hind" userId="S::ezzineh@who.int::edcab00f-6318-46e5-a4a9-188b01ee222f" providerId="AD" clId="Web-{F98E4E49-A414-B45E-328C-FF157DC2FCF5}" dt="2024-07-31T19:20:20.050" v="84" actId="20577"/>
        <pc:sldMkLst>
          <pc:docMk/>
          <pc:sldMk cId="784166473" sldId="662"/>
        </pc:sldMkLst>
        <pc:spChg chg="mod">
          <ac:chgData name="EZZINE, Hind" userId="S::ezzineh@who.int::edcab00f-6318-46e5-a4a9-188b01ee222f" providerId="AD" clId="Web-{F98E4E49-A414-B45E-328C-FF157DC2FCF5}" dt="2024-07-31T19:20:20.050" v="84" actId="20577"/>
          <ac:spMkLst>
            <pc:docMk/>
            <pc:sldMk cId="784166473" sldId="662"/>
            <ac:spMk id="5" creationId="{00000000-0000-0000-0000-000000000000}"/>
          </ac:spMkLst>
        </pc:spChg>
      </pc:sldChg>
      <pc:sldChg chg="del">
        <pc:chgData name="EZZINE, Hind" userId="S::ezzineh@who.int::edcab00f-6318-46e5-a4a9-188b01ee222f" providerId="AD" clId="Web-{F98E4E49-A414-B45E-328C-FF157DC2FCF5}" dt="2024-07-31T19:31:45.576" v="93"/>
        <pc:sldMkLst>
          <pc:docMk/>
          <pc:sldMk cId="2488287096" sldId="670"/>
        </pc:sldMkLst>
      </pc:sldChg>
      <pc:sldChg chg="addSp delSp modSp">
        <pc:chgData name="EZZINE, Hind" userId="S::ezzineh@who.int::edcab00f-6318-46e5-a4a9-188b01ee222f" providerId="AD" clId="Web-{F98E4E49-A414-B45E-328C-FF157DC2FCF5}" dt="2024-07-31T19:57:58.922" v="285"/>
        <pc:sldMkLst>
          <pc:docMk/>
          <pc:sldMk cId="3273506029" sldId="671"/>
        </pc:sldMkLst>
        <pc:spChg chg="mod">
          <ac:chgData name="EZZINE, Hind" userId="S::ezzineh@who.int::edcab00f-6318-46e5-a4a9-188b01ee222f" providerId="AD" clId="Web-{F98E4E49-A414-B45E-328C-FF157DC2FCF5}" dt="2024-07-31T19:56:47.092" v="277" actId="20577"/>
          <ac:spMkLst>
            <pc:docMk/>
            <pc:sldMk cId="3273506029" sldId="671"/>
            <ac:spMk id="2" creationId="{00000000-0000-0000-0000-000000000000}"/>
          </ac:spMkLst>
        </pc:spChg>
        <pc:spChg chg="add del mod">
          <ac:chgData name="EZZINE, Hind" userId="S::ezzineh@who.int::edcab00f-6318-46e5-a4a9-188b01ee222f" providerId="AD" clId="Web-{F98E4E49-A414-B45E-328C-FF157DC2FCF5}" dt="2024-07-31T19:57:58.922" v="285"/>
          <ac:spMkLst>
            <pc:docMk/>
            <pc:sldMk cId="3273506029" sldId="671"/>
            <ac:spMk id="3" creationId="{4F5F53BB-53E0-26E2-A1DF-74ABC2547A62}"/>
          </ac:spMkLst>
        </pc:spChg>
      </pc:sldChg>
      <pc:sldChg chg="modSp add del">
        <pc:chgData name="EZZINE, Hind" userId="S::ezzineh@who.int::edcab00f-6318-46e5-a4a9-188b01ee222f" providerId="AD" clId="Web-{F98E4E49-A414-B45E-328C-FF157DC2FCF5}" dt="2024-07-31T19:33:09.641" v="98"/>
        <pc:sldMkLst>
          <pc:docMk/>
          <pc:sldMk cId="405704295" sldId="673"/>
        </pc:sldMkLst>
        <pc:spChg chg="mod">
          <ac:chgData name="EZZINE, Hind" userId="S::ezzineh@who.int::edcab00f-6318-46e5-a4a9-188b01ee222f" providerId="AD" clId="Web-{F98E4E49-A414-B45E-328C-FF157DC2FCF5}" dt="2024-07-31T19:30:45.885" v="92" actId="20577"/>
          <ac:spMkLst>
            <pc:docMk/>
            <pc:sldMk cId="405704295" sldId="673"/>
            <ac:spMk id="2" creationId="{00000000-0000-0000-0000-000000000000}"/>
          </ac:spMkLst>
        </pc:spChg>
      </pc:sldChg>
      <pc:sldChg chg="addSp modSp add del">
        <pc:chgData name="EZZINE, Hind" userId="S::ezzineh@who.int::edcab00f-6318-46e5-a4a9-188b01ee222f" providerId="AD" clId="Web-{F98E4E49-A414-B45E-328C-FF157DC2FCF5}" dt="2024-07-31T19:52:29.691" v="251" actId="20577"/>
        <pc:sldMkLst>
          <pc:docMk/>
          <pc:sldMk cId="1353767814" sldId="674"/>
        </pc:sldMkLst>
        <pc:spChg chg="add mod">
          <ac:chgData name="EZZINE, Hind" userId="S::ezzineh@who.int::edcab00f-6318-46e5-a4a9-188b01ee222f" providerId="AD" clId="Web-{F98E4E49-A414-B45E-328C-FF157DC2FCF5}" dt="2024-07-31T19:52:29.691" v="251" actId="20577"/>
          <ac:spMkLst>
            <pc:docMk/>
            <pc:sldMk cId="1353767814" sldId="674"/>
            <ac:spMk id="2" creationId="{C282E526-A040-268F-A4F5-D2426FF966EF}"/>
          </ac:spMkLst>
        </pc:spChg>
        <pc:spChg chg="mod">
          <ac:chgData name="EZZINE, Hind" userId="S::ezzineh@who.int::edcab00f-6318-46e5-a4a9-188b01ee222f" providerId="AD" clId="Web-{F98E4E49-A414-B45E-328C-FF157DC2FCF5}" dt="2024-07-31T19:51:18.533" v="238" actId="1076"/>
          <ac:spMkLst>
            <pc:docMk/>
            <pc:sldMk cId="1353767814" sldId="674"/>
            <ac:spMk id="3" creationId="{84F77245-A9EC-4775-993D-835DEC7150B2}"/>
          </ac:spMkLst>
        </pc:spChg>
        <pc:spChg chg="mod">
          <ac:chgData name="EZZINE, Hind" userId="S::ezzineh@who.int::edcab00f-6318-46e5-a4a9-188b01ee222f" providerId="AD" clId="Web-{F98E4E49-A414-B45E-328C-FF157DC2FCF5}" dt="2024-07-31T19:51:18.548" v="239" actId="1076"/>
          <ac:spMkLst>
            <pc:docMk/>
            <pc:sldMk cId="1353767814" sldId="674"/>
            <ac:spMk id="6" creationId="{A0AB5C58-71F8-4D1F-8076-5EED25E50407}"/>
          </ac:spMkLst>
        </pc:spChg>
        <pc:spChg chg="mod">
          <ac:chgData name="EZZINE, Hind" userId="S::ezzineh@who.int::edcab00f-6318-46e5-a4a9-188b01ee222f" providerId="AD" clId="Web-{F98E4E49-A414-B45E-328C-FF157DC2FCF5}" dt="2024-07-31T19:51:18.564" v="240" actId="1076"/>
          <ac:spMkLst>
            <pc:docMk/>
            <pc:sldMk cId="1353767814" sldId="674"/>
            <ac:spMk id="7" creationId="{C3CB77A9-D3E5-42F2-8770-A36AD6FCD52C}"/>
          </ac:spMkLst>
        </pc:spChg>
        <pc:spChg chg="mod">
          <ac:chgData name="EZZINE, Hind" userId="S::ezzineh@who.int::edcab00f-6318-46e5-a4a9-188b01ee222f" providerId="AD" clId="Web-{F98E4E49-A414-B45E-328C-FF157DC2FCF5}" dt="2024-07-31T19:51:18.580" v="241" actId="1076"/>
          <ac:spMkLst>
            <pc:docMk/>
            <pc:sldMk cId="1353767814" sldId="674"/>
            <ac:spMk id="8" creationId="{24EC138D-FDEE-4D77-A4AD-9AAC94E877EF}"/>
          </ac:spMkLst>
        </pc:spChg>
        <pc:spChg chg="mod">
          <ac:chgData name="EZZINE, Hind" userId="S::ezzineh@who.int::edcab00f-6318-46e5-a4a9-188b01ee222f" providerId="AD" clId="Web-{F98E4E49-A414-B45E-328C-FF157DC2FCF5}" dt="2024-07-31T19:51:18.595" v="242" actId="1076"/>
          <ac:spMkLst>
            <pc:docMk/>
            <pc:sldMk cId="1353767814" sldId="674"/>
            <ac:spMk id="9" creationId="{D84AF044-6B50-42D6-83B6-1EE8BA973A19}"/>
          </ac:spMkLst>
        </pc:spChg>
        <pc:spChg chg="mod">
          <ac:chgData name="EZZINE, Hind" userId="S::ezzineh@who.int::edcab00f-6318-46e5-a4a9-188b01ee222f" providerId="AD" clId="Web-{F98E4E49-A414-B45E-328C-FF157DC2FCF5}" dt="2024-07-31T19:51:18.611" v="243" actId="1076"/>
          <ac:spMkLst>
            <pc:docMk/>
            <pc:sldMk cId="1353767814" sldId="674"/>
            <ac:spMk id="10" creationId="{4696A3D1-2FE5-4EDD-B90A-499B043875AC}"/>
          </ac:spMkLst>
        </pc:spChg>
        <pc:spChg chg="mod">
          <ac:chgData name="EZZINE, Hind" userId="S::ezzineh@who.int::edcab00f-6318-46e5-a4a9-188b01ee222f" providerId="AD" clId="Web-{F98E4E49-A414-B45E-328C-FF157DC2FCF5}" dt="2024-07-31T19:51:18.627" v="244" actId="1076"/>
          <ac:spMkLst>
            <pc:docMk/>
            <pc:sldMk cId="1353767814" sldId="674"/>
            <ac:spMk id="12" creationId="{0FC46F3C-D3E2-4281-80B5-3F26FF99B712}"/>
          </ac:spMkLst>
        </pc:spChg>
      </pc:sldChg>
      <pc:sldChg chg="modSp add del">
        <pc:chgData name="EZZINE, Hind" userId="S::ezzineh@who.int::edcab00f-6318-46e5-a4a9-188b01ee222f" providerId="AD" clId="Web-{F98E4E49-A414-B45E-328C-FF157DC2FCF5}" dt="2024-07-31T19:58:35.798" v="291" actId="20577"/>
        <pc:sldMkLst>
          <pc:docMk/>
          <pc:sldMk cId="968233751" sldId="678"/>
        </pc:sldMkLst>
        <pc:spChg chg="mod">
          <ac:chgData name="EZZINE, Hind" userId="S::ezzineh@who.int::edcab00f-6318-46e5-a4a9-188b01ee222f" providerId="AD" clId="Web-{F98E4E49-A414-B45E-328C-FF157DC2FCF5}" dt="2024-07-31T19:58:35.798" v="291" actId="20577"/>
          <ac:spMkLst>
            <pc:docMk/>
            <pc:sldMk cId="968233751" sldId="678"/>
            <ac:spMk id="3" creationId="{91ED658C-F1A7-1083-09A3-0D106085A483}"/>
          </ac:spMkLst>
        </pc:spChg>
      </pc:sldChg>
      <pc:sldChg chg="modSp">
        <pc:chgData name="EZZINE, Hind" userId="S::ezzineh@who.int::edcab00f-6318-46e5-a4a9-188b01ee222f" providerId="AD" clId="Web-{F98E4E49-A414-B45E-328C-FF157DC2FCF5}" dt="2024-07-31T19:58:48.439" v="294" actId="20577"/>
        <pc:sldMkLst>
          <pc:docMk/>
          <pc:sldMk cId="2522164048" sldId="689"/>
        </pc:sldMkLst>
        <pc:spChg chg="mod">
          <ac:chgData name="EZZINE, Hind" userId="S::ezzineh@who.int::edcab00f-6318-46e5-a4a9-188b01ee222f" providerId="AD" clId="Web-{F98E4E49-A414-B45E-328C-FF157DC2FCF5}" dt="2024-07-31T19:58:48.439" v="294" actId="20577"/>
          <ac:spMkLst>
            <pc:docMk/>
            <pc:sldMk cId="2522164048" sldId="689"/>
            <ac:spMk id="3" creationId="{91ED658C-F1A7-1083-09A3-0D106085A483}"/>
          </ac:spMkLst>
        </pc:spChg>
      </pc:sldChg>
      <pc:sldChg chg="modSp">
        <pc:chgData name="EZZINE, Hind" userId="S::ezzineh@who.int::edcab00f-6318-46e5-a4a9-188b01ee222f" providerId="AD" clId="Web-{F98E4E49-A414-B45E-328C-FF157DC2FCF5}" dt="2024-07-31T19:18:15.015" v="36" actId="20577"/>
        <pc:sldMkLst>
          <pc:docMk/>
          <pc:sldMk cId="2181066312" sldId="691"/>
        </pc:sldMkLst>
        <pc:spChg chg="mod">
          <ac:chgData name="EZZINE, Hind" userId="S::ezzineh@who.int::edcab00f-6318-46e5-a4a9-188b01ee222f" providerId="AD" clId="Web-{F98E4E49-A414-B45E-328C-FF157DC2FCF5}" dt="2024-07-31T19:18:15.015" v="36" actId="20577"/>
          <ac:spMkLst>
            <pc:docMk/>
            <pc:sldMk cId="2181066312" sldId="691"/>
            <ac:spMk id="4" creationId="{1D3A5C31-B449-4777-8786-2620090801B8}"/>
          </ac:spMkLst>
        </pc:spChg>
      </pc:sldChg>
      <pc:sldChg chg="modSp">
        <pc:chgData name="EZZINE, Hind" userId="S::ezzineh@who.int::edcab00f-6318-46e5-a4a9-188b01ee222f" providerId="AD" clId="Web-{F98E4E49-A414-B45E-328C-FF157DC2FCF5}" dt="2024-07-31T19:57:06.514" v="280"/>
        <pc:sldMkLst>
          <pc:docMk/>
          <pc:sldMk cId="1741713755" sldId="1870"/>
        </pc:sldMkLst>
        <pc:spChg chg="mod">
          <ac:chgData name="EZZINE, Hind" userId="S::ezzineh@who.int::edcab00f-6318-46e5-a4a9-188b01ee222f" providerId="AD" clId="Web-{F98E4E49-A414-B45E-328C-FF157DC2FCF5}" dt="2024-07-31T19:57:06.514" v="280"/>
          <ac:spMkLst>
            <pc:docMk/>
            <pc:sldMk cId="1741713755" sldId="1870"/>
            <ac:spMk id="616" creationId="{00000000-0000-0000-0000-000000000000}"/>
          </ac:spMkLst>
        </pc:spChg>
      </pc:sldChg>
      <pc:sldChg chg="add">
        <pc:chgData name="EZZINE, Hind" userId="S::ezzineh@who.int::edcab00f-6318-46e5-a4a9-188b01ee222f" providerId="AD" clId="Web-{F98E4E49-A414-B45E-328C-FF157DC2FCF5}" dt="2024-07-31T19:34:28.768" v="102"/>
        <pc:sldMkLst>
          <pc:docMk/>
          <pc:sldMk cId="2360155217" sldId="1874"/>
        </pc:sldMkLst>
      </pc:sldChg>
      <pc:sldChg chg="add">
        <pc:chgData name="EZZINE, Hind" userId="S::ezzineh@who.int::edcab00f-6318-46e5-a4a9-188b01ee222f" providerId="AD" clId="Web-{F98E4E49-A414-B45E-328C-FF157DC2FCF5}" dt="2024-07-31T19:58:21.861" v="286"/>
        <pc:sldMkLst>
          <pc:docMk/>
          <pc:sldMk cId="891943738" sldId="1875"/>
        </pc:sldMkLst>
      </pc:sldChg>
      <pc:sldChg chg="add">
        <pc:chgData name="EZZINE, Hind" userId="S::ezzineh@who.int::edcab00f-6318-46e5-a4a9-188b01ee222f" providerId="AD" clId="Web-{F98E4E49-A414-B45E-328C-FF157DC2FCF5}" dt="2024-07-31T19:58:21.876" v="287"/>
        <pc:sldMkLst>
          <pc:docMk/>
          <pc:sldMk cId="936520509" sldId="1876"/>
        </pc:sldMkLst>
      </pc:sldChg>
    </pc:docChg>
  </pc:docChgLst>
  <pc:docChgLst>
    <pc:chgData name="EZZINE, Hind" userId="S::ezzineh@who.int::edcab00f-6318-46e5-a4a9-188b01ee222f" providerId="AD" clId="Web-{E609FD38-2314-4D5E-A236-A03EBBDAB3CD}"/>
    <pc:docChg chg="addSld modSld addMainMaster modMainMaster">
      <pc:chgData name="EZZINE, Hind" userId="S::ezzineh@who.int::edcab00f-6318-46e5-a4a9-188b01ee222f" providerId="AD" clId="Web-{E609FD38-2314-4D5E-A236-A03EBBDAB3CD}" dt="2023-03-07T11:33:58.832" v="659" actId="20577"/>
      <pc:docMkLst>
        <pc:docMk/>
      </pc:docMkLst>
      <pc:sldChg chg="modSp modCm">
        <pc:chgData name="EZZINE, Hind" userId="S::ezzineh@who.int::edcab00f-6318-46e5-a4a9-188b01ee222f" providerId="AD" clId="Web-{E609FD38-2314-4D5E-A236-A03EBBDAB3CD}" dt="2023-03-07T09:57:49.162" v="131" actId="20577"/>
        <pc:sldMkLst>
          <pc:docMk/>
          <pc:sldMk cId="0" sldId="265"/>
        </pc:sldMkLst>
        <pc:spChg chg="mod">
          <ac:chgData name="EZZINE, Hind" userId="S::ezzineh@who.int::edcab00f-6318-46e5-a4a9-188b01ee222f" providerId="AD" clId="Web-{E609FD38-2314-4D5E-A236-A03EBBDAB3CD}" dt="2023-03-07T09:57:49.162" v="131" actId="20577"/>
          <ac:spMkLst>
            <pc:docMk/>
            <pc:sldMk cId="0" sldId="265"/>
            <ac:spMk id="616" creationId="{00000000-0000-0000-0000-000000000000}"/>
          </ac:spMkLst>
        </pc:spChg>
      </pc:sldChg>
      <pc:sldChg chg="modSp">
        <pc:chgData name="EZZINE, Hind" userId="S::ezzineh@who.int::edcab00f-6318-46e5-a4a9-188b01ee222f" providerId="AD" clId="Web-{E609FD38-2314-4D5E-A236-A03EBBDAB3CD}" dt="2023-03-07T09:41:48.542" v="96" actId="20577"/>
        <pc:sldMkLst>
          <pc:docMk/>
          <pc:sldMk cId="3029491523" sldId="356"/>
        </pc:sldMkLst>
        <pc:spChg chg="mod">
          <ac:chgData name="EZZINE, Hind" userId="S::ezzineh@who.int::edcab00f-6318-46e5-a4a9-188b01ee222f" providerId="AD" clId="Web-{E609FD38-2314-4D5E-A236-A03EBBDAB3CD}" dt="2023-03-07T09:41:48.542" v="96" actId="20577"/>
          <ac:spMkLst>
            <pc:docMk/>
            <pc:sldMk cId="3029491523" sldId="356"/>
            <ac:spMk id="3" creationId="{C008FED0-F84A-4217-BFD9-B68A791C301C}"/>
          </ac:spMkLst>
        </pc:spChg>
      </pc:sldChg>
      <pc:sldChg chg="modSp">
        <pc:chgData name="EZZINE, Hind" userId="S::ezzineh@who.int::edcab00f-6318-46e5-a4a9-188b01ee222f" providerId="AD" clId="Web-{E609FD38-2314-4D5E-A236-A03EBBDAB3CD}" dt="2023-03-07T10:05:18.564" v="143" actId="20577"/>
        <pc:sldMkLst>
          <pc:docMk/>
          <pc:sldMk cId="2033389759" sldId="542"/>
        </pc:sldMkLst>
        <pc:spChg chg="mod">
          <ac:chgData name="EZZINE, Hind" userId="S::ezzineh@who.int::edcab00f-6318-46e5-a4a9-188b01ee222f" providerId="AD" clId="Web-{E609FD38-2314-4D5E-A236-A03EBBDAB3CD}" dt="2023-03-07T10:05:18.564" v="143" actId="20577"/>
          <ac:spMkLst>
            <pc:docMk/>
            <pc:sldMk cId="2033389759" sldId="542"/>
            <ac:spMk id="6" creationId="{00000000-0000-0000-0000-000000000000}"/>
          </ac:spMkLst>
        </pc:spChg>
      </pc:sldChg>
      <pc:sldChg chg="modSp addCm">
        <pc:chgData name="EZZINE, Hind" userId="S::ezzineh@who.int::edcab00f-6318-46e5-a4a9-188b01ee222f" providerId="AD" clId="Web-{E609FD38-2314-4D5E-A236-A03EBBDAB3CD}" dt="2023-03-07T09:59:41.513" v="134"/>
        <pc:sldMkLst>
          <pc:docMk/>
          <pc:sldMk cId="1836358625" sldId="566"/>
        </pc:sldMkLst>
        <pc:spChg chg="mod">
          <ac:chgData name="EZZINE, Hind" userId="S::ezzineh@who.int::edcab00f-6318-46e5-a4a9-188b01ee222f" providerId="AD" clId="Web-{E609FD38-2314-4D5E-A236-A03EBBDAB3CD}" dt="2023-03-07T09:58:15.586" v="133" actId="20577"/>
          <ac:spMkLst>
            <pc:docMk/>
            <pc:sldMk cId="1836358625" sldId="566"/>
            <ac:spMk id="616" creationId="{00000000-0000-0000-0000-000000000000}"/>
          </ac:spMkLst>
        </pc:spChg>
      </pc:sldChg>
      <pc:sldChg chg="modSp">
        <pc:chgData name="EZZINE, Hind" userId="S::ezzineh@who.int::edcab00f-6318-46e5-a4a9-188b01ee222f" providerId="AD" clId="Web-{E609FD38-2314-4D5E-A236-A03EBBDAB3CD}" dt="2023-03-07T10:06:47.210" v="145" actId="20577"/>
        <pc:sldMkLst>
          <pc:docMk/>
          <pc:sldMk cId="4274346533" sldId="608"/>
        </pc:sldMkLst>
        <pc:spChg chg="mod">
          <ac:chgData name="EZZINE, Hind" userId="S::ezzineh@who.int::edcab00f-6318-46e5-a4a9-188b01ee222f" providerId="AD" clId="Web-{E609FD38-2314-4D5E-A236-A03EBBDAB3CD}" dt="2023-03-07T10:06:47.210" v="145" actId="20577"/>
          <ac:spMkLst>
            <pc:docMk/>
            <pc:sldMk cId="4274346533" sldId="608"/>
            <ac:spMk id="6" creationId="{00000000-0000-0000-0000-000000000000}"/>
          </ac:spMkLst>
        </pc:spChg>
      </pc:sldChg>
      <pc:sldChg chg="modSp">
        <pc:chgData name="EZZINE, Hind" userId="S::ezzineh@who.int::edcab00f-6318-46e5-a4a9-188b01ee222f" providerId="AD" clId="Web-{E609FD38-2314-4D5E-A236-A03EBBDAB3CD}" dt="2023-03-07T10:14:32.910" v="190" actId="20577"/>
        <pc:sldMkLst>
          <pc:docMk/>
          <pc:sldMk cId="2698504604" sldId="612"/>
        </pc:sldMkLst>
        <pc:spChg chg="mod">
          <ac:chgData name="EZZINE, Hind" userId="S::ezzineh@who.int::edcab00f-6318-46e5-a4a9-188b01ee222f" providerId="AD" clId="Web-{E609FD38-2314-4D5E-A236-A03EBBDAB3CD}" dt="2023-03-07T10:11:18.961" v="148" actId="20577"/>
          <ac:spMkLst>
            <pc:docMk/>
            <pc:sldMk cId="2698504604" sldId="612"/>
            <ac:spMk id="4" creationId="{98E8075F-5565-43E3-BDCF-0B6976F44FE4}"/>
          </ac:spMkLst>
        </pc:spChg>
        <pc:spChg chg="mod">
          <ac:chgData name="EZZINE, Hind" userId="S::ezzineh@who.int::edcab00f-6318-46e5-a4a9-188b01ee222f" providerId="AD" clId="Web-{E609FD38-2314-4D5E-A236-A03EBBDAB3CD}" dt="2023-03-07T10:14:32.910" v="190" actId="20577"/>
          <ac:spMkLst>
            <pc:docMk/>
            <pc:sldMk cId="2698504604" sldId="612"/>
            <ac:spMk id="7" creationId="{00000000-0000-0000-0000-000000000000}"/>
          </ac:spMkLst>
        </pc:spChg>
      </pc:sldChg>
      <pc:sldChg chg="modSp">
        <pc:chgData name="EZZINE, Hind" userId="S::ezzineh@who.int::edcab00f-6318-46e5-a4a9-188b01ee222f" providerId="AD" clId="Web-{E609FD38-2314-4D5E-A236-A03EBBDAB3CD}" dt="2023-03-07T10:14:51.677" v="195" actId="20577"/>
        <pc:sldMkLst>
          <pc:docMk/>
          <pc:sldMk cId="2975130949" sldId="614"/>
        </pc:sldMkLst>
        <pc:spChg chg="mod">
          <ac:chgData name="EZZINE, Hind" userId="S::ezzineh@who.int::edcab00f-6318-46e5-a4a9-188b01ee222f" providerId="AD" clId="Web-{E609FD38-2314-4D5E-A236-A03EBBDAB3CD}" dt="2023-03-07T10:14:51.677" v="195" actId="20577"/>
          <ac:spMkLst>
            <pc:docMk/>
            <pc:sldMk cId="2975130949" sldId="614"/>
            <ac:spMk id="4" creationId="{98E8075F-5565-43E3-BDCF-0B6976F44FE4}"/>
          </ac:spMkLst>
        </pc:spChg>
      </pc:sldChg>
      <pc:sldChg chg="modSp">
        <pc:chgData name="EZZINE, Hind" userId="S::ezzineh@who.int::edcab00f-6318-46e5-a4a9-188b01ee222f" providerId="AD" clId="Web-{E609FD38-2314-4D5E-A236-A03EBBDAB3CD}" dt="2023-03-07T10:18:28.064" v="230"/>
        <pc:sldMkLst>
          <pc:docMk/>
          <pc:sldMk cId="1954234956" sldId="620"/>
        </pc:sldMkLst>
        <pc:spChg chg="mod">
          <ac:chgData name="EZZINE, Hind" userId="S::ezzineh@who.int::edcab00f-6318-46e5-a4a9-188b01ee222f" providerId="AD" clId="Web-{E609FD38-2314-4D5E-A236-A03EBBDAB3CD}" dt="2023-03-07T10:16:27.557" v="206" actId="20577"/>
          <ac:spMkLst>
            <pc:docMk/>
            <pc:sldMk cId="1954234956" sldId="620"/>
            <ac:spMk id="4" creationId="{98E8075F-5565-43E3-BDCF-0B6976F44FE4}"/>
          </ac:spMkLst>
        </pc:spChg>
        <pc:spChg chg="mod">
          <ac:chgData name="EZZINE, Hind" userId="S::ezzineh@who.int::edcab00f-6318-46e5-a4a9-188b01ee222f" providerId="AD" clId="Web-{E609FD38-2314-4D5E-A236-A03EBBDAB3CD}" dt="2023-03-07T10:18:28.064" v="230"/>
          <ac:spMkLst>
            <pc:docMk/>
            <pc:sldMk cId="1954234956" sldId="620"/>
            <ac:spMk id="5" creationId="{00000000-0000-0000-0000-000000000000}"/>
          </ac:spMkLst>
        </pc:spChg>
        <pc:spChg chg="mod">
          <ac:chgData name="EZZINE, Hind" userId="S::ezzineh@who.int::edcab00f-6318-46e5-a4a9-188b01ee222f" providerId="AD" clId="Web-{E609FD38-2314-4D5E-A236-A03EBBDAB3CD}" dt="2023-03-07T10:18:06.016" v="229"/>
          <ac:spMkLst>
            <pc:docMk/>
            <pc:sldMk cId="1954234956" sldId="620"/>
            <ac:spMk id="7" creationId="{00000000-0000-0000-0000-000000000000}"/>
          </ac:spMkLst>
        </pc:spChg>
      </pc:sldChg>
      <pc:sldChg chg="modSp">
        <pc:chgData name="EZZINE, Hind" userId="S::ezzineh@who.int::edcab00f-6318-46e5-a4a9-188b01ee222f" providerId="AD" clId="Web-{E609FD38-2314-4D5E-A236-A03EBBDAB3CD}" dt="2023-03-07T11:20:08.379" v="543" actId="20577"/>
        <pc:sldMkLst>
          <pc:docMk/>
          <pc:sldMk cId="1598634664" sldId="634"/>
        </pc:sldMkLst>
        <pc:spChg chg="mod">
          <ac:chgData name="EZZINE, Hind" userId="S::ezzineh@who.int::edcab00f-6318-46e5-a4a9-188b01ee222f" providerId="AD" clId="Web-{E609FD38-2314-4D5E-A236-A03EBBDAB3CD}" dt="2023-03-07T11:20:08.379" v="543" actId="20577"/>
          <ac:spMkLst>
            <pc:docMk/>
            <pc:sldMk cId="1598634664" sldId="634"/>
            <ac:spMk id="6" creationId="{00000000-0000-0000-0000-000000000000}"/>
          </ac:spMkLst>
        </pc:spChg>
      </pc:sldChg>
      <pc:sldChg chg="modSp">
        <pc:chgData name="EZZINE, Hind" userId="S::ezzineh@who.int::edcab00f-6318-46e5-a4a9-188b01ee222f" providerId="AD" clId="Web-{E609FD38-2314-4D5E-A236-A03EBBDAB3CD}" dt="2023-03-07T10:57:06.093" v="367" actId="20577"/>
        <pc:sldMkLst>
          <pc:docMk/>
          <pc:sldMk cId="683942332" sldId="638"/>
        </pc:sldMkLst>
        <pc:spChg chg="mod">
          <ac:chgData name="EZZINE, Hind" userId="S::ezzineh@who.int::edcab00f-6318-46e5-a4a9-188b01ee222f" providerId="AD" clId="Web-{E609FD38-2314-4D5E-A236-A03EBBDAB3CD}" dt="2023-03-07T10:31:15.360" v="327" actId="20577"/>
          <ac:spMkLst>
            <pc:docMk/>
            <pc:sldMk cId="683942332" sldId="638"/>
            <ac:spMk id="3" creationId="{00000000-0000-0000-0000-000000000000}"/>
          </ac:spMkLst>
        </pc:spChg>
        <pc:spChg chg="mod">
          <ac:chgData name="EZZINE, Hind" userId="S::ezzineh@who.int::edcab00f-6318-46e5-a4a9-188b01ee222f" providerId="AD" clId="Web-{E609FD38-2314-4D5E-A236-A03EBBDAB3CD}" dt="2023-03-07T10:57:06.093" v="367" actId="20577"/>
          <ac:spMkLst>
            <pc:docMk/>
            <pc:sldMk cId="683942332" sldId="638"/>
            <ac:spMk id="10" creationId="{00000000-0000-0000-0000-000000000000}"/>
          </ac:spMkLst>
        </pc:spChg>
      </pc:sldChg>
      <pc:sldChg chg="addSp modSp">
        <pc:chgData name="EZZINE, Hind" userId="S::ezzineh@who.int::edcab00f-6318-46e5-a4a9-188b01ee222f" providerId="AD" clId="Web-{E609FD38-2314-4D5E-A236-A03EBBDAB3CD}" dt="2023-03-07T11:11:57.642" v="442" actId="20577"/>
        <pc:sldMkLst>
          <pc:docMk/>
          <pc:sldMk cId="3300242157" sldId="639"/>
        </pc:sldMkLst>
        <pc:spChg chg="mod">
          <ac:chgData name="EZZINE, Hind" userId="S::ezzineh@who.int::edcab00f-6318-46e5-a4a9-188b01ee222f" providerId="AD" clId="Web-{E609FD38-2314-4D5E-A236-A03EBBDAB3CD}" dt="2023-03-07T11:11:40.407" v="441" actId="1076"/>
          <ac:spMkLst>
            <pc:docMk/>
            <pc:sldMk cId="3300242157" sldId="639"/>
            <ac:spMk id="2" creationId="{00000000-0000-0000-0000-000000000000}"/>
          </ac:spMkLst>
        </pc:spChg>
        <pc:spChg chg="mod">
          <ac:chgData name="EZZINE, Hind" userId="S::ezzineh@who.int::edcab00f-6318-46e5-a4a9-188b01ee222f" providerId="AD" clId="Web-{E609FD38-2314-4D5E-A236-A03EBBDAB3CD}" dt="2023-03-07T11:11:33.391" v="440" actId="1076"/>
          <ac:spMkLst>
            <pc:docMk/>
            <pc:sldMk cId="3300242157" sldId="639"/>
            <ac:spMk id="3" creationId="{00000000-0000-0000-0000-000000000000}"/>
          </ac:spMkLst>
        </pc:spChg>
        <pc:spChg chg="add mod">
          <ac:chgData name="EZZINE, Hind" userId="S::ezzineh@who.int::edcab00f-6318-46e5-a4a9-188b01ee222f" providerId="AD" clId="Web-{E609FD38-2314-4D5E-A236-A03EBBDAB3CD}" dt="2023-03-07T11:11:57.642" v="442" actId="20577"/>
          <ac:spMkLst>
            <pc:docMk/>
            <pc:sldMk cId="3300242157" sldId="639"/>
            <ac:spMk id="5" creationId="{873A02FA-0EAD-D60E-906B-169DA8DE9739}"/>
          </ac:spMkLst>
        </pc:spChg>
      </pc:sldChg>
      <pc:sldChg chg="modSp">
        <pc:chgData name="EZZINE, Hind" userId="S::ezzineh@who.int::edcab00f-6318-46e5-a4a9-188b01ee222f" providerId="AD" clId="Web-{E609FD38-2314-4D5E-A236-A03EBBDAB3CD}" dt="2023-03-07T11:14:23.304" v="468" actId="20577"/>
        <pc:sldMkLst>
          <pc:docMk/>
          <pc:sldMk cId="2615832474" sldId="640"/>
        </pc:sldMkLst>
        <pc:spChg chg="mod">
          <ac:chgData name="EZZINE, Hind" userId="S::ezzineh@who.int::edcab00f-6318-46e5-a4a9-188b01ee222f" providerId="AD" clId="Web-{E609FD38-2314-4D5E-A236-A03EBBDAB3CD}" dt="2023-03-07T11:14:23.304" v="468" actId="20577"/>
          <ac:spMkLst>
            <pc:docMk/>
            <pc:sldMk cId="2615832474" sldId="640"/>
            <ac:spMk id="3" creationId="{00000000-0000-0000-0000-000000000000}"/>
          </ac:spMkLst>
        </pc:spChg>
      </pc:sldChg>
      <pc:sldChg chg="modSp">
        <pc:chgData name="EZZINE, Hind" userId="S::ezzineh@who.int::edcab00f-6318-46e5-a4a9-188b01ee222f" providerId="AD" clId="Web-{E609FD38-2314-4D5E-A236-A03EBBDAB3CD}" dt="2023-03-07T11:14:28.726" v="469" actId="1076"/>
        <pc:sldMkLst>
          <pc:docMk/>
          <pc:sldMk cId="3107963694" sldId="641"/>
        </pc:sldMkLst>
        <pc:spChg chg="mod">
          <ac:chgData name="EZZINE, Hind" userId="S::ezzineh@who.int::edcab00f-6318-46e5-a4a9-188b01ee222f" providerId="AD" clId="Web-{E609FD38-2314-4D5E-A236-A03EBBDAB3CD}" dt="2023-03-07T11:14:28.726" v="469" actId="1076"/>
          <ac:spMkLst>
            <pc:docMk/>
            <pc:sldMk cId="3107963694" sldId="641"/>
            <ac:spMk id="7" creationId="{99B5E104-DF42-5E34-8F72-418C677A3424}"/>
          </ac:spMkLst>
        </pc:spChg>
      </pc:sldChg>
      <pc:sldChg chg="modSp">
        <pc:chgData name="EZZINE, Hind" userId="S::ezzineh@who.int::edcab00f-6318-46e5-a4a9-188b01ee222f" providerId="AD" clId="Web-{E609FD38-2314-4D5E-A236-A03EBBDAB3CD}" dt="2023-03-07T10:22:18.797" v="232" actId="20577"/>
        <pc:sldMkLst>
          <pc:docMk/>
          <pc:sldMk cId="3872188794" sldId="643"/>
        </pc:sldMkLst>
        <pc:spChg chg="mod">
          <ac:chgData name="EZZINE, Hind" userId="S::ezzineh@who.int::edcab00f-6318-46e5-a4a9-188b01ee222f" providerId="AD" clId="Web-{E609FD38-2314-4D5E-A236-A03EBBDAB3CD}" dt="2023-03-07T10:22:18.797" v="232" actId="20577"/>
          <ac:spMkLst>
            <pc:docMk/>
            <pc:sldMk cId="3872188794" sldId="643"/>
            <ac:spMk id="623" creationId="{00000000-0000-0000-0000-000000000000}"/>
          </ac:spMkLst>
        </pc:spChg>
      </pc:sldChg>
      <pc:sldChg chg="modSp">
        <pc:chgData name="EZZINE, Hind" userId="S::ezzineh@who.int::edcab00f-6318-46e5-a4a9-188b01ee222f" providerId="AD" clId="Web-{E609FD38-2314-4D5E-A236-A03EBBDAB3CD}" dt="2023-03-07T11:30:15.793" v="619" actId="20577"/>
        <pc:sldMkLst>
          <pc:docMk/>
          <pc:sldMk cId="825514520" sldId="655"/>
        </pc:sldMkLst>
        <pc:spChg chg="mod">
          <ac:chgData name="EZZINE, Hind" userId="S::ezzineh@who.int::edcab00f-6318-46e5-a4a9-188b01ee222f" providerId="AD" clId="Web-{E609FD38-2314-4D5E-A236-A03EBBDAB3CD}" dt="2023-03-07T11:30:15.793" v="619" actId="20577"/>
          <ac:spMkLst>
            <pc:docMk/>
            <pc:sldMk cId="825514520" sldId="655"/>
            <ac:spMk id="3" creationId="{00000000-0000-0000-0000-000000000000}"/>
          </ac:spMkLst>
        </pc:spChg>
      </pc:sldChg>
      <pc:sldChg chg="modSp">
        <pc:chgData name="EZZINE, Hind" userId="S::ezzineh@who.int::edcab00f-6318-46e5-a4a9-188b01ee222f" providerId="AD" clId="Web-{E609FD38-2314-4D5E-A236-A03EBBDAB3CD}" dt="2023-03-07T11:33:58.832" v="659" actId="20577"/>
        <pc:sldMkLst>
          <pc:docMk/>
          <pc:sldMk cId="601694295" sldId="657"/>
        </pc:sldMkLst>
        <pc:spChg chg="mod">
          <ac:chgData name="EZZINE, Hind" userId="S::ezzineh@who.int::edcab00f-6318-46e5-a4a9-188b01ee222f" providerId="AD" clId="Web-{E609FD38-2314-4D5E-A236-A03EBBDAB3CD}" dt="2023-03-07T11:33:58.832" v="659" actId="20577"/>
          <ac:spMkLst>
            <pc:docMk/>
            <pc:sldMk cId="601694295" sldId="657"/>
            <ac:spMk id="2" creationId="{00000000-0000-0000-0000-000000000000}"/>
          </ac:spMkLst>
        </pc:spChg>
      </pc:sldChg>
      <pc:sldChg chg="modSp">
        <pc:chgData name="EZZINE, Hind" userId="S::ezzineh@who.int::edcab00f-6318-46e5-a4a9-188b01ee222f" providerId="AD" clId="Web-{E609FD38-2314-4D5E-A236-A03EBBDAB3CD}" dt="2023-03-07T10:24:16.929" v="253" actId="20577"/>
        <pc:sldMkLst>
          <pc:docMk/>
          <pc:sldMk cId="2164789767" sldId="659"/>
        </pc:sldMkLst>
        <pc:spChg chg="mod">
          <ac:chgData name="EZZINE, Hind" userId="S::ezzineh@who.int::edcab00f-6318-46e5-a4a9-188b01ee222f" providerId="AD" clId="Web-{E609FD38-2314-4D5E-A236-A03EBBDAB3CD}" dt="2023-03-07T10:24:16.929" v="253" actId="20577"/>
          <ac:spMkLst>
            <pc:docMk/>
            <pc:sldMk cId="2164789767" sldId="659"/>
            <ac:spMk id="5" creationId="{00000000-0000-0000-0000-000000000000}"/>
          </ac:spMkLst>
        </pc:spChg>
      </pc:sldChg>
      <pc:sldChg chg="modSp">
        <pc:chgData name="EZZINE, Hind" userId="S::ezzineh@who.int::edcab00f-6318-46e5-a4a9-188b01ee222f" providerId="AD" clId="Web-{E609FD38-2314-4D5E-A236-A03EBBDAB3CD}" dt="2023-03-07T11:17:55.749" v="497" actId="20577"/>
        <pc:sldMkLst>
          <pc:docMk/>
          <pc:sldMk cId="784166473" sldId="662"/>
        </pc:sldMkLst>
        <pc:spChg chg="mod">
          <ac:chgData name="EZZINE, Hind" userId="S::ezzineh@who.int::edcab00f-6318-46e5-a4a9-188b01ee222f" providerId="AD" clId="Web-{E609FD38-2314-4D5E-A236-A03EBBDAB3CD}" dt="2023-03-07T11:17:55.749" v="497" actId="20577"/>
          <ac:spMkLst>
            <pc:docMk/>
            <pc:sldMk cId="784166473" sldId="662"/>
            <ac:spMk id="3" creationId="{00000000-0000-0000-0000-000000000000}"/>
          </ac:spMkLst>
        </pc:spChg>
      </pc:sldChg>
      <pc:sldChg chg="modSp">
        <pc:chgData name="EZZINE, Hind" userId="S::ezzineh@who.int::edcab00f-6318-46e5-a4a9-188b01ee222f" providerId="AD" clId="Web-{E609FD38-2314-4D5E-A236-A03EBBDAB3CD}" dt="2023-03-07T11:28:28.382" v="616" actId="14100"/>
        <pc:sldMkLst>
          <pc:docMk/>
          <pc:sldMk cId="130628416" sldId="672"/>
        </pc:sldMkLst>
        <pc:spChg chg="mod">
          <ac:chgData name="EZZINE, Hind" userId="S::ezzineh@who.int::edcab00f-6318-46e5-a4a9-188b01ee222f" providerId="AD" clId="Web-{E609FD38-2314-4D5E-A236-A03EBBDAB3CD}" dt="2023-03-07T11:28:28.382" v="616" actId="14100"/>
          <ac:spMkLst>
            <pc:docMk/>
            <pc:sldMk cId="130628416" sldId="672"/>
            <ac:spMk id="3" creationId="{00000000-0000-0000-0000-000000000000}"/>
          </ac:spMkLst>
        </pc:spChg>
      </pc:sldChg>
      <pc:sldChg chg="modSp">
        <pc:chgData name="EZZINE, Hind" userId="S::ezzineh@who.int::edcab00f-6318-46e5-a4a9-188b01ee222f" providerId="AD" clId="Web-{E609FD38-2314-4D5E-A236-A03EBBDAB3CD}" dt="2023-03-07T11:31:31.030" v="626" actId="20577"/>
        <pc:sldMkLst>
          <pc:docMk/>
          <pc:sldMk cId="968233751" sldId="678"/>
        </pc:sldMkLst>
        <pc:spChg chg="mod">
          <ac:chgData name="EZZINE, Hind" userId="S::ezzineh@who.int::edcab00f-6318-46e5-a4a9-188b01ee222f" providerId="AD" clId="Web-{E609FD38-2314-4D5E-A236-A03EBBDAB3CD}" dt="2023-03-07T11:31:31.030" v="626" actId="20577"/>
          <ac:spMkLst>
            <pc:docMk/>
            <pc:sldMk cId="968233751" sldId="678"/>
            <ac:spMk id="6" creationId="{00000000-0000-0000-0000-000000000000}"/>
          </ac:spMkLst>
        </pc:spChg>
      </pc:sldChg>
      <pc:sldChg chg="addSp modSp">
        <pc:chgData name="EZZINE, Hind" userId="S::ezzineh@who.int::edcab00f-6318-46e5-a4a9-188b01ee222f" providerId="AD" clId="Web-{E609FD38-2314-4D5E-A236-A03EBBDAB3CD}" dt="2023-03-07T09:17:24.670" v="75" actId="20577"/>
        <pc:sldMkLst>
          <pc:docMk/>
          <pc:sldMk cId="311074723" sldId="695"/>
        </pc:sldMkLst>
        <pc:spChg chg="add mod">
          <ac:chgData name="EZZINE, Hind" userId="S::ezzineh@who.int::edcab00f-6318-46e5-a4a9-188b01ee222f" providerId="AD" clId="Web-{E609FD38-2314-4D5E-A236-A03EBBDAB3CD}" dt="2023-03-07T09:17:24.670" v="75" actId="20577"/>
          <ac:spMkLst>
            <pc:docMk/>
            <pc:sldMk cId="311074723" sldId="695"/>
            <ac:spMk id="4" creationId="{9C43A047-E6BE-A8B4-063C-53DA5185D2E6}"/>
          </ac:spMkLst>
        </pc:spChg>
      </pc:sldChg>
      <pc:sldChg chg="addSp modSp add">
        <pc:chgData name="EZZINE, Hind" userId="S::ezzineh@who.int::edcab00f-6318-46e5-a4a9-188b01ee222f" providerId="AD" clId="Web-{E609FD38-2314-4D5E-A236-A03EBBDAB3CD}" dt="2023-03-07T08:20:00.601" v="55" actId="1076"/>
        <pc:sldMkLst>
          <pc:docMk/>
          <pc:sldMk cId="2020034115" sldId="699"/>
        </pc:sldMkLst>
        <pc:spChg chg="add">
          <ac:chgData name="EZZINE, Hind" userId="S::ezzineh@who.int::edcab00f-6318-46e5-a4a9-188b01ee222f" providerId="AD" clId="Web-{E609FD38-2314-4D5E-A236-A03EBBDAB3CD}" dt="2023-03-06T18:32:58.615" v="33"/>
          <ac:spMkLst>
            <pc:docMk/>
            <pc:sldMk cId="2020034115" sldId="699"/>
            <ac:spMk id="3" creationId="{F920B220-84FE-AD7C-2EE4-2902DAED1DD2}"/>
          </ac:spMkLst>
        </pc:spChg>
        <pc:spChg chg="mod">
          <ac:chgData name="EZZINE, Hind" userId="S::ezzineh@who.int::edcab00f-6318-46e5-a4a9-188b01ee222f" providerId="AD" clId="Web-{E609FD38-2314-4D5E-A236-A03EBBDAB3CD}" dt="2023-03-06T18:33:07.053" v="36" actId="20577"/>
          <ac:spMkLst>
            <pc:docMk/>
            <pc:sldMk cId="2020034115" sldId="699"/>
            <ac:spMk id="4" creationId="{00000000-0000-0000-0000-000000000000}"/>
          </ac:spMkLst>
        </pc:spChg>
        <pc:spChg chg="add mod">
          <ac:chgData name="EZZINE, Hind" userId="S::ezzineh@who.int::edcab00f-6318-46e5-a4a9-188b01ee222f" providerId="AD" clId="Web-{E609FD38-2314-4D5E-A236-A03EBBDAB3CD}" dt="2023-03-07T08:20:00.601" v="55" actId="1076"/>
          <ac:spMkLst>
            <pc:docMk/>
            <pc:sldMk cId="2020034115" sldId="699"/>
            <ac:spMk id="5" creationId="{4EBA91DE-EB5E-C628-CC7A-0C88D840D5FD}"/>
          </ac:spMkLst>
        </pc:spChg>
        <pc:spChg chg="add">
          <ac:chgData name="EZZINE, Hind" userId="S::ezzineh@who.int::edcab00f-6318-46e5-a4a9-188b01ee222f" providerId="AD" clId="Web-{E609FD38-2314-4D5E-A236-A03EBBDAB3CD}" dt="2023-03-06T18:33:26.194" v="37"/>
          <ac:spMkLst>
            <pc:docMk/>
            <pc:sldMk cId="2020034115" sldId="699"/>
            <ac:spMk id="7" creationId="{69D6B298-AA66-5429-2181-93E239FE60BC}"/>
          </ac:spMkLst>
        </pc:spChg>
      </pc:sldChg>
      <pc:sldChg chg="addSp modSp add">
        <pc:chgData name="EZZINE, Hind" userId="S::ezzineh@who.int::edcab00f-6318-46e5-a4a9-188b01ee222f" providerId="AD" clId="Web-{E609FD38-2314-4D5E-A236-A03EBBDAB3CD}" dt="2023-03-07T08:19:44.913" v="51" actId="1076"/>
        <pc:sldMkLst>
          <pc:docMk/>
          <pc:sldMk cId="345366523" sldId="700"/>
        </pc:sldMkLst>
        <pc:spChg chg="add mod">
          <ac:chgData name="EZZINE, Hind" userId="S::ezzineh@who.int::edcab00f-6318-46e5-a4a9-188b01ee222f" providerId="AD" clId="Web-{E609FD38-2314-4D5E-A236-A03EBBDAB3CD}" dt="2023-03-06T18:32:36.255" v="28" actId="1076"/>
          <ac:spMkLst>
            <pc:docMk/>
            <pc:sldMk cId="345366523" sldId="700"/>
            <ac:spMk id="4" creationId="{0FC50968-9456-E89A-094B-A34923B05FF3}"/>
          </ac:spMkLst>
        </pc:spChg>
        <pc:spChg chg="add mod">
          <ac:chgData name="EZZINE, Hind" userId="S::ezzineh@who.int::edcab00f-6318-46e5-a4a9-188b01ee222f" providerId="AD" clId="Web-{E609FD38-2314-4D5E-A236-A03EBBDAB3CD}" dt="2023-03-07T08:19:44.913" v="51" actId="1076"/>
          <ac:spMkLst>
            <pc:docMk/>
            <pc:sldMk cId="345366523" sldId="700"/>
            <ac:spMk id="5" creationId="{77BFF867-548D-E0F2-3557-28B759DA3352}"/>
          </ac:spMkLst>
        </pc:spChg>
        <pc:spChg chg="add">
          <ac:chgData name="EZZINE, Hind" userId="S::ezzineh@who.int::edcab00f-6318-46e5-a4a9-188b01ee222f" providerId="AD" clId="Web-{E609FD38-2314-4D5E-A236-A03EBBDAB3CD}" dt="2023-03-06T18:33:32.617" v="38"/>
          <ac:spMkLst>
            <pc:docMk/>
            <pc:sldMk cId="345366523" sldId="700"/>
            <ac:spMk id="6" creationId="{3A08DD7B-0070-0A92-D0DE-C1C65AAE765F}"/>
          </ac:spMkLst>
        </pc:spChg>
        <pc:spChg chg="mod">
          <ac:chgData name="EZZINE, Hind" userId="S::ezzineh@who.int::edcab00f-6318-46e5-a4a9-188b01ee222f" providerId="AD" clId="Web-{E609FD38-2314-4D5E-A236-A03EBBDAB3CD}" dt="2023-03-07T08:19:37.272" v="50" actId="1076"/>
          <ac:spMkLst>
            <pc:docMk/>
            <pc:sldMk cId="345366523" sldId="700"/>
            <ac:spMk id="11" creationId="{00000000-0000-0000-0000-000000000000}"/>
          </ac:spMkLst>
        </pc:spChg>
      </pc:sldChg>
      <pc:sldChg chg="addSp delSp modSp add">
        <pc:chgData name="EZZINE, Hind" userId="S::ezzineh@who.int::edcab00f-6318-46e5-a4a9-188b01ee222f" providerId="AD" clId="Web-{E609FD38-2314-4D5E-A236-A03EBBDAB3CD}" dt="2023-03-07T09:42:17.138" v="97"/>
        <pc:sldMkLst>
          <pc:docMk/>
          <pc:sldMk cId="3784746122" sldId="701"/>
        </pc:sldMkLst>
        <pc:spChg chg="add">
          <ac:chgData name="EZZINE, Hind" userId="S::ezzineh@who.int::edcab00f-6318-46e5-a4a9-188b01ee222f" providerId="AD" clId="Web-{E609FD38-2314-4D5E-A236-A03EBBDAB3CD}" dt="2023-03-07T08:19:15.459" v="46"/>
          <ac:spMkLst>
            <pc:docMk/>
            <pc:sldMk cId="3784746122" sldId="701"/>
            <ac:spMk id="3" creationId="{91B7940C-AE57-6E83-AEEB-C3D575B6A343}"/>
          </ac:spMkLst>
        </pc:spChg>
        <pc:spChg chg="add del">
          <ac:chgData name="EZZINE, Hind" userId="S::ezzineh@who.int::edcab00f-6318-46e5-a4a9-188b01ee222f" providerId="AD" clId="Web-{E609FD38-2314-4D5E-A236-A03EBBDAB3CD}" dt="2023-03-06T18:32:42.052" v="29"/>
          <ac:spMkLst>
            <pc:docMk/>
            <pc:sldMk cId="3784746122" sldId="701"/>
            <ac:spMk id="3" creationId="{F3064FA8-71EE-D065-4D81-A732CDC90C6A}"/>
          </ac:spMkLst>
        </pc:spChg>
        <pc:spChg chg="add">
          <ac:chgData name="EZZINE, Hind" userId="S::ezzineh@who.int::edcab00f-6318-46e5-a4a9-188b01ee222f" providerId="AD" clId="Web-{E609FD38-2314-4D5E-A236-A03EBBDAB3CD}" dt="2023-03-07T09:42:17.138" v="97"/>
          <ac:spMkLst>
            <pc:docMk/>
            <pc:sldMk cId="3784746122" sldId="701"/>
            <ac:spMk id="4" creationId="{94592E24-D90A-5BAA-C770-58491A85FFE9}"/>
          </ac:spMkLst>
        </pc:spChg>
        <pc:spChg chg="add">
          <ac:chgData name="EZZINE, Hind" userId="S::ezzineh@who.int::edcab00f-6318-46e5-a4a9-188b01ee222f" providerId="AD" clId="Web-{E609FD38-2314-4D5E-A236-A03EBBDAB3CD}" dt="2023-03-06T18:32:43.177" v="30"/>
          <ac:spMkLst>
            <pc:docMk/>
            <pc:sldMk cId="3784746122" sldId="701"/>
            <ac:spMk id="5" creationId="{D4D7B038-3692-FD28-3BB4-27251BB0636F}"/>
          </ac:spMkLst>
        </pc:spChg>
        <pc:spChg chg="mod">
          <ac:chgData name="EZZINE, Hind" userId="S::ezzineh@who.int::edcab00f-6318-46e5-a4a9-188b01ee222f" providerId="AD" clId="Web-{E609FD38-2314-4D5E-A236-A03EBBDAB3CD}" dt="2023-03-06T18:31:46.785" v="19" actId="1076"/>
          <ac:spMkLst>
            <pc:docMk/>
            <pc:sldMk cId="3784746122" sldId="701"/>
            <ac:spMk id="7" creationId="{00000000-0000-0000-0000-000000000000}"/>
          </ac:spMkLst>
        </pc:spChg>
        <pc:spChg chg="mod">
          <ac:chgData name="EZZINE, Hind" userId="S::ezzineh@who.int::edcab00f-6318-46e5-a4a9-188b01ee222f" providerId="AD" clId="Web-{E609FD38-2314-4D5E-A236-A03EBBDAB3CD}" dt="2023-03-06T18:31:46.738" v="16" actId="1076"/>
          <ac:spMkLst>
            <pc:docMk/>
            <pc:sldMk cId="3784746122" sldId="701"/>
            <ac:spMk id="8" creationId="{00000000-0000-0000-0000-000000000000}"/>
          </ac:spMkLst>
        </pc:spChg>
        <pc:spChg chg="mod">
          <ac:chgData name="EZZINE, Hind" userId="S::ezzineh@who.int::edcab00f-6318-46e5-a4a9-188b01ee222f" providerId="AD" clId="Web-{E609FD38-2314-4D5E-A236-A03EBBDAB3CD}" dt="2023-03-06T18:31:46.753" v="17" actId="1076"/>
          <ac:spMkLst>
            <pc:docMk/>
            <pc:sldMk cId="3784746122" sldId="701"/>
            <ac:spMk id="9" creationId="{00000000-0000-0000-0000-000000000000}"/>
          </ac:spMkLst>
        </pc:spChg>
        <pc:spChg chg="mod">
          <ac:chgData name="EZZINE, Hind" userId="S::ezzineh@who.int::edcab00f-6318-46e5-a4a9-188b01ee222f" providerId="AD" clId="Web-{E609FD38-2314-4D5E-A236-A03EBBDAB3CD}" dt="2023-03-06T18:31:46.769" v="18" actId="1076"/>
          <ac:spMkLst>
            <pc:docMk/>
            <pc:sldMk cId="3784746122" sldId="701"/>
            <ac:spMk id="10" creationId="{00000000-0000-0000-0000-000000000000}"/>
          </ac:spMkLst>
        </pc:spChg>
      </pc:sldChg>
      <pc:sldChg chg="addSp delSp modSp add">
        <pc:chgData name="EZZINE, Hind" userId="S::ezzineh@who.int::edcab00f-6318-46e5-a4a9-188b01ee222f" providerId="AD" clId="Web-{E609FD38-2314-4D5E-A236-A03EBBDAB3CD}" dt="2023-03-07T08:19:09.631" v="45" actId="20577"/>
        <pc:sldMkLst>
          <pc:docMk/>
          <pc:sldMk cId="1717353492" sldId="702"/>
        </pc:sldMkLst>
        <pc:spChg chg="add del mod">
          <ac:chgData name="EZZINE, Hind" userId="S::ezzineh@who.int::edcab00f-6318-46e5-a4a9-188b01ee222f" providerId="AD" clId="Web-{E609FD38-2314-4D5E-A236-A03EBBDAB3CD}" dt="2023-03-06T18:32:47.334" v="31"/>
          <ac:spMkLst>
            <pc:docMk/>
            <pc:sldMk cId="1717353492" sldId="702"/>
            <ac:spMk id="3" creationId="{373A19AB-D49E-AC6C-AA22-747F0076310C}"/>
          </ac:spMkLst>
        </pc:spChg>
        <pc:spChg chg="add mod">
          <ac:chgData name="EZZINE, Hind" userId="S::ezzineh@who.int::edcab00f-6318-46e5-a4a9-188b01ee222f" providerId="AD" clId="Web-{E609FD38-2314-4D5E-A236-A03EBBDAB3CD}" dt="2023-03-07T08:19:09.631" v="45" actId="20577"/>
          <ac:spMkLst>
            <pc:docMk/>
            <pc:sldMk cId="1717353492" sldId="702"/>
            <ac:spMk id="3" creationId="{9F48771B-90B9-85F2-68E5-F54F61279785}"/>
          </ac:spMkLst>
        </pc:spChg>
        <pc:spChg chg="add">
          <ac:chgData name="EZZINE, Hind" userId="S::ezzineh@who.int::edcab00f-6318-46e5-a4a9-188b01ee222f" providerId="AD" clId="Web-{E609FD38-2314-4D5E-A236-A03EBBDAB3CD}" dt="2023-03-06T18:32:48.302" v="32"/>
          <ac:spMkLst>
            <pc:docMk/>
            <pc:sldMk cId="1717353492" sldId="702"/>
            <ac:spMk id="5" creationId="{0919BE78-7D74-1329-D45F-64E5B268960C}"/>
          </ac:spMkLst>
        </pc:spChg>
        <pc:spChg chg="mod">
          <ac:chgData name="EZZINE, Hind" userId="S::ezzineh@who.int::edcab00f-6318-46e5-a4a9-188b01ee222f" providerId="AD" clId="Web-{E609FD38-2314-4D5E-A236-A03EBBDAB3CD}" dt="2023-03-06T18:31:22.846" v="6" actId="1076"/>
          <ac:spMkLst>
            <pc:docMk/>
            <pc:sldMk cId="1717353492" sldId="702"/>
            <ac:spMk id="6" creationId="{00000000-0000-0000-0000-000000000000}"/>
          </ac:spMkLst>
        </pc:spChg>
        <pc:spChg chg="add">
          <ac:chgData name="EZZINE, Hind" userId="S::ezzineh@who.int::edcab00f-6318-46e5-a4a9-188b01ee222f" providerId="AD" clId="Web-{E609FD38-2314-4D5E-A236-A03EBBDAB3CD}" dt="2023-03-06T18:33:37.148" v="39"/>
          <ac:spMkLst>
            <pc:docMk/>
            <pc:sldMk cId="1717353492" sldId="702"/>
            <ac:spMk id="8" creationId="{DFA1942B-8193-1A92-E2D7-6B36DD9E8F56}"/>
          </ac:spMkLst>
        </pc:spChg>
      </pc:sldChg>
      <pc:sldMasterChg chg="replId modSldLayout">
        <pc:chgData name="EZZINE, Hind" userId="S::ezzineh@who.int::edcab00f-6318-46e5-a4a9-188b01ee222f" providerId="AD" clId="Web-{E609FD38-2314-4D5E-A236-A03EBBDAB3CD}" dt="2023-03-06T18:30:47.970" v="0"/>
        <pc:sldMasterMkLst>
          <pc:docMk/>
          <pc:sldMasterMk cId="1708521302" sldId="2147483841"/>
        </pc:sldMasterMkLst>
        <pc:sldLayoutChg chg="replId">
          <pc:chgData name="EZZINE, Hind" userId="S::ezzineh@who.int::edcab00f-6318-46e5-a4a9-188b01ee222f" providerId="AD" clId="Web-{E609FD38-2314-4D5E-A236-A03EBBDAB3CD}" dt="2023-03-06T18:30:47.970" v="0"/>
          <pc:sldLayoutMkLst>
            <pc:docMk/>
            <pc:sldMasterMk cId="1708521302" sldId="2147483841"/>
            <pc:sldLayoutMk cId="733452273" sldId="2147483842"/>
          </pc:sldLayoutMkLst>
        </pc:sldLayoutChg>
        <pc:sldLayoutChg chg="replId">
          <pc:chgData name="EZZINE, Hind" userId="S::ezzineh@who.int::edcab00f-6318-46e5-a4a9-188b01ee222f" providerId="AD" clId="Web-{E609FD38-2314-4D5E-A236-A03EBBDAB3CD}" dt="2023-03-06T18:30:47.970" v="0"/>
          <pc:sldLayoutMkLst>
            <pc:docMk/>
            <pc:sldMasterMk cId="1708521302" sldId="2147483841"/>
            <pc:sldLayoutMk cId="1599687983" sldId="2147483843"/>
          </pc:sldLayoutMkLst>
        </pc:sldLayoutChg>
        <pc:sldLayoutChg chg="replId">
          <pc:chgData name="EZZINE, Hind" userId="S::ezzineh@who.int::edcab00f-6318-46e5-a4a9-188b01ee222f" providerId="AD" clId="Web-{E609FD38-2314-4D5E-A236-A03EBBDAB3CD}" dt="2023-03-06T18:30:47.970" v="0"/>
          <pc:sldLayoutMkLst>
            <pc:docMk/>
            <pc:sldMasterMk cId="1708521302" sldId="2147483841"/>
            <pc:sldLayoutMk cId="2858643242" sldId="2147483844"/>
          </pc:sldLayoutMkLst>
        </pc:sldLayoutChg>
        <pc:sldLayoutChg chg="replId">
          <pc:chgData name="EZZINE, Hind" userId="S::ezzineh@who.int::edcab00f-6318-46e5-a4a9-188b01ee222f" providerId="AD" clId="Web-{E609FD38-2314-4D5E-A236-A03EBBDAB3CD}" dt="2023-03-06T18:30:47.970" v="0"/>
          <pc:sldLayoutMkLst>
            <pc:docMk/>
            <pc:sldMasterMk cId="1708521302" sldId="2147483841"/>
            <pc:sldLayoutMk cId="847681543" sldId="2147483845"/>
          </pc:sldLayoutMkLst>
        </pc:sldLayoutChg>
        <pc:sldLayoutChg chg="replId">
          <pc:chgData name="EZZINE, Hind" userId="S::ezzineh@who.int::edcab00f-6318-46e5-a4a9-188b01ee222f" providerId="AD" clId="Web-{E609FD38-2314-4D5E-A236-A03EBBDAB3CD}" dt="2023-03-06T18:30:47.970" v="0"/>
          <pc:sldLayoutMkLst>
            <pc:docMk/>
            <pc:sldMasterMk cId="1708521302" sldId="2147483841"/>
            <pc:sldLayoutMk cId="301935295" sldId="2147483846"/>
          </pc:sldLayoutMkLst>
        </pc:sldLayoutChg>
        <pc:sldLayoutChg chg="replId">
          <pc:chgData name="EZZINE, Hind" userId="S::ezzineh@who.int::edcab00f-6318-46e5-a4a9-188b01ee222f" providerId="AD" clId="Web-{E609FD38-2314-4D5E-A236-A03EBBDAB3CD}" dt="2023-03-06T18:30:47.970" v="0"/>
          <pc:sldLayoutMkLst>
            <pc:docMk/>
            <pc:sldMasterMk cId="1708521302" sldId="2147483841"/>
            <pc:sldLayoutMk cId="3389081323" sldId="2147483847"/>
          </pc:sldLayoutMkLst>
        </pc:sldLayoutChg>
        <pc:sldLayoutChg chg="replId">
          <pc:chgData name="EZZINE, Hind" userId="S::ezzineh@who.int::edcab00f-6318-46e5-a4a9-188b01ee222f" providerId="AD" clId="Web-{E609FD38-2314-4D5E-A236-A03EBBDAB3CD}" dt="2023-03-06T18:30:47.970" v="0"/>
          <pc:sldLayoutMkLst>
            <pc:docMk/>
            <pc:sldMasterMk cId="1708521302" sldId="2147483841"/>
            <pc:sldLayoutMk cId="1617738297" sldId="2147483848"/>
          </pc:sldLayoutMkLst>
        </pc:sldLayoutChg>
        <pc:sldLayoutChg chg="replId">
          <pc:chgData name="EZZINE, Hind" userId="S::ezzineh@who.int::edcab00f-6318-46e5-a4a9-188b01ee222f" providerId="AD" clId="Web-{E609FD38-2314-4D5E-A236-A03EBBDAB3CD}" dt="2023-03-06T18:30:47.970" v="0"/>
          <pc:sldLayoutMkLst>
            <pc:docMk/>
            <pc:sldMasterMk cId="1708521302" sldId="2147483841"/>
            <pc:sldLayoutMk cId="3980723689" sldId="2147483849"/>
          </pc:sldLayoutMkLst>
        </pc:sldLayoutChg>
        <pc:sldLayoutChg chg="replId">
          <pc:chgData name="EZZINE, Hind" userId="S::ezzineh@who.int::edcab00f-6318-46e5-a4a9-188b01ee222f" providerId="AD" clId="Web-{E609FD38-2314-4D5E-A236-A03EBBDAB3CD}" dt="2023-03-06T18:30:47.970" v="0"/>
          <pc:sldLayoutMkLst>
            <pc:docMk/>
            <pc:sldMasterMk cId="1708521302" sldId="2147483841"/>
            <pc:sldLayoutMk cId="453045242" sldId="2147483850"/>
          </pc:sldLayoutMkLst>
        </pc:sldLayoutChg>
        <pc:sldLayoutChg chg="replId">
          <pc:chgData name="EZZINE, Hind" userId="S::ezzineh@who.int::edcab00f-6318-46e5-a4a9-188b01ee222f" providerId="AD" clId="Web-{E609FD38-2314-4D5E-A236-A03EBBDAB3CD}" dt="2023-03-06T18:30:47.970" v="0"/>
          <pc:sldLayoutMkLst>
            <pc:docMk/>
            <pc:sldMasterMk cId="1708521302" sldId="2147483841"/>
            <pc:sldLayoutMk cId="2492294716" sldId="2147483851"/>
          </pc:sldLayoutMkLst>
        </pc:sldLayoutChg>
        <pc:sldLayoutChg chg="replId">
          <pc:chgData name="EZZINE, Hind" userId="S::ezzineh@who.int::edcab00f-6318-46e5-a4a9-188b01ee222f" providerId="AD" clId="Web-{E609FD38-2314-4D5E-A236-A03EBBDAB3CD}" dt="2023-03-06T18:30:47.970" v="0"/>
          <pc:sldLayoutMkLst>
            <pc:docMk/>
            <pc:sldMasterMk cId="1708521302" sldId="2147483841"/>
            <pc:sldLayoutMk cId="3218179202" sldId="2147483852"/>
          </pc:sldLayoutMkLst>
        </pc:sldLayoutChg>
        <pc:sldLayoutChg chg="replId">
          <pc:chgData name="EZZINE, Hind" userId="S::ezzineh@who.int::edcab00f-6318-46e5-a4a9-188b01ee222f" providerId="AD" clId="Web-{E609FD38-2314-4D5E-A236-A03EBBDAB3CD}" dt="2023-03-06T18:30:47.970" v="0"/>
          <pc:sldLayoutMkLst>
            <pc:docMk/>
            <pc:sldMasterMk cId="1708521302" sldId="2147483841"/>
            <pc:sldLayoutMk cId="2408445099" sldId="2147483853"/>
          </pc:sldLayoutMkLst>
        </pc:sldLayoutChg>
        <pc:sldLayoutChg chg="replId">
          <pc:chgData name="EZZINE, Hind" userId="S::ezzineh@who.int::edcab00f-6318-46e5-a4a9-188b01ee222f" providerId="AD" clId="Web-{E609FD38-2314-4D5E-A236-A03EBBDAB3CD}" dt="2023-03-06T18:30:47.970" v="0"/>
          <pc:sldLayoutMkLst>
            <pc:docMk/>
            <pc:sldMasterMk cId="1708521302" sldId="2147483841"/>
            <pc:sldLayoutMk cId="2789050043" sldId="2147483854"/>
          </pc:sldLayoutMkLst>
        </pc:sldLayoutChg>
        <pc:sldLayoutChg chg="replId">
          <pc:chgData name="EZZINE, Hind" userId="S::ezzineh@who.int::edcab00f-6318-46e5-a4a9-188b01ee222f" providerId="AD" clId="Web-{E609FD38-2314-4D5E-A236-A03EBBDAB3CD}" dt="2023-03-06T18:30:47.970" v="0"/>
          <pc:sldLayoutMkLst>
            <pc:docMk/>
            <pc:sldMasterMk cId="1708521302" sldId="2147483841"/>
            <pc:sldLayoutMk cId="578341572" sldId="2147483855"/>
          </pc:sldLayoutMkLst>
        </pc:sldLayoutChg>
        <pc:sldLayoutChg chg="replId">
          <pc:chgData name="EZZINE, Hind" userId="S::ezzineh@who.int::edcab00f-6318-46e5-a4a9-188b01ee222f" providerId="AD" clId="Web-{E609FD38-2314-4D5E-A236-A03EBBDAB3CD}" dt="2023-03-06T18:30:47.970" v="0"/>
          <pc:sldLayoutMkLst>
            <pc:docMk/>
            <pc:sldMasterMk cId="1708521302" sldId="2147483841"/>
            <pc:sldLayoutMk cId="815385209" sldId="2147483856"/>
          </pc:sldLayoutMkLst>
        </pc:sldLayoutChg>
        <pc:sldLayoutChg chg="replId">
          <pc:chgData name="EZZINE, Hind" userId="S::ezzineh@who.int::edcab00f-6318-46e5-a4a9-188b01ee222f" providerId="AD" clId="Web-{E609FD38-2314-4D5E-A236-A03EBBDAB3CD}" dt="2023-03-06T18:30:47.970" v="0"/>
          <pc:sldLayoutMkLst>
            <pc:docMk/>
            <pc:sldMasterMk cId="1708521302" sldId="2147483841"/>
            <pc:sldLayoutMk cId="1465879436" sldId="2147483857"/>
          </pc:sldLayoutMkLst>
        </pc:sldLayoutChg>
        <pc:sldLayoutChg chg="replId">
          <pc:chgData name="EZZINE, Hind" userId="S::ezzineh@who.int::edcab00f-6318-46e5-a4a9-188b01ee222f" providerId="AD" clId="Web-{E609FD38-2314-4D5E-A236-A03EBBDAB3CD}" dt="2023-03-06T18:30:47.970" v="0"/>
          <pc:sldLayoutMkLst>
            <pc:docMk/>
            <pc:sldMasterMk cId="1708521302" sldId="2147483841"/>
            <pc:sldLayoutMk cId="1533665074" sldId="2147483858"/>
          </pc:sldLayoutMkLst>
        </pc:sldLayoutChg>
        <pc:sldLayoutChg chg="replId">
          <pc:chgData name="EZZINE, Hind" userId="S::ezzineh@who.int::edcab00f-6318-46e5-a4a9-188b01ee222f" providerId="AD" clId="Web-{E609FD38-2314-4D5E-A236-A03EBBDAB3CD}" dt="2023-03-06T18:30:47.970" v="0"/>
          <pc:sldLayoutMkLst>
            <pc:docMk/>
            <pc:sldMasterMk cId="1708521302" sldId="2147483841"/>
            <pc:sldLayoutMk cId="564487186" sldId="2147483859"/>
          </pc:sldLayoutMkLst>
        </pc:sldLayoutChg>
        <pc:sldLayoutChg chg="replId">
          <pc:chgData name="EZZINE, Hind" userId="S::ezzineh@who.int::edcab00f-6318-46e5-a4a9-188b01ee222f" providerId="AD" clId="Web-{E609FD38-2314-4D5E-A236-A03EBBDAB3CD}" dt="2023-03-06T18:30:47.970" v="0"/>
          <pc:sldLayoutMkLst>
            <pc:docMk/>
            <pc:sldMasterMk cId="1708521302" sldId="2147483841"/>
            <pc:sldLayoutMk cId="3732040608" sldId="2147483860"/>
          </pc:sldLayoutMkLst>
        </pc:sldLayoutChg>
      </pc:sldMasterChg>
      <pc:sldMasterChg chg="add addSldLayout">
        <pc:chgData name="EZZINE, Hind" userId="S::ezzineh@who.int::edcab00f-6318-46e5-a4a9-188b01ee222f" providerId="AD" clId="Web-{E609FD38-2314-4D5E-A236-A03EBBDAB3CD}" dt="2023-03-06T18:30:47.970" v="0"/>
        <pc:sldMasterMkLst>
          <pc:docMk/>
          <pc:sldMasterMk cId="3584727194" sldId="2147483914"/>
        </pc:sldMasterMkLst>
        <pc:sldLayoutChg chg="add">
          <pc:chgData name="EZZINE, Hind" userId="S::ezzineh@who.int::edcab00f-6318-46e5-a4a9-188b01ee222f" providerId="AD" clId="Web-{E609FD38-2314-4D5E-A236-A03EBBDAB3CD}" dt="2023-03-06T18:30:47.970" v="0"/>
          <pc:sldLayoutMkLst>
            <pc:docMk/>
            <pc:sldMasterMk cId="3584727194" sldId="2147483660"/>
            <pc:sldLayoutMk cId="567542520" sldId="2147483668"/>
          </pc:sldLayoutMkLst>
        </pc:sldLayoutChg>
        <pc:sldLayoutChg chg="add">
          <pc:chgData name="EZZINE, Hind" userId="S::ezzineh@who.int::edcab00f-6318-46e5-a4a9-188b01ee222f" providerId="AD" clId="Web-{E609FD38-2314-4D5E-A236-A03EBBDAB3CD}" dt="2023-03-06T18:30:47.970" v="0"/>
          <pc:sldLayoutMkLst>
            <pc:docMk/>
            <pc:sldMasterMk cId="3584727194" sldId="2147483660"/>
            <pc:sldLayoutMk cId="831203048" sldId="2147483915"/>
          </pc:sldLayoutMkLst>
        </pc:sldLayoutChg>
        <pc:sldLayoutChg chg="add">
          <pc:chgData name="EZZINE, Hind" userId="S::ezzineh@who.int::edcab00f-6318-46e5-a4a9-188b01ee222f" providerId="AD" clId="Web-{E609FD38-2314-4D5E-A236-A03EBBDAB3CD}" dt="2023-03-06T18:30:47.970" v="0"/>
          <pc:sldLayoutMkLst>
            <pc:docMk/>
            <pc:sldMasterMk cId="3584727194" sldId="2147483660"/>
            <pc:sldLayoutMk cId="2590988515" sldId="2147483916"/>
          </pc:sldLayoutMkLst>
        </pc:sldLayoutChg>
        <pc:sldLayoutChg chg="add">
          <pc:chgData name="EZZINE, Hind" userId="S::ezzineh@who.int::edcab00f-6318-46e5-a4a9-188b01ee222f" providerId="AD" clId="Web-{E609FD38-2314-4D5E-A236-A03EBBDAB3CD}" dt="2023-03-06T18:30:47.970" v="0"/>
          <pc:sldLayoutMkLst>
            <pc:docMk/>
            <pc:sldMasterMk cId="3584727194" sldId="2147483660"/>
            <pc:sldLayoutMk cId="1711911985" sldId="2147483917"/>
          </pc:sldLayoutMkLst>
        </pc:sldLayoutChg>
        <pc:sldLayoutChg chg="add">
          <pc:chgData name="EZZINE, Hind" userId="S::ezzineh@who.int::edcab00f-6318-46e5-a4a9-188b01ee222f" providerId="AD" clId="Web-{E609FD38-2314-4D5E-A236-A03EBBDAB3CD}" dt="2023-03-06T18:30:47.970" v="0"/>
          <pc:sldLayoutMkLst>
            <pc:docMk/>
            <pc:sldMasterMk cId="3584727194" sldId="2147483660"/>
            <pc:sldLayoutMk cId="2676815214" sldId="2147483918"/>
          </pc:sldLayoutMkLst>
        </pc:sldLayoutChg>
        <pc:sldLayoutChg chg="add">
          <pc:chgData name="EZZINE, Hind" userId="S::ezzineh@who.int::edcab00f-6318-46e5-a4a9-188b01ee222f" providerId="AD" clId="Web-{E609FD38-2314-4D5E-A236-A03EBBDAB3CD}" dt="2023-03-06T18:30:47.970" v="0"/>
          <pc:sldLayoutMkLst>
            <pc:docMk/>
            <pc:sldMasterMk cId="3584727194" sldId="2147483660"/>
            <pc:sldLayoutMk cId="3794960729" sldId="2147483919"/>
          </pc:sldLayoutMkLst>
        </pc:sldLayoutChg>
        <pc:sldLayoutChg chg="add">
          <pc:chgData name="EZZINE, Hind" userId="S::ezzineh@who.int::edcab00f-6318-46e5-a4a9-188b01ee222f" providerId="AD" clId="Web-{E609FD38-2314-4D5E-A236-A03EBBDAB3CD}" dt="2023-03-06T18:30:47.970" v="0"/>
          <pc:sldLayoutMkLst>
            <pc:docMk/>
            <pc:sldMasterMk cId="3584727194" sldId="2147483660"/>
            <pc:sldLayoutMk cId="320006798" sldId="2147483920"/>
          </pc:sldLayoutMkLst>
        </pc:sldLayoutChg>
        <pc:sldLayoutChg chg="add">
          <pc:chgData name="EZZINE, Hind" userId="S::ezzineh@who.int::edcab00f-6318-46e5-a4a9-188b01ee222f" providerId="AD" clId="Web-{E609FD38-2314-4D5E-A236-A03EBBDAB3CD}" dt="2023-03-06T18:30:47.970" v="0"/>
          <pc:sldLayoutMkLst>
            <pc:docMk/>
            <pc:sldMasterMk cId="3584727194" sldId="2147483660"/>
            <pc:sldLayoutMk cId="3153232407" sldId="2147483921"/>
          </pc:sldLayoutMkLst>
        </pc:sldLayoutChg>
        <pc:sldLayoutChg chg="add">
          <pc:chgData name="EZZINE, Hind" userId="S::ezzineh@who.int::edcab00f-6318-46e5-a4a9-188b01ee222f" providerId="AD" clId="Web-{E609FD38-2314-4D5E-A236-A03EBBDAB3CD}" dt="2023-03-06T18:30:47.970" v="0"/>
          <pc:sldLayoutMkLst>
            <pc:docMk/>
            <pc:sldMasterMk cId="3584727194" sldId="2147483660"/>
            <pc:sldLayoutMk cId="134511011" sldId="2147483922"/>
          </pc:sldLayoutMkLst>
        </pc:sldLayoutChg>
        <pc:sldLayoutChg chg="add">
          <pc:chgData name="EZZINE, Hind" userId="S::ezzineh@who.int::edcab00f-6318-46e5-a4a9-188b01ee222f" providerId="AD" clId="Web-{E609FD38-2314-4D5E-A236-A03EBBDAB3CD}" dt="2023-03-06T18:30:47.970" v="0"/>
          <pc:sldLayoutMkLst>
            <pc:docMk/>
            <pc:sldMasterMk cId="3584727194" sldId="2147483660"/>
            <pc:sldLayoutMk cId="1485447063" sldId="2147483923"/>
          </pc:sldLayoutMkLst>
        </pc:sldLayoutChg>
        <pc:sldLayoutChg chg="add">
          <pc:chgData name="EZZINE, Hind" userId="S::ezzineh@who.int::edcab00f-6318-46e5-a4a9-188b01ee222f" providerId="AD" clId="Web-{E609FD38-2314-4D5E-A236-A03EBBDAB3CD}" dt="2023-03-06T18:30:47.970" v="0"/>
          <pc:sldLayoutMkLst>
            <pc:docMk/>
            <pc:sldMasterMk cId="3584727194" sldId="2147483660"/>
            <pc:sldLayoutMk cId="3998567229" sldId="2147483924"/>
          </pc:sldLayoutMkLst>
        </pc:sldLayoutChg>
        <pc:sldLayoutChg chg="add">
          <pc:chgData name="EZZINE, Hind" userId="S::ezzineh@who.int::edcab00f-6318-46e5-a4a9-188b01ee222f" providerId="AD" clId="Web-{E609FD38-2314-4D5E-A236-A03EBBDAB3CD}" dt="2023-03-06T18:30:47.970" v="0"/>
          <pc:sldLayoutMkLst>
            <pc:docMk/>
            <pc:sldMasterMk cId="3584727194" sldId="2147483660"/>
            <pc:sldLayoutMk cId="168029430" sldId="2147483925"/>
          </pc:sldLayoutMkLst>
        </pc:sldLayoutChg>
        <pc:sldLayoutChg chg="add">
          <pc:chgData name="EZZINE, Hind" userId="S::ezzineh@who.int::edcab00f-6318-46e5-a4a9-188b01ee222f" providerId="AD" clId="Web-{E609FD38-2314-4D5E-A236-A03EBBDAB3CD}" dt="2023-03-06T18:30:47.970" v="0"/>
          <pc:sldLayoutMkLst>
            <pc:docMk/>
            <pc:sldMasterMk cId="3584727194" sldId="2147483660"/>
            <pc:sldLayoutMk cId="2628834561" sldId="2147483926"/>
          </pc:sldLayoutMkLst>
        </pc:sldLayoutChg>
        <pc:sldLayoutChg chg="add">
          <pc:chgData name="EZZINE, Hind" userId="S::ezzineh@who.int::edcab00f-6318-46e5-a4a9-188b01ee222f" providerId="AD" clId="Web-{E609FD38-2314-4D5E-A236-A03EBBDAB3CD}" dt="2023-03-06T18:30:47.970" v="0"/>
          <pc:sldLayoutMkLst>
            <pc:docMk/>
            <pc:sldMasterMk cId="3584727194" sldId="2147483660"/>
            <pc:sldLayoutMk cId="1957584563" sldId="2147483927"/>
          </pc:sldLayoutMkLst>
        </pc:sldLayoutChg>
        <pc:sldLayoutChg chg="add">
          <pc:chgData name="EZZINE, Hind" userId="S::ezzineh@who.int::edcab00f-6318-46e5-a4a9-188b01ee222f" providerId="AD" clId="Web-{E609FD38-2314-4D5E-A236-A03EBBDAB3CD}" dt="2023-03-06T18:30:47.970" v="0"/>
          <pc:sldLayoutMkLst>
            <pc:docMk/>
            <pc:sldMasterMk cId="3584727194" sldId="2147483660"/>
            <pc:sldLayoutMk cId="2895098357" sldId="2147483928"/>
          </pc:sldLayoutMkLst>
        </pc:sldLayoutChg>
        <pc:sldLayoutChg chg="add">
          <pc:chgData name="EZZINE, Hind" userId="S::ezzineh@who.int::edcab00f-6318-46e5-a4a9-188b01ee222f" providerId="AD" clId="Web-{E609FD38-2314-4D5E-A236-A03EBBDAB3CD}" dt="2023-03-06T18:30:47.970" v="0"/>
          <pc:sldLayoutMkLst>
            <pc:docMk/>
            <pc:sldMasterMk cId="3584727194" sldId="2147483660"/>
            <pc:sldLayoutMk cId="1282745819" sldId="2147483929"/>
          </pc:sldLayoutMkLst>
        </pc:sldLayoutChg>
        <pc:sldLayoutChg chg="add">
          <pc:chgData name="EZZINE, Hind" userId="S::ezzineh@who.int::edcab00f-6318-46e5-a4a9-188b01ee222f" providerId="AD" clId="Web-{E609FD38-2314-4D5E-A236-A03EBBDAB3CD}" dt="2023-03-06T18:30:47.970" v="0"/>
          <pc:sldLayoutMkLst>
            <pc:docMk/>
            <pc:sldMasterMk cId="3584727194" sldId="2147483660"/>
            <pc:sldLayoutMk cId="307393026" sldId="2147483930"/>
          </pc:sldLayoutMkLst>
        </pc:sldLayoutChg>
        <pc:sldLayoutChg chg="add">
          <pc:chgData name="EZZINE, Hind" userId="S::ezzineh@who.int::edcab00f-6318-46e5-a4a9-188b01ee222f" providerId="AD" clId="Web-{E609FD38-2314-4D5E-A236-A03EBBDAB3CD}" dt="2023-03-06T18:30:47.970" v="0"/>
          <pc:sldLayoutMkLst>
            <pc:docMk/>
            <pc:sldMasterMk cId="3584727194" sldId="2147483660"/>
            <pc:sldLayoutMk cId="458818207" sldId="2147483931"/>
          </pc:sldLayoutMkLst>
        </pc:sldLayoutChg>
        <pc:sldLayoutChg chg="add">
          <pc:chgData name="EZZINE, Hind" userId="S::ezzineh@who.int::edcab00f-6318-46e5-a4a9-188b01ee222f" providerId="AD" clId="Web-{E609FD38-2314-4D5E-A236-A03EBBDAB3CD}" dt="2023-03-06T18:30:47.970" v="0"/>
          <pc:sldLayoutMkLst>
            <pc:docMk/>
            <pc:sldMasterMk cId="3584727194" sldId="2147483660"/>
            <pc:sldLayoutMk cId="3643914349" sldId="2147483932"/>
          </pc:sldLayoutMkLst>
        </pc:sldLayoutChg>
        <pc:sldLayoutChg chg="add">
          <pc:chgData name="EZZINE, Hind" userId="S::ezzineh@who.int::edcab00f-6318-46e5-a4a9-188b01ee222f" providerId="AD" clId="Web-{E609FD38-2314-4D5E-A236-A03EBBDAB3CD}" dt="2023-03-06T18:30:47.970" v="0"/>
          <pc:sldLayoutMkLst>
            <pc:docMk/>
            <pc:sldMasterMk cId="3584727194" sldId="2147483660"/>
            <pc:sldLayoutMk cId="2664066880" sldId="2147483933"/>
          </pc:sldLayoutMkLst>
        </pc:sldLayoutChg>
        <pc:sldLayoutChg chg="add">
          <pc:chgData name="EZZINE, Hind" userId="S::ezzineh@who.int::edcab00f-6318-46e5-a4a9-188b01ee222f" providerId="AD" clId="Web-{E609FD38-2314-4D5E-A236-A03EBBDAB3CD}" dt="2023-03-06T18:30:47.970" v="0"/>
          <pc:sldLayoutMkLst>
            <pc:docMk/>
            <pc:sldMasterMk cId="3584727194" sldId="2147483660"/>
            <pc:sldLayoutMk cId="3871517694" sldId="2147483934"/>
          </pc:sldLayoutMkLst>
        </pc:sldLayoutChg>
      </pc:sldMasterChg>
    </pc:docChg>
  </pc:docChgLst>
  <pc:docChgLst>
    <pc:chgData name="EZZINE, Hind" userId="S::ezzineh@who.int::edcab00f-6318-46e5-a4a9-188b01ee222f" providerId="AD" clId="Web-{13E08D3B-C320-9DEC-2DD7-59EB7B336227}"/>
    <pc:docChg chg="addSld delSld modSld">
      <pc:chgData name="EZZINE, Hind" userId="S::ezzineh@who.int::edcab00f-6318-46e5-a4a9-188b01ee222f" providerId="AD" clId="Web-{13E08D3B-C320-9DEC-2DD7-59EB7B336227}" dt="2023-02-02T14:50:28.496" v="63"/>
      <pc:docMkLst>
        <pc:docMk/>
      </pc:docMkLst>
      <pc:sldChg chg="modSp add del mod replId modShow modNotes">
        <pc:chgData name="EZZINE, Hind" userId="S::ezzineh@who.int::edcab00f-6318-46e5-a4a9-188b01ee222f" providerId="AD" clId="Web-{13E08D3B-C320-9DEC-2DD7-59EB7B336227}" dt="2023-02-02T14:50:28.496" v="63"/>
        <pc:sldMkLst>
          <pc:docMk/>
          <pc:sldMk cId="421425447" sldId="689"/>
        </pc:sldMkLst>
        <pc:spChg chg="mod">
          <ac:chgData name="EZZINE, Hind" userId="S::ezzineh@who.int::edcab00f-6318-46e5-a4a9-188b01ee222f" providerId="AD" clId="Web-{13E08D3B-C320-9DEC-2DD7-59EB7B336227}" dt="2023-02-02T14:50:27.449" v="62" actId="20577"/>
          <ac:spMkLst>
            <pc:docMk/>
            <pc:sldMk cId="421425447" sldId="689"/>
            <ac:spMk id="6" creationId="{00000000-0000-0000-0000-000000000000}"/>
          </ac:spMkLst>
        </pc:spChg>
      </pc:sldChg>
    </pc:docChg>
  </pc:docChgLst>
  <pc:docChgLst>
    <pc:chgData name="EZZINE, Hind" userId="S::ezzineh@who.int::edcab00f-6318-46e5-a4a9-188b01ee222f" providerId="AD" clId="Web-{34A8F1FC-BEB7-203F-9DBC-E65E4FA56FEF}"/>
    <pc:docChg chg="modSld">
      <pc:chgData name="EZZINE, Hind" userId="S::ezzineh@who.int::edcab00f-6318-46e5-a4a9-188b01ee222f" providerId="AD" clId="Web-{34A8F1FC-BEB7-203F-9DBC-E65E4FA56FEF}" dt="2023-05-12T06:12:48.397" v="9"/>
      <pc:docMkLst>
        <pc:docMk/>
      </pc:docMkLst>
      <pc:sldChg chg="modNotes">
        <pc:chgData name="EZZINE, Hind" userId="S::ezzineh@who.int::edcab00f-6318-46e5-a4a9-188b01ee222f" providerId="AD" clId="Web-{34A8F1FC-BEB7-203F-9DBC-E65E4FA56FEF}" dt="2023-05-12T06:12:23.396" v="0"/>
        <pc:sldMkLst>
          <pc:docMk/>
          <pc:sldMk cId="657549216" sldId="613"/>
        </pc:sldMkLst>
      </pc:sldChg>
      <pc:sldChg chg="modNotes">
        <pc:chgData name="EZZINE, Hind" userId="S::ezzineh@who.int::edcab00f-6318-46e5-a4a9-188b01ee222f" providerId="AD" clId="Web-{34A8F1FC-BEB7-203F-9DBC-E65E4FA56FEF}" dt="2023-05-12T06:12:32.396" v="4"/>
        <pc:sldMkLst>
          <pc:docMk/>
          <pc:sldMk cId="19293597" sldId="619"/>
        </pc:sldMkLst>
      </pc:sldChg>
      <pc:sldChg chg="modNotes">
        <pc:chgData name="EZZINE, Hind" userId="S::ezzineh@who.int::edcab00f-6318-46e5-a4a9-188b01ee222f" providerId="AD" clId="Web-{34A8F1FC-BEB7-203F-9DBC-E65E4FA56FEF}" dt="2023-05-12T06:12:40.037" v="6"/>
        <pc:sldMkLst>
          <pc:docMk/>
          <pc:sldMk cId="3872188794" sldId="643"/>
        </pc:sldMkLst>
      </pc:sldChg>
      <pc:sldChg chg="modNotes">
        <pc:chgData name="EZZINE, Hind" userId="S::ezzineh@who.int::edcab00f-6318-46e5-a4a9-188b01ee222f" providerId="AD" clId="Web-{34A8F1FC-BEB7-203F-9DBC-E65E4FA56FEF}" dt="2023-05-12T06:12:48.397" v="9"/>
        <pc:sldMkLst>
          <pc:docMk/>
          <pc:sldMk cId="1647851540" sldId="647"/>
        </pc:sldMkLst>
      </pc:sldChg>
    </pc:docChg>
  </pc:docChgLst>
  <pc:docChgLst>
    <pc:chgData name="GOMEZ, Paula" userId="c93cf399-3ed7-4230-9282-8831e3fe5ae7" providerId="ADAL" clId="{88B8C6F2-C6D3-48B0-A53F-55860755B3D3}"/>
    <pc:docChg chg="custSel modSld sldOrd">
      <pc:chgData name="GOMEZ, Paula" userId="c93cf399-3ed7-4230-9282-8831e3fe5ae7" providerId="ADAL" clId="{88B8C6F2-C6D3-48B0-A53F-55860755B3D3}" dt="2023-02-14T10:11:34.115" v="159"/>
      <pc:docMkLst>
        <pc:docMk/>
      </pc:docMkLst>
      <pc:sldChg chg="modSp mod">
        <pc:chgData name="GOMEZ, Paula" userId="c93cf399-3ed7-4230-9282-8831e3fe5ae7" providerId="ADAL" clId="{88B8C6F2-C6D3-48B0-A53F-55860755B3D3}" dt="2023-02-14T10:07:56.125" v="122" actId="27636"/>
        <pc:sldMkLst>
          <pc:docMk/>
          <pc:sldMk cId="2741091063" sldId="565"/>
        </pc:sldMkLst>
        <pc:spChg chg="mod">
          <ac:chgData name="GOMEZ, Paula" userId="c93cf399-3ed7-4230-9282-8831e3fe5ae7" providerId="ADAL" clId="{88B8C6F2-C6D3-48B0-A53F-55860755B3D3}" dt="2023-02-14T10:07:56.125" v="122" actId="27636"/>
          <ac:spMkLst>
            <pc:docMk/>
            <pc:sldMk cId="2741091063" sldId="565"/>
            <ac:spMk id="2" creationId="{D146A8C7-CD42-3C35-7E5D-E7211479AE5A}"/>
          </ac:spMkLst>
        </pc:spChg>
      </pc:sldChg>
      <pc:sldChg chg="modSp mod">
        <pc:chgData name="GOMEZ, Paula" userId="c93cf399-3ed7-4230-9282-8831e3fe5ae7" providerId="ADAL" clId="{88B8C6F2-C6D3-48B0-A53F-55860755B3D3}" dt="2023-02-14T10:04:31.983" v="1" actId="207"/>
        <pc:sldMkLst>
          <pc:docMk/>
          <pc:sldMk cId="4157882530" sldId="651"/>
        </pc:sldMkLst>
        <pc:spChg chg="mod">
          <ac:chgData name="GOMEZ, Paula" userId="c93cf399-3ed7-4230-9282-8831e3fe5ae7" providerId="ADAL" clId="{88B8C6F2-C6D3-48B0-A53F-55860755B3D3}" dt="2023-02-14T10:04:31.983" v="1" actId="207"/>
          <ac:spMkLst>
            <pc:docMk/>
            <pc:sldMk cId="4157882530" sldId="651"/>
            <ac:spMk id="3" creationId="{00000000-0000-0000-0000-000000000000}"/>
          </ac:spMkLst>
        </pc:spChg>
      </pc:sldChg>
      <pc:sldChg chg="modSp mod ord modCm">
        <pc:chgData name="GOMEZ, Paula" userId="c93cf399-3ed7-4230-9282-8831e3fe5ae7" providerId="ADAL" clId="{88B8C6F2-C6D3-48B0-A53F-55860755B3D3}" dt="2023-02-14T10:07:06.201" v="78" actId="20577"/>
        <pc:sldMkLst>
          <pc:docMk/>
          <pc:sldMk cId="627738202" sldId="680"/>
        </pc:sldMkLst>
        <pc:spChg chg="mod">
          <ac:chgData name="GOMEZ, Paula" userId="c93cf399-3ed7-4230-9282-8831e3fe5ae7" providerId="ADAL" clId="{88B8C6F2-C6D3-48B0-A53F-55860755B3D3}" dt="2023-02-14T10:07:06.201" v="78" actId="20577"/>
          <ac:spMkLst>
            <pc:docMk/>
            <pc:sldMk cId="627738202" sldId="680"/>
            <ac:spMk id="3" creationId="{00000000-0000-0000-0000-000000000000}"/>
          </ac:spMkLst>
        </pc:spChg>
      </pc:sldChg>
      <pc:sldChg chg="modSp mod delCm modCm">
        <pc:chgData name="GOMEZ, Paula" userId="c93cf399-3ed7-4230-9282-8831e3fe5ae7" providerId="ADAL" clId="{88B8C6F2-C6D3-48B0-A53F-55860755B3D3}" dt="2023-02-14T10:11:16.660" v="158"/>
        <pc:sldMkLst>
          <pc:docMk/>
          <pc:sldMk cId="2985700082" sldId="681"/>
        </pc:sldMkLst>
        <pc:spChg chg="mod">
          <ac:chgData name="GOMEZ, Paula" userId="c93cf399-3ed7-4230-9282-8831e3fe5ae7" providerId="ADAL" clId="{88B8C6F2-C6D3-48B0-A53F-55860755B3D3}" dt="2023-02-14T10:07:41.034" v="119" actId="207"/>
          <ac:spMkLst>
            <pc:docMk/>
            <pc:sldMk cId="2985700082" sldId="681"/>
            <ac:spMk id="21" creationId="{00000000-0000-0000-0000-000000000000}"/>
          </ac:spMkLst>
        </pc:spChg>
      </pc:sldChg>
      <pc:sldChg chg="modSp">
        <pc:chgData name="GOMEZ, Paula" userId="c93cf399-3ed7-4230-9282-8831e3fe5ae7" providerId="ADAL" clId="{88B8C6F2-C6D3-48B0-A53F-55860755B3D3}" dt="2023-02-14T10:07:56.049" v="120" actId="113"/>
        <pc:sldMkLst>
          <pc:docMk/>
          <pc:sldMk cId="2137147746" sldId="682"/>
        </pc:sldMkLst>
        <pc:spChg chg="mod">
          <ac:chgData name="GOMEZ, Paula" userId="c93cf399-3ed7-4230-9282-8831e3fe5ae7" providerId="ADAL" clId="{88B8C6F2-C6D3-48B0-A53F-55860755B3D3}" dt="2023-02-14T10:07:56.049" v="120" actId="113"/>
          <ac:spMkLst>
            <pc:docMk/>
            <pc:sldMk cId="2137147746" sldId="682"/>
            <ac:spMk id="6" creationId="{00000000-0000-0000-0000-000000000000}"/>
          </ac:spMkLst>
        </pc:spChg>
      </pc:sldChg>
      <pc:sldChg chg="delCm modCm">
        <pc:chgData name="GOMEZ, Paula" userId="c93cf399-3ed7-4230-9282-8831e3fe5ae7" providerId="ADAL" clId="{88B8C6F2-C6D3-48B0-A53F-55860755B3D3}" dt="2023-02-14T10:11:34.115" v="159"/>
        <pc:sldMkLst>
          <pc:docMk/>
          <pc:sldMk cId="4229264770" sldId="683"/>
        </pc:sldMkLst>
      </pc:sldChg>
      <pc:sldChg chg="modSp mod">
        <pc:chgData name="GOMEZ, Paula" userId="c93cf399-3ed7-4230-9282-8831e3fe5ae7" providerId="ADAL" clId="{88B8C6F2-C6D3-48B0-A53F-55860755B3D3}" dt="2023-02-14T10:10:18.487" v="133" actId="20577"/>
        <pc:sldMkLst>
          <pc:docMk/>
          <pc:sldMk cId="1563572202" sldId="685"/>
        </pc:sldMkLst>
        <pc:spChg chg="mod">
          <ac:chgData name="GOMEZ, Paula" userId="c93cf399-3ed7-4230-9282-8831e3fe5ae7" providerId="ADAL" clId="{88B8C6F2-C6D3-48B0-A53F-55860755B3D3}" dt="2023-02-14T10:10:18.487" v="133" actId="20577"/>
          <ac:spMkLst>
            <pc:docMk/>
            <pc:sldMk cId="1563572202" sldId="685"/>
            <ac:spMk id="22" creationId="{00000000-0000-0000-0000-000000000000}"/>
          </ac:spMkLst>
        </pc:spChg>
      </pc:sldChg>
      <pc:sldChg chg="modSp">
        <pc:chgData name="GOMEZ, Paula" userId="c93cf399-3ed7-4230-9282-8831e3fe5ae7" providerId="ADAL" clId="{88B8C6F2-C6D3-48B0-A53F-55860755B3D3}" dt="2023-02-14T10:08:21.115" v="123" actId="113"/>
        <pc:sldMkLst>
          <pc:docMk/>
          <pc:sldMk cId="2048031531" sldId="687"/>
        </pc:sldMkLst>
        <pc:spChg chg="mod">
          <ac:chgData name="GOMEZ, Paula" userId="c93cf399-3ed7-4230-9282-8831e3fe5ae7" providerId="ADAL" clId="{88B8C6F2-C6D3-48B0-A53F-55860755B3D3}" dt="2023-02-14T10:08:21.115" v="123" actId="113"/>
          <ac:spMkLst>
            <pc:docMk/>
            <pc:sldMk cId="2048031531" sldId="687"/>
            <ac:spMk id="6" creationId="{00000000-0000-0000-0000-000000000000}"/>
          </ac:spMkLst>
        </pc:spChg>
      </pc:sldChg>
      <pc:sldChg chg="modSp mod">
        <pc:chgData name="GOMEZ, Paula" userId="c93cf399-3ed7-4230-9282-8831e3fe5ae7" providerId="ADAL" clId="{88B8C6F2-C6D3-48B0-A53F-55860755B3D3}" dt="2023-02-14T10:10:48.130" v="155" actId="20577"/>
        <pc:sldMkLst>
          <pc:docMk/>
          <pc:sldMk cId="3920885025" sldId="688"/>
        </pc:sldMkLst>
        <pc:spChg chg="mod">
          <ac:chgData name="GOMEZ, Paula" userId="c93cf399-3ed7-4230-9282-8831e3fe5ae7" providerId="ADAL" clId="{88B8C6F2-C6D3-48B0-A53F-55860755B3D3}" dt="2023-02-14T10:10:41.719" v="144" actId="20577"/>
          <ac:spMkLst>
            <pc:docMk/>
            <pc:sldMk cId="3920885025" sldId="688"/>
            <ac:spMk id="5" creationId="{00000000-0000-0000-0000-000000000000}"/>
          </ac:spMkLst>
        </pc:spChg>
        <pc:spChg chg="mod">
          <ac:chgData name="GOMEZ, Paula" userId="c93cf399-3ed7-4230-9282-8831e3fe5ae7" providerId="ADAL" clId="{88B8C6F2-C6D3-48B0-A53F-55860755B3D3}" dt="2023-02-14T10:10:48.130" v="155" actId="20577"/>
          <ac:spMkLst>
            <pc:docMk/>
            <pc:sldMk cId="3920885025" sldId="688"/>
            <ac:spMk id="6" creationId="{00000000-0000-0000-0000-000000000000}"/>
          </ac:spMkLst>
        </pc:spChg>
        <pc:picChg chg="mod">
          <ac:chgData name="GOMEZ, Paula" userId="c93cf399-3ed7-4230-9282-8831e3fe5ae7" providerId="ADAL" clId="{88B8C6F2-C6D3-48B0-A53F-55860755B3D3}" dt="2023-02-14T10:09:21.198" v="127" actId="1076"/>
          <ac:picMkLst>
            <pc:docMk/>
            <pc:sldMk cId="3920885025" sldId="688"/>
            <ac:picMk id="7" creationId="{00000000-0000-0000-0000-000000000000}"/>
          </ac:picMkLst>
        </pc:picChg>
      </pc:sldChg>
    </pc:docChg>
  </pc:docChgLst>
  <pc:docChgLst>
    <pc:chgData name="EZZINE, Hind" userId="S::ezzineh@who.int::edcab00f-6318-46e5-a4a9-188b01ee222f" providerId="AD" clId="Web-{BCCC5E3E-2565-4328-A5B8-9D3560B0C05F}"/>
    <pc:docChg chg="modSld">
      <pc:chgData name="EZZINE, Hind" userId="S::ezzineh@who.int::edcab00f-6318-46e5-a4a9-188b01ee222f" providerId="AD" clId="Web-{BCCC5E3E-2565-4328-A5B8-9D3560B0C05F}" dt="2023-03-08T15:24:08.717" v="47" actId="1076"/>
      <pc:docMkLst>
        <pc:docMk/>
      </pc:docMkLst>
      <pc:sldChg chg="modSp addCm modCm">
        <pc:chgData name="EZZINE, Hind" userId="S::ezzineh@who.int::edcab00f-6318-46e5-a4a9-188b01ee222f" providerId="AD" clId="Web-{BCCC5E3E-2565-4328-A5B8-9D3560B0C05F}" dt="2023-03-08T15:24:08.717" v="47" actId="1076"/>
        <pc:sldMkLst>
          <pc:docMk/>
          <pc:sldMk cId="1836358625" sldId="566"/>
        </pc:sldMkLst>
        <pc:spChg chg="mod">
          <ac:chgData name="EZZINE, Hind" userId="S::ezzineh@who.int::edcab00f-6318-46e5-a4a9-188b01ee222f" providerId="AD" clId="Web-{BCCC5E3E-2565-4328-A5B8-9D3560B0C05F}" dt="2023-03-08T15:24:08.717" v="47" actId="1076"/>
          <ac:spMkLst>
            <pc:docMk/>
            <pc:sldMk cId="1836358625" sldId="566"/>
            <ac:spMk id="616" creationId="{00000000-0000-0000-0000-000000000000}"/>
          </ac:spMkLst>
        </pc:spChg>
      </pc:sldChg>
    </pc:docChg>
  </pc:docChgLst>
  <pc:docChgLst>
    <pc:chgData name="GOMEZ, Paula" userId="S::gomezp@who.int::c93cf399-3ed7-4230-9282-8831e3fe5ae7" providerId="AD" clId="Web-{7E88BA6B-B4BA-4305-D100-04845EE00CBA}"/>
    <pc:docChg chg="">
      <pc:chgData name="GOMEZ, Paula" userId="S::gomezp@who.int::c93cf399-3ed7-4230-9282-8831e3fe5ae7" providerId="AD" clId="Web-{7E88BA6B-B4BA-4305-D100-04845EE00CBA}" dt="2023-01-23T10:50:51.287" v="0"/>
      <pc:docMkLst>
        <pc:docMk/>
      </pc:docMkLst>
      <pc:sldChg chg="delCm">
        <pc:chgData name="GOMEZ, Paula" userId="S::gomezp@who.int::c93cf399-3ed7-4230-9282-8831e3fe5ae7" providerId="AD" clId="Web-{7E88BA6B-B4BA-4305-D100-04845EE00CBA}" dt="2023-01-23T10:50:51.287" v="0"/>
        <pc:sldMkLst>
          <pc:docMk/>
          <pc:sldMk cId="3960562795" sldId="544"/>
        </pc:sldMkLst>
      </pc:sldChg>
    </pc:docChg>
  </pc:docChgLst>
  <pc:docChgLst>
    <pc:chgData name="EZZINE, Hind" userId="S::ezzineh@who.int::edcab00f-6318-46e5-a4a9-188b01ee222f" providerId="AD" clId="Web-{E79128C0-EE83-9E90-8949-A0C142857273}"/>
    <pc:docChg chg="modSld">
      <pc:chgData name="EZZINE, Hind" userId="S::ezzineh@who.int::edcab00f-6318-46e5-a4a9-188b01ee222f" providerId="AD" clId="Web-{E79128C0-EE83-9E90-8949-A0C142857273}" dt="2023-09-15T16:53:58.823" v="15" actId="20577"/>
      <pc:docMkLst>
        <pc:docMk/>
      </pc:docMkLst>
      <pc:sldChg chg="mod modShow addCm modCm">
        <pc:chgData name="EZZINE, Hind" userId="S::ezzineh@who.int::edcab00f-6318-46e5-a4a9-188b01ee222f" providerId="AD" clId="Web-{E79128C0-EE83-9E90-8949-A0C142857273}" dt="2023-09-15T16:48:41.069" v="2"/>
        <pc:sldMkLst>
          <pc:docMk/>
          <pc:sldMk cId="1836358625" sldId="566"/>
        </pc:sldMkLst>
      </pc:sldChg>
      <pc:sldChg chg="modSp">
        <pc:chgData name="EZZINE, Hind" userId="S::ezzineh@who.int::edcab00f-6318-46e5-a4a9-188b01ee222f" providerId="AD" clId="Web-{E79128C0-EE83-9E90-8949-A0C142857273}" dt="2023-09-15T16:53:58.823" v="15" actId="20577"/>
        <pc:sldMkLst>
          <pc:docMk/>
          <pc:sldMk cId="3347661521" sldId="1871"/>
        </pc:sldMkLst>
        <pc:spChg chg="mod">
          <ac:chgData name="EZZINE, Hind" userId="S::ezzineh@who.int::edcab00f-6318-46e5-a4a9-188b01ee222f" providerId="AD" clId="Web-{E79128C0-EE83-9E90-8949-A0C142857273}" dt="2023-09-15T16:53:58.823" v="15" actId="20577"/>
          <ac:spMkLst>
            <pc:docMk/>
            <pc:sldMk cId="3347661521" sldId="1871"/>
            <ac:spMk id="6" creationId="{00000000-0000-0000-0000-000000000000}"/>
          </ac:spMkLst>
        </pc:spChg>
      </pc:sldChg>
    </pc:docChg>
  </pc:docChgLst>
  <pc:docChgLst>
    <pc:chgData name="EZZINE, Hind" userId="S::ezzineh@who.int::edcab00f-6318-46e5-a4a9-188b01ee222f" providerId="AD" clId="Web-{DE2001CA-52C8-4A66-AB05-0A3CBE25A0C9}"/>
    <pc:docChg chg="addSld delSld modSld sldOrd addMainMaster modMainMaster">
      <pc:chgData name="EZZINE, Hind" userId="S::ezzineh@who.int::edcab00f-6318-46e5-a4a9-188b01ee222f" providerId="AD" clId="Web-{DE2001CA-52C8-4A66-AB05-0A3CBE25A0C9}" dt="2023-03-02T14:30:43.677" v="445" actId="20577"/>
      <pc:docMkLst>
        <pc:docMk/>
      </pc:docMkLst>
      <pc:sldChg chg="modSp">
        <pc:chgData name="EZZINE, Hind" userId="S::ezzineh@who.int::edcab00f-6318-46e5-a4a9-188b01ee222f" providerId="AD" clId="Web-{DE2001CA-52C8-4A66-AB05-0A3CBE25A0C9}" dt="2023-03-02T12:55:25.668" v="276" actId="20577"/>
        <pc:sldMkLst>
          <pc:docMk/>
          <pc:sldMk cId="3029491523" sldId="356"/>
        </pc:sldMkLst>
        <pc:spChg chg="mod">
          <ac:chgData name="EZZINE, Hind" userId="S::ezzineh@who.int::edcab00f-6318-46e5-a4a9-188b01ee222f" providerId="AD" clId="Web-{DE2001CA-52C8-4A66-AB05-0A3CBE25A0C9}" dt="2023-03-02T12:55:25.668" v="276" actId="20577"/>
          <ac:spMkLst>
            <pc:docMk/>
            <pc:sldMk cId="3029491523" sldId="356"/>
            <ac:spMk id="3" creationId="{C008FED0-F84A-4217-BFD9-B68A791C301C}"/>
          </ac:spMkLst>
        </pc:spChg>
      </pc:sldChg>
      <pc:sldChg chg="addSp delSp modSp">
        <pc:chgData name="EZZINE, Hind" userId="S::ezzineh@who.int::edcab00f-6318-46e5-a4a9-188b01ee222f" providerId="AD" clId="Web-{DE2001CA-52C8-4A66-AB05-0A3CBE25A0C9}" dt="2023-03-02T11:52:15.655" v="107" actId="20577"/>
        <pc:sldMkLst>
          <pc:docMk/>
          <pc:sldMk cId="3107963694" sldId="641"/>
        </pc:sldMkLst>
        <pc:spChg chg="mod">
          <ac:chgData name="EZZINE, Hind" userId="S::ezzineh@who.int::edcab00f-6318-46e5-a4a9-188b01ee222f" providerId="AD" clId="Web-{DE2001CA-52C8-4A66-AB05-0A3CBE25A0C9}" dt="2023-03-02T11:46:34.849" v="44" actId="14100"/>
          <ac:spMkLst>
            <pc:docMk/>
            <pc:sldMk cId="3107963694" sldId="641"/>
            <ac:spMk id="3" creationId="{F237F5AF-9847-49B1-AAC6-F7F46AC14034}"/>
          </ac:spMkLst>
        </pc:spChg>
        <pc:spChg chg="add del mod">
          <ac:chgData name="EZZINE, Hind" userId="S::ezzineh@who.int::edcab00f-6318-46e5-a4a9-188b01ee222f" providerId="AD" clId="Web-{DE2001CA-52C8-4A66-AB05-0A3CBE25A0C9}" dt="2023-03-02T11:47:04.210" v="52"/>
          <ac:spMkLst>
            <pc:docMk/>
            <pc:sldMk cId="3107963694" sldId="641"/>
            <ac:spMk id="5" creationId="{CE5B0261-5504-5FDA-6A6A-6F4DBB01BC13}"/>
          </ac:spMkLst>
        </pc:spChg>
        <pc:spChg chg="add mod">
          <ac:chgData name="EZZINE, Hind" userId="S::ezzineh@who.int::edcab00f-6318-46e5-a4a9-188b01ee222f" providerId="AD" clId="Web-{DE2001CA-52C8-4A66-AB05-0A3CBE25A0C9}" dt="2023-03-02T11:52:15.655" v="107" actId="20577"/>
          <ac:spMkLst>
            <pc:docMk/>
            <pc:sldMk cId="3107963694" sldId="641"/>
            <ac:spMk id="7" creationId="{99B5E104-DF42-5E34-8F72-418C677A3424}"/>
          </ac:spMkLst>
        </pc:spChg>
      </pc:sldChg>
      <pc:sldChg chg="modSp">
        <pc:chgData name="EZZINE, Hind" userId="S::ezzineh@who.int::edcab00f-6318-46e5-a4a9-188b01ee222f" providerId="AD" clId="Web-{DE2001CA-52C8-4A66-AB05-0A3CBE25A0C9}" dt="2023-03-02T14:30:43.677" v="445" actId="20577"/>
        <pc:sldMkLst>
          <pc:docMk/>
          <pc:sldMk cId="4157882530" sldId="651"/>
        </pc:sldMkLst>
        <pc:spChg chg="mod">
          <ac:chgData name="EZZINE, Hind" userId="S::ezzineh@who.int::edcab00f-6318-46e5-a4a9-188b01ee222f" providerId="AD" clId="Web-{DE2001CA-52C8-4A66-AB05-0A3CBE25A0C9}" dt="2023-03-02T14:21:24.848" v="363" actId="20577"/>
          <ac:spMkLst>
            <pc:docMk/>
            <pc:sldMk cId="4157882530" sldId="651"/>
            <ac:spMk id="2" creationId="{00000000-0000-0000-0000-000000000000}"/>
          </ac:spMkLst>
        </pc:spChg>
        <pc:spChg chg="mod">
          <ac:chgData name="EZZINE, Hind" userId="S::ezzineh@who.int::edcab00f-6318-46e5-a4a9-188b01ee222f" providerId="AD" clId="Web-{DE2001CA-52C8-4A66-AB05-0A3CBE25A0C9}" dt="2023-03-02T14:30:43.677" v="445" actId="20577"/>
          <ac:spMkLst>
            <pc:docMk/>
            <pc:sldMk cId="4157882530" sldId="651"/>
            <ac:spMk id="3" creationId="{00000000-0000-0000-0000-000000000000}"/>
          </ac:spMkLst>
        </pc:spChg>
      </pc:sldChg>
      <pc:sldChg chg="modSp ord">
        <pc:chgData name="EZZINE, Hind" userId="S::ezzineh@who.int::edcab00f-6318-46e5-a4a9-188b01ee222f" providerId="AD" clId="Web-{DE2001CA-52C8-4A66-AB05-0A3CBE25A0C9}" dt="2023-03-02T14:24:46.886" v="380"/>
        <pc:sldMkLst>
          <pc:docMk/>
          <pc:sldMk cId="130628416" sldId="672"/>
        </pc:sldMkLst>
        <pc:spChg chg="mod">
          <ac:chgData name="EZZINE, Hind" userId="S::ezzineh@who.int::edcab00f-6318-46e5-a4a9-188b01ee222f" providerId="AD" clId="Web-{DE2001CA-52C8-4A66-AB05-0A3CBE25A0C9}" dt="2023-03-02T14:24:46.886" v="380"/>
          <ac:spMkLst>
            <pc:docMk/>
            <pc:sldMk cId="130628416" sldId="672"/>
            <ac:spMk id="3" creationId="{00000000-0000-0000-0000-000000000000}"/>
          </ac:spMkLst>
        </pc:spChg>
      </pc:sldChg>
      <pc:sldChg chg="modSp">
        <pc:chgData name="EZZINE, Hind" userId="S::ezzineh@who.int::edcab00f-6318-46e5-a4a9-188b01ee222f" providerId="AD" clId="Web-{DE2001CA-52C8-4A66-AB05-0A3CBE25A0C9}" dt="2023-03-02T11:51:12.901" v="95" actId="20577"/>
        <pc:sldMkLst>
          <pc:docMk/>
          <pc:sldMk cId="2181066312" sldId="691"/>
        </pc:sldMkLst>
        <pc:spChg chg="mod">
          <ac:chgData name="EZZINE, Hind" userId="S::ezzineh@who.int::edcab00f-6318-46e5-a4a9-188b01ee222f" providerId="AD" clId="Web-{DE2001CA-52C8-4A66-AB05-0A3CBE25A0C9}" dt="2023-03-02T11:51:12.901" v="95" actId="20577"/>
          <ac:spMkLst>
            <pc:docMk/>
            <pc:sldMk cId="2181066312" sldId="691"/>
            <ac:spMk id="2" creationId="{5EC1B66F-3B96-648A-C946-30645C2E6D6B}"/>
          </ac:spMkLst>
        </pc:spChg>
      </pc:sldChg>
      <pc:sldChg chg="addSp delSp modSp add ord replId modNotes">
        <pc:chgData name="EZZINE, Hind" userId="S::ezzineh@who.int::edcab00f-6318-46e5-a4a9-188b01ee222f" providerId="AD" clId="Web-{DE2001CA-52C8-4A66-AB05-0A3CBE25A0C9}" dt="2023-03-02T14:18:37.203" v="344"/>
        <pc:sldMkLst>
          <pc:docMk/>
          <pc:sldMk cId="996267464" sldId="692"/>
        </pc:sldMkLst>
        <pc:spChg chg="del mod">
          <ac:chgData name="EZZINE, Hind" userId="S::ezzineh@who.int::edcab00f-6318-46e5-a4a9-188b01ee222f" providerId="AD" clId="Web-{DE2001CA-52C8-4A66-AB05-0A3CBE25A0C9}" dt="2023-03-02T12:33:29.910" v="195"/>
          <ac:spMkLst>
            <pc:docMk/>
            <pc:sldMk cId="996267464" sldId="692"/>
            <ac:spMk id="2" creationId="{00000000-0000-0000-0000-000000000000}"/>
          </ac:spMkLst>
        </pc:spChg>
        <pc:spChg chg="del">
          <ac:chgData name="EZZINE, Hind" userId="S::ezzineh@who.int::edcab00f-6318-46e5-a4a9-188b01ee222f" providerId="AD" clId="Web-{DE2001CA-52C8-4A66-AB05-0A3CBE25A0C9}" dt="2023-03-02T12:29:55.731" v="109"/>
          <ac:spMkLst>
            <pc:docMk/>
            <pc:sldMk cId="996267464" sldId="692"/>
            <ac:spMk id="3" creationId="{00000000-0000-0000-0000-000000000000}"/>
          </ac:spMkLst>
        </pc:spChg>
        <pc:spChg chg="add del mod">
          <ac:chgData name="EZZINE, Hind" userId="S::ezzineh@who.int::edcab00f-6318-46e5-a4a9-188b01ee222f" providerId="AD" clId="Web-{DE2001CA-52C8-4A66-AB05-0A3CBE25A0C9}" dt="2023-03-02T12:30:00.513" v="110"/>
          <ac:spMkLst>
            <pc:docMk/>
            <pc:sldMk cId="996267464" sldId="692"/>
            <ac:spMk id="6" creationId="{035F20A2-8D79-C0BE-1EB5-0DAEA1A8AE81}"/>
          </ac:spMkLst>
        </pc:spChg>
        <pc:spChg chg="add mod">
          <ac:chgData name="EZZINE, Hind" userId="S::ezzineh@who.int::edcab00f-6318-46e5-a4a9-188b01ee222f" providerId="AD" clId="Web-{DE2001CA-52C8-4A66-AB05-0A3CBE25A0C9}" dt="2023-03-02T12:34:34.615" v="210" actId="20577"/>
          <ac:spMkLst>
            <pc:docMk/>
            <pc:sldMk cId="996267464" sldId="692"/>
            <ac:spMk id="8" creationId="{7C13662E-3F50-B53F-C20F-C8227240A017}"/>
          </ac:spMkLst>
        </pc:spChg>
        <pc:spChg chg="add del mod">
          <ac:chgData name="EZZINE, Hind" userId="S::ezzineh@who.int::edcab00f-6318-46e5-a4a9-188b01ee222f" providerId="AD" clId="Web-{DE2001CA-52C8-4A66-AB05-0A3CBE25A0C9}" dt="2023-03-02T12:34:05.083" v="205"/>
          <ac:spMkLst>
            <pc:docMk/>
            <pc:sldMk cId="996267464" sldId="692"/>
            <ac:spMk id="10" creationId="{183B69FD-C475-00BE-34DF-68A338D5452B}"/>
          </ac:spMkLst>
        </pc:spChg>
        <pc:spChg chg="add mod">
          <ac:chgData name="EZZINE, Hind" userId="S::ezzineh@who.int::edcab00f-6318-46e5-a4a9-188b01ee222f" providerId="AD" clId="Web-{DE2001CA-52C8-4A66-AB05-0A3CBE25A0C9}" dt="2023-03-02T12:44:41.742" v="237" actId="1076"/>
          <ac:spMkLst>
            <pc:docMk/>
            <pc:sldMk cId="996267464" sldId="692"/>
            <ac:spMk id="11" creationId="{0196738B-1A94-C8BF-6350-7CBA6C4F7254}"/>
          </ac:spMkLst>
        </pc:spChg>
        <pc:picChg chg="add mod modCrop">
          <ac:chgData name="EZZINE, Hind" userId="S::ezzineh@who.int::edcab00f-6318-46e5-a4a9-188b01ee222f" providerId="AD" clId="Web-{DE2001CA-52C8-4A66-AB05-0A3CBE25A0C9}" dt="2023-03-02T12:34:25.411" v="209" actId="14100"/>
          <ac:picMkLst>
            <pc:docMk/>
            <pc:sldMk cId="996267464" sldId="692"/>
            <ac:picMk id="7" creationId="{459448D6-4F00-DF40-6259-2EAADAB342B4}"/>
          </ac:picMkLst>
        </pc:picChg>
      </pc:sldChg>
      <pc:sldChg chg="addSp modSp add del mod modClrScheme chgLayout">
        <pc:chgData name="EZZINE, Hind" userId="S::ezzineh@who.int::edcab00f-6318-46e5-a4a9-188b01ee222f" providerId="AD" clId="Web-{DE2001CA-52C8-4A66-AB05-0A3CBE25A0C9}" dt="2023-03-02T14:00:02.982" v="300"/>
        <pc:sldMkLst>
          <pc:docMk/>
          <pc:sldMk cId="2129881407" sldId="693"/>
        </pc:sldMkLst>
        <pc:spChg chg="mod ord">
          <ac:chgData name="EZZINE, Hind" userId="S::ezzineh@who.int::edcab00f-6318-46e5-a4a9-188b01ee222f" providerId="AD" clId="Web-{DE2001CA-52C8-4A66-AB05-0A3CBE25A0C9}" dt="2023-03-02T13:59:45.700" v="298" actId="20577"/>
          <ac:spMkLst>
            <pc:docMk/>
            <pc:sldMk cId="2129881407" sldId="693"/>
            <ac:spMk id="2" creationId="{00000000-0000-0000-0000-000000000000}"/>
          </ac:spMkLst>
        </pc:spChg>
        <pc:spChg chg="mod ord">
          <ac:chgData name="EZZINE, Hind" userId="S::ezzineh@who.int::edcab00f-6318-46e5-a4a9-188b01ee222f" providerId="AD" clId="Web-{DE2001CA-52C8-4A66-AB05-0A3CBE25A0C9}" dt="2023-03-02T13:57:52.228" v="281"/>
          <ac:spMkLst>
            <pc:docMk/>
            <pc:sldMk cId="2129881407" sldId="693"/>
            <ac:spMk id="3" creationId="{00000000-0000-0000-0000-000000000000}"/>
          </ac:spMkLst>
        </pc:spChg>
        <pc:spChg chg="add">
          <ac:chgData name="EZZINE, Hind" userId="S::ezzineh@who.int::edcab00f-6318-46e5-a4a9-188b01ee222f" providerId="AD" clId="Web-{DE2001CA-52C8-4A66-AB05-0A3CBE25A0C9}" dt="2023-03-02T13:59:46.185" v="299"/>
          <ac:spMkLst>
            <pc:docMk/>
            <pc:sldMk cId="2129881407" sldId="693"/>
            <ac:spMk id="5" creationId="{B939634D-7C01-CF8A-E305-DEB8DD305B3D}"/>
          </ac:spMkLst>
        </pc:spChg>
      </pc:sldChg>
      <pc:sldChg chg="addSp modSp add mod modClrScheme chgLayout">
        <pc:chgData name="EZZINE, Hind" userId="S::ezzineh@who.int::edcab00f-6318-46e5-a4a9-188b01ee222f" providerId="AD" clId="Web-{DE2001CA-52C8-4A66-AB05-0A3CBE25A0C9}" dt="2023-03-02T14:26:02.232" v="403" actId="20577"/>
        <pc:sldMkLst>
          <pc:docMk/>
          <pc:sldMk cId="2827969123" sldId="694"/>
        </pc:sldMkLst>
        <pc:spChg chg="mod ord">
          <ac:chgData name="EZZINE, Hind" userId="S::ezzineh@who.int::edcab00f-6318-46e5-a4a9-188b01ee222f" providerId="AD" clId="Web-{DE2001CA-52C8-4A66-AB05-0A3CBE25A0C9}" dt="2023-03-02T14:25:13.418" v="388" actId="1076"/>
          <ac:spMkLst>
            <pc:docMk/>
            <pc:sldMk cId="2827969123" sldId="694"/>
            <ac:spMk id="2" creationId="{00000000-0000-0000-0000-000000000000}"/>
          </ac:spMkLst>
        </pc:spChg>
        <pc:spChg chg="mod ord">
          <ac:chgData name="EZZINE, Hind" userId="S::ezzineh@who.int::edcab00f-6318-46e5-a4a9-188b01ee222f" providerId="AD" clId="Web-{DE2001CA-52C8-4A66-AB05-0A3CBE25A0C9}" dt="2023-03-02T14:26:02.232" v="403" actId="20577"/>
          <ac:spMkLst>
            <pc:docMk/>
            <pc:sldMk cId="2827969123" sldId="694"/>
            <ac:spMk id="3" creationId="{00000000-0000-0000-0000-000000000000}"/>
          </ac:spMkLst>
        </pc:spChg>
        <pc:spChg chg="add">
          <ac:chgData name="EZZINE, Hind" userId="S::ezzineh@who.int::edcab00f-6318-46e5-a4a9-188b01ee222f" providerId="AD" clId="Web-{DE2001CA-52C8-4A66-AB05-0A3CBE25A0C9}" dt="2023-03-02T13:59:34.169" v="296"/>
          <ac:spMkLst>
            <pc:docMk/>
            <pc:sldMk cId="2827969123" sldId="694"/>
            <ac:spMk id="5" creationId="{217DA3D1-A8F1-BDB6-DC90-F370E7060976}"/>
          </ac:spMkLst>
        </pc:spChg>
      </pc:sldChg>
      <pc:sldChg chg="addSp modSp add mod modClrScheme chgLayout">
        <pc:chgData name="EZZINE, Hind" userId="S::ezzineh@who.int::edcab00f-6318-46e5-a4a9-188b01ee222f" providerId="AD" clId="Web-{DE2001CA-52C8-4A66-AB05-0A3CBE25A0C9}" dt="2023-03-02T14:27:07.874" v="417" actId="1076"/>
        <pc:sldMkLst>
          <pc:docMk/>
          <pc:sldMk cId="311074723" sldId="695"/>
        </pc:sldMkLst>
        <pc:spChg chg="mod ord">
          <ac:chgData name="EZZINE, Hind" userId="S::ezzineh@who.int::edcab00f-6318-46e5-a4a9-188b01ee222f" providerId="AD" clId="Web-{DE2001CA-52C8-4A66-AB05-0A3CBE25A0C9}" dt="2023-03-02T14:26:21.748" v="406" actId="14100"/>
          <ac:spMkLst>
            <pc:docMk/>
            <pc:sldMk cId="311074723" sldId="695"/>
            <ac:spMk id="2" creationId="{00000000-0000-0000-0000-000000000000}"/>
          </ac:spMkLst>
        </pc:spChg>
        <pc:spChg chg="mod ord">
          <ac:chgData name="EZZINE, Hind" userId="S::ezzineh@who.int::edcab00f-6318-46e5-a4a9-188b01ee222f" providerId="AD" clId="Web-{DE2001CA-52C8-4A66-AB05-0A3CBE25A0C9}" dt="2023-03-02T14:26:54.452" v="413" actId="20577"/>
          <ac:spMkLst>
            <pc:docMk/>
            <pc:sldMk cId="311074723" sldId="695"/>
            <ac:spMk id="3" creationId="{00000000-0000-0000-0000-000000000000}"/>
          </ac:spMkLst>
        </pc:spChg>
        <pc:spChg chg="add">
          <ac:chgData name="EZZINE, Hind" userId="S::ezzineh@who.int::edcab00f-6318-46e5-a4a9-188b01ee222f" providerId="AD" clId="Web-{DE2001CA-52C8-4A66-AB05-0A3CBE25A0C9}" dt="2023-03-02T13:59:22.122" v="293"/>
          <ac:spMkLst>
            <pc:docMk/>
            <pc:sldMk cId="311074723" sldId="695"/>
            <ac:spMk id="6" creationId="{CB990E6F-861F-0DEB-4309-28DFC16AA7F5}"/>
          </ac:spMkLst>
        </pc:spChg>
        <pc:spChg chg="mod">
          <ac:chgData name="EZZINE, Hind" userId="S::ezzineh@who.int::edcab00f-6318-46e5-a4a9-188b01ee222f" providerId="AD" clId="Web-{DE2001CA-52C8-4A66-AB05-0A3CBE25A0C9}" dt="2023-03-02T14:27:07.874" v="417" actId="1076"/>
          <ac:spMkLst>
            <pc:docMk/>
            <pc:sldMk cId="311074723" sldId="695"/>
            <ac:spMk id="7" creationId="{6CBADCBA-D48F-4596-8DC5-57A373A35200}"/>
          </ac:spMkLst>
        </pc:spChg>
        <pc:picChg chg="mod">
          <ac:chgData name="EZZINE, Hind" userId="S::ezzineh@who.int::edcab00f-6318-46e5-a4a9-188b01ee222f" providerId="AD" clId="Web-{DE2001CA-52C8-4A66-AB05-0A3CBE25A0C9}" dt="2023-03-02T14:27:07.859" v="416" actId="1076"/>
          <ac:picMkLst>
            <pc:docMk/>
            <pc:sldMk cId="311074723" sldId="695"/>
            <ac:picMk id="5" creationId="{F5EB7153-B3D2-4E3F-A4BB-C456CED28CEB}"/>
          </ac:picMkLst>
        </pc:picChg>
      </pc:sldChg>
      <pc:sldChg chg="addSp modSp add mod modClrScheme chgLayout">
        <pc:chgData name="EZZINE, Hind" userId="S::ezzineh@who.int::edcab00f-6318-46e5-a4a9-188b01ee222f" providerId="AD" clId="Web-{DE2001CA-52C8-4A66-AB05-0A3CBE25A0C9}" dt="2023-03-02T14:28:17.314" v="429" actId="20577"/>
        <pc:sldMkLst>
          <pc:docMk/>
          <pc:sldMk cId="2645376067" sldId="696"/>
        </pc:sldMkLst>
        <pc:spChg chg="mod ord">
          <ac:chgData name="EZZINE, Hind" userId="S::ezzineh@who.int::edcab00f-6318-46e5-a4a9-188b01ee222f" providerId="AD" clId="Web-{DE2001CA-52C8-4A66-AB05-0A3CBE25A0C9}" dt="2023-03-02T14:28:17.314" v="429" actId="20577"/>
          <ac:spMkLst>
            <pc:docMk/>
            <pc:sldMk cId="2645376067" sldId="696"/>
            <ac:spMk id="2" creationId="{00000000-0000-0000-0000-000000000000}"/>
          </ac:spMkLst>
        </pc:spChg>
        <pc:spChg chg="mod ord">
          <ac:chgData name="EZZINE, Hind" userId="S::ezzineh@who.int::edcab00f-6318-46e5-a4a9-188b01ee222f" providerId="AD" clId="Web-{DE2001CA-52C8-4A66-AB05-0A3CBE25A0C9}" dt="2023-03-02T14:27:58.829" v="425" actId="20577"/>
          <ac:spMkLst>
            <pc:docMk/>
            <pc:sldMk cId="2645376067" sldId="696"/>
            <ac:spMk id="3" creationId="{00000000-0000-0000-0000-000000000000}"/>
          </ac:spMkLst>
        </pc:spChg>
        <pc:spChg chg="add">
          <ac:chgData name="EZZINE, Hind" userId="S::ezzineh@who.int::edcab00f-6318-46e5-a4a9-188b01ee222f" providerId="AD" clId="Web-{DE2001CA-52C8-4A66-AB05-0A3CBE25A0C9}" dt="2023-03-02T13:59:11.262" v="290"/>
          <ac:spMkLst>
            <pc:docMk/>
            <pc:sldMk cId="2645376067" sldId="696"/>
            <ac:spMk id="5" creationId="{C644F1F9-88E3-61D3-963B-3B8E5A1FDBDF}"/>
          </ac:spMkLst>
        </pc:spChg>
      </pc:sldChg>
      <pc:sldChg chg="addSp modSp add mod modClrScheme chgLayout">
        <pc:chgData name="EZZINE, Hind" userId="S::ezzineh@who.int::edcab00f-6318-46e5-a4a9-188b01ee222f" providerId="AD" clId="Web-{DE2001CA-52C8-4A66-AB05-0A3CBE25A0C9}" dt="2023-03-02T14:30:28.333" v="444" actId="20577"/>
        <pc:sldMkLst>
          <pc:docMk/>
          <pc:sldMk cId="3695732736" sldId="697"/>
        </pc:sldMkLst>
        <pc:spChg chg="mod ord">
          <ac:chgData name="EZZINE, Hind" userId="S::ezzineh@who.int::edcab00f-6318-46e5-a4a9-188b01ee222f" providerId="AD" clId="Web-{DE2001CA-52C8-4A66-AB05-0A3CBE25A0C9}" dt="2023-03-02T14:21:40.286" v="364"/>
          <ac:spMkLst>
            <pc:docMk/>
            <pc:sldMk cId="3695732736" sldId="697"/>
            <ac:spMk id="2" creationId="{00000000-0000-0000-0000-000000000000}"/>
          </ac:spMkLst>
        </pc:spChg>
        <pc:spChg chg="mod ord">
          <ac:chgData name="EZZINE, Hind" userId="S::ezzineh@who.int::edcab00f-6318-46e5-a4a9-188b01ee222f" providerId="AD" clId="Web-{DE2001CA-52C8-4A66-AB05-0A3CBE25A0C9}" dt="2023-03-02T14:30:28.333" v="444" actId="20577"/>
          <ac:spMkLst>
            <pc:docMk/>
            <pc:sldMk cId="3695732736" sldId="697"/>
            <ac:spMk id="3" creationId="{00000000-0000-0000-0000-000000000000}"/>
          </ac:spMkLst>
        </pc:spChg>
        <pc:spChg chg="add">
          <ac:chgData name="EZZINE, Hind" userId="S::ezzineh@who.int::edcab00f-6318-46e5-a4a9-188b01ee222f" providerId="AD" clId="Web-{DE2001CA-52C8-4A66-AB05-0A3CBE25A0C9}" dt="2023-03-02T13:59:00.965" v="286"/>
          <ac:spMkLst>
            <pc:docMk/>
            <pc:sldMk cId="3695732736" sldId="697"/>
            <ac:spMk id="5" creationId="{04B5EB8D-6178-963C-AE28-F6FB1B09256F}"/>
          </ac:spMkLst>
        </pc:spChg>
      </pc:sldChg>
      <pc:sldChg chg="modSp add ord replId">
        <pc:chgData name="EZZINE, Hind" userId="S::ezzineh@who.int::edcab00f-6318-46e5-a4a9-188b01ee222f" providerId="AD" clId="Web-{DE2001CA-52C8-4A66-AB05-0A3CBE25A0C9}" dt="2023-03-02T14:22:25.179" v="371" actId="20577"/>
        <pc:sldMkLst>
          <pc:docMk/>
          <pc:sldMk cId="4149292024" sldId="698"/>
        </pc:sldMkLst>
        <pc:spChg chg="mod">
          <ac:chgData name="EZZINE, Hind" userId="S::ezzineh@who.int::edcab00f-6318-46e5-a4a9-188b01ee222f" providerId="AD" clId="Web-{DE2001CA-52C8-4A66-AB05-0A3CBE25A0C9}" dt="2023-03-02T14:22:25.179" v="371" actId="20577"/>
          <ac:spMkLst>
            <pc:docMk/>
            <pc:sldMk cId="4149292024" sldId="698"/>
            <ac:spMk id="3" creationId="{00000000-0000-0000-0000-000000000000}"/>
          </ac:spMkLst>
        </pc:spChg>
      </pc:sldChg>
      <pc:sldMasterChg chg="modSldLayout">
        <pc:chgData name="EZZINE, Hind" userId="S::ezzineh@who.int::edcab00f-6318-46e5-a4a9-188b01ee222f" providerId="AD" clId="Web-{DE2001CA-52C8-4A66-AB05-0A3CBE25A0C9}" dt="2023-03-02T12:47:43.794" v="240"/>
        <pc:sldMasterMkLst>
          <pc:docMk/>
          <pc:sldMasterMk cId="980484382" sldId="2147483790"/>
        </pc:sldMasterMkLst>
        <pc:sldLayoutChg chg="replId">
          <pc:chgData name="EZZINE, Hind" userId="S::ezzineh@who.int::edcab00f-6318-46e5-a4a9-188b01ee222f" providerId="AD" clId="Web-{DE2001CA-52C8-4A66-AB05-0A3CBE25A0C9}" dt="2023-03-02T12:47:43.794" v="240"/>
          <pc:sldLayoutMkLst>
            <pc:docMk/>
            <pc:sldMasterMk cId="980484382" sldId="2147483790"/>
            <pc:sldLayoutMk cId="684596246" sldId="2147483830"/>
          </pc:sldLayoutMkLst>
        </pc:sldLayoutChg>
        <pc:sldLayoutChg chg="replId">
          <pc:chgData name="EZZINE, Hind" userId="S::ezzineh@who.int::edcab00f-6318-46e5-a4a9-188b01ee222f" providerId="AD" clId="Web-{DE2001CA-52C8-4A66-AB05-0A3CBE25A0C9}" dt="2023-03-02T12:47:43.794" v="240"/>
          <pc:sldLayoutMkLst>
            <pc:docMk/>
            <pc:sldMasterMk cId="980484382" sldId="2147483790"/>
            <pc:sldLayoutMk cId="964093978" sldId="2147483831"/>
          </pc:sldLayoutMkLst>
        </pc:sldLayoutChg>
        <pc:sldLayoutChg chg="replId">
          <pc:chgData name="EZZINE, Hind" userId="S::ezzineh@who.int::edcab00f-6318-46e5-a4a9-188b01ee222f" providerId="AD" clId="Web-{DE2001CA-52C8-4A66-AB05-0A3CBE25A0C9}" dt="2023-03-02T12:47:43.794" v="240"/>
          <pc:sldLayoutMkLst>
            <pc:docMk/>
            <pc:sldMasterMk cId="980484382" sldId="2147483790"/>
            <pc:sldLayoutMk cId="3650567435" sldId="2147483832"/>
          </pc:sldLayoutMkLst>
        </pc:sldLayoutChg>
        <pc:sldLayoutChg chg="replId">
          <pc:chgData name="EZZINE, Hind" userId="S::ezzineh@who.int::edcab00f-6318-46e5-a4a9-188b01ee222f" providerId="AD" clId="Web-{DE2001CA-52C8-4A66-AB05-0A3CBE25A0C9}" dt="2023-03-02T12:47:43.794" v="240"/>
          <pc:sldLayoutMkLst>
            <pc:docMk/>
            <pc:sldMasterMk cId="980484382" sldId="2147483790"/>
            <pc:sldLayoutMk cId="2361487163" sldId="2147483833"/>
          </pc:sldLayoutMkLst>
        </pc:sldLayoutChg>
        <pc:sldLayoutChg chg="replId">
          <pc:chgData name="EZZINE, Hind" userId="S::ezzineh@who.int::edcab00f-6318-46e5-a4a9-188b01ee222f" providerId="AD" clId="Web-{DE2001CA-52C8-4A66-AB05-0A3CBE25A0C9}" dt="2023-03-02T12:47:43.794" v="240"/>
          <pc:sldLayoutMkLst>
            <pc:docMk/>
            <pc:sldMasterMk cId="980484382" sldId="2147483790"/>
            <pc:sldLayoutMk cId="3222906640" sldId="2147483834"/>
          </pc:sldLayoutMkLst>
        </pc:sldLayoutChg>
        <pc:sldLayoutChg chg="replId">
          <pc:chgData name="EZZINE, Hind" userId="S::ezzineh@who.int::edcab00f-6318-46e5-a4a9-188b01ee222f" providerId="AD" clId="Web-{DE2001CA-52C8-4A66-AB05-0A3CBE25A0C9}" dt="2023-03-02T12:47:43.794" v="240"/>
          <pc:sldLayoutMkLst>
            <pc:docMk/>
            <pc:sldMasterMk cId="980484382" sldId="2147483790"/>
            <pc:sldLayoutMk cId="3310770230" sldId="2147483835"/>
          </pc:sldLayoutMkLst>
        </pc:sldLayoutChg>
        <pc:sldLayoutChg chg="replId">
          <pc:chgData name="EZZINE, Hind" userId="S::ezzineh@who.int::edcab00f-6318-46e5-a4a9-188b01ee222f" providerId="AD" clId="Web-{DE2001CA-52C8-4A66-AB05-0A3CBE25A0C9}" dt="2023-03-02T12:47:43.794" v="240"/>
          <pc:sldLayoutMkLst>
            <pc:docMk/>
            <pc:sldMasterMk cId="980484382" sldId="2147483790"/>
            <pc:sldLayoutMk cId="762588066" sldId="2147483836"/>
          </pc:sldLayoutMkLst>
        </pc:sldLayoutChg>
        <pc:sldLayoutChg chg="replId">
          <pc:chgData name="EZZINE, Hind" userId="S::ezzineh@who.int::edcab00f-6318-46e5-a4a9-188b01ee222f" providerId="AD" clId="Web-{DE2001CA-52C8-4A66-AB05-0A3CBE25A0C9}" dt="2023-03-02T12:47:43.794" v="240"/>
          <pc:sldLayoutMkLst>
            <pc:docMk/>
            <pc:sldMasterMk cId="980484382" sldId="2147483790"/>
            <pc:sldLayoutMk cId="4161100890" sldId="2147483837"/>
          </pc:sldLayoutMkLst>
        </pc:sldLayoutChg>
        <pc:sldLayoutChg chg="replId">
          <pc:chgData name="EZZINE, Hind" userId="S::ezzineh@who.int::edcab00f-6318-46e5-a4a9-188b01ee222f" providerId="AD" clId="Web-{DE2001CA-52C8-4A66-AB05-0A3CBE25A0C9}" dt="2023-03-02T12:47:43.794" v="240"/>
          <pc:sldLayoutMkLst>
            <pc:docMk/>
            <pc:sldMasterMk cId="980484382" sldId="2147483790"/>
            <pc:sldLayoutMk cId="3544538891" sldId="2147483838"/>
          </pc:sldLayoutMkLst>
        </pc:sldLayoutChg>
        <pc:sldLayoutChg chg="replId">
          <pc:chgData name="EZZINE, Hind" userId="S::ezzineh@who.int::edcab00f-6318-46e5-a4a9-188b01ee222f" providerId="AD" clId="Web-{DE2001CA-52C8-4A66-AB05-0A3CBE25A0C9}" dt="2023-03-02T12:47:43.794" v="240"/>
          <pc:sldLayoutMkLst>
            <pc:docMk/>
            <pc:sldMasterMk cId="980484382" sldId="2147483790"/>
            <pc:sldLayoutMk cId="3676049907" sldId="2147483882"/>
          </pc:sldLayoutMkLst>
        </pc:sldLayoutChg>
        <pc:sldLayoutChg chg="replId">
          <pc:chgData name="EZZINE, Hind" userId="S::ezzineh@who.int::edcab00f-6318-46e5-a4a9-188b01ee222f" providerId="AD" clId="Web-{DE2001CA-52C8-4A66-AB05-0A3CBE25A0C9}" dt="2023-03-02T12:47:43.794" v="240"/>
          <pc:sldLayoutMkLst>
            <pc:docMk/>
            <pc:sldMasterMk cId="980484382" sldId="2147483790"/>
            <pc:sldLayoutMk cId="681295113" sldId="2147483883"/>
          </pc:sldLayoutMkLst>
        </pc:sldLayoutChg>
      </pc:sldMasterChg>
      <pc:sldMasterChg chg="add addSldLayout">
        <pc:chgData name="EZZINE, Hind" userId="S::ezzineh@who.int::edcab00f-6318-46e5-a4a9-188b01ee222f" providerId="AD" clId="Web-{DE2001CA-52C8-4A66-AB05-0A3CBE25A0C9}" dt="2023-03-02T12:47:43.794" v="240"/>
        <pc:sldMasterMkLst>
          <pc:docMk/>
          <pc:sldMasterMk cId="209527191" sldId="2147483793"/>
        </pc:sldMasterMkLst>
        <pc:sldLayoutChg chg="add">
          <pc:chgData name="EZZINE, Hind" userId="S::ezzineh@who.int::edcab00f-6318-46e5-a4a9-188b01ee222f" providerId="AD" clId="Web-{DE2001CA-52C8-4A66-AB05-0A3CBE25A0C9}" dt="2023-03-02T12:47:43.794" v="240"/>
          <pc:sldLayoutMkLst>
            <pc:docMk/>
            <pc:sldMasterMk cId="209527191" sldId="2147483793"/>
            <pc:sldLayoutMk cId="3935353625" sldId="2147483794"/>
          </pc:sldLayoutMkLst>
        </pc:sldLayoutChg>
        <pc:sldLayoutChg chg="add">
          <pc:chgData name="EZZINE, Hind" userId="S::ezzineh@who.int::edcab00f-6318-46e5-a4a9-188b01ee222f" providerId="AD" clId="Web-{DE2001CA-52C8-4A66-AB05-0A3CBE25A0C9}" dt="2023-03-02T12:47:43.794" v="240"/>
          <pc:sldLayoutMkLst>
            <pc:docMk/>
            <pc:sldMasterMk cId="209527191" sldId="2147483793"/>
            <pc:sldLayoutMk cId="3833628364" sldId="2147483795"/>
          </pc:sldLayoutMkLst>
        </pc:sldLayoutChg>
        <pc:sldLayoutChg chg="add">
          <pc:chgData name="EZZINE, Hind" userId="S::ezzineh@who.int::edcab00f-6318-46e5-a4a9-188b01ee222f" providerId="AD" clId="Web-{DE2001CA-52C8-4A66-AB05-0A3CBE25A0C9}" dt="2023-03-02T12:47:43.794" v="240"/>
          <pc:sldLayoutMkLst>
            <pc:docMk/>
            <pc:sldMasterMk cId="209527191" sldId="2147483793"/>
            <pc:sldLayoutMk cId="1158403132" sldId="2147483796"/>
          </pc:sldLayoutMkLst>
        </pc:sldLayoutChg>
        <pc:sldLayoutChg chg="add">
          <pc:chgData name="EZZINE, Hind" userId="S::ezzineh@who.int::edcab00f-6318-46e5-a4a9-188b01ee222f" providerId="AD" clId="Web-{DE2001CA-52C8-4A66-AB05-0A3CBE25A0C9}" dt="2023-03-02T12:47:43.794" v="240"/>
          <pc:sldLayoutMkLst>
            <pc:docMk/>
            <pc:sldMasterMk cId="209527191" sldId="2147483793"/>
            <pc:sldLayoutMk cId="920211005" sldId="2147483797"/>
          </pc:sldLayoutMkLst>
        </pc:sldLayoutChg>
        <pc:sldLayoutChg chg="add">
          <pc:chgData name="EZZINE, Hind" userId="S::ezzineh@who.int::edcab00f-6318-46e5-a4a9-188b01ee222f" providerId="AD" clId="Web-{DE2001CA-52C8-4A66-AB05-0A3CBE25A0C9}" dt="2023-03-02T12:47:43.794" v="240"/>
          <pc:sldLayoutMkLst>
            <pc:docMk/>
            <pc:sldMasterMk cId="209527191" sldId="2147483793"/>
            <pc:sldLayoutMk cId="1839580681" sldId="2147483798"/>
          </pc:sldLayoutMkLst>
        </pc:sldLayoutChg>
        <pc:sldLayoutChg chg="add">
          <pc:chgData name="EZZINE, Hind" userId="S::ezzineh@who.int::edcab00f-6318-46e5-a4a9-188b01ee222f" providerId="AD" clId="Web-{DE2001CA-52C8-4A66-AB05-0A3CBE25A0C9}" dt="2023-03-02T12:47:43.794" v="240"/>
          <pc:sldLayoutMkLst>
            <pc:docMk/>
            <pc:sldMasterMk cId="209527191" sldId="2147483793"/>
            <pc:sldLayoutMk cId="1445122186" sldId="2147483799"/>
          </pc:sldLayoutMkLst>
        </pc:sldLayoutChg>
        <pc:sldLayoutChg chg="add">
          <pc:chgData name="EZZINE, Hind" userId="S::ezzineh@who.int::edcab00f-6318-46e5-a4a9-188b01ee222f" providerId="AD" clId="Web-{DE2001CA-52C8-4A66-AB05-0A3CBE25A0C9}" dt="2023-03-02T12:47:43.794" v="240"/>
          <pc:sldLayoutMkLst>
            <pc:docMk/>
            <pc:sldMasterMk cId="209527191" sldId="2147483793"/>
            <pc:sldLayoutMk cId="3167415555" sldId="2147483800"/>
          </pc:sldLayoutMkLst>
        </pc:sldLayoutChg>
        <pc:sldLayoutChg chg="add">
          <pc:chgData name="EZZINE, Hind" userId="S::ezzineh@who.int::edcab00f-6318-46e5-a4a9-188b01ee222f" providerId="AD" clId="Web-{DE2001CA-52C8-4A66-AB05-0A3CBE25A0C9}" dt="2023-03-02T12:47:43.794" v="240"/>
          <pc:sldLayoutMkLst>
            <pc:docMk/>
            <pc:sldMasterMk cId="209527191" sldId="2147483793"/>
            <pc:sldLayoutMk cId="259493692" sldId="2147483801"/>
          </pc:sldLayoutMkLst>
        </pc:sldLayoutChg>
        <pc:sldLayoutChg chg="add">
          <pc:chgData name="EZZINE, Hind" userId="S::ezzineh@who.int::edcab00f-6318-46e5-a4a9-188b01ee222f" providerId="AD" clId="Web-{DE2001CA-52C8-4A66-AB05-0A3CBE25A0C9}" dt="2023-03-02T12:47:43.794" v="240"/>
          <pc:sldLayoutMkLst>
            <pc:docMk/>
            <pc:sldMasterMk cId="209527191" sldId="2147483793"/>
            <pc:sldLayoutMk cId="2841998714" sldId="2147483802"/>
          </pc:sldLayoutMkLst>
        </pc:sldLayoutChg>
        <pc:sldLayoutChg chg="add">
          <pc:chgData name="EZZINE, Hind" userId="S::ezzineh@who.int::edcab00f-6318-46e5-a4a9-188b01ee222f" providerId="AD" clId="Web-{DE2001CA-52C8-4A66-AB05-0A3CBE25A0C9}" dt="2023-03-02T12:47:43.794" v="240"/>
          <pc:sldLayoutMkLst>
            <pc:docMk/>
            <pc:sldMasterMk cId="209527191" sldId="2147483793"/>
            <pc:sldLayoutMk cId="487020032" sldId="2147483803"/>
          </pc:sldLayoutMkLst>
        </pc:sldLayoutChg>
        <pc:sldLayoutChg chg="add">
          <pc:chgData name="EZZINE, Hind" userId="S::ezzineh@who.int::edcab00f-6318-46e5-a4a9-188b01ee222f" providerId="AD" clId="Web-{DE2001CA-52C8-4A66-AB05-0A3CBE25A0C9}" dt="2023-03-02T12:47:43.794" v="240"/>
          <pc:sldLayoutMkLst>
            <pc:docMk/>
            <pc:sldMasterMk cId="209527191" sldId="2147483793"/>
            <pc:sldLayoutMk cId="1371186940" sldId="2147483804"/>
          </pc:sldLayoutMkLst>
        </pc:sldLayoutChg>
      </pc:sldMasterChg>
    </pc:docChg>
  </pc:docChgLst>
  <pc:docChgLst>
    <pc:chgData name="GOMEZ, Paula" userId="c93cf399-3ed7-4230-9282-8831e3fe5ae7" providerId="ADAL" clId="{55429538-024F-4385-B418-9871857E9E35}"/>
    <pc:docChg chg="undo custSel modSld modMainMaster">
      <pc:chgData name="GOMEZ, Paula" userId="c93cf399-3ed7-4230-9282-8831e3fe5ae7" providerId="ADAL" clId="{55429538-024F-4385-B418-9871857E9E35}" dt="2023-01-12T16:35:18.955" v="343" actId="1589"/>
      <pc:docMkLst>
        <pc:docMk/>
      </pc:docMkLst>
      <pc:sldChg chg="modSp mod addCm modCm">
        <pc:chgData name="GOMEZ, Paula" userId="c93cf399-3ed7-4230-9282-8831e3fe5ae7" providerId="ADAL" clId="{55429538-024F-4385-B418-9871857E9E35}" dt="2023-01-12T15:57:21.536" v="270" actId="207"/>
        <pc:sldMkLst>
          <pc:docMk/>
          <pc:sldMk cId="0" sldId="265"/>
        </pc:sldMkLst>
        <pc:spChg chg="mod">
          <ac:chgData name="GOMEZ, Paula" userId="c93cf399-3ed7-4230-9282-8831e3fe5ae7" providerId="ADAL" clId="{55429538-024F-4385-B418-9871857E9E35}" dt="2023-01-12T15:57:21.536" v="270" actId="207"/>
          <ac:spMkLst>
            <pc:docMk/>
            <pc:sldMk cId="0" sldId="265"/>
            <ac:spMk id="616" creationId="{00000000-0000-0000-0000-000000000000}"/>
          </ac:spMkLst>
        </pc:spChg>
      </pc:sldChg>
      <pc:sldChg chg="modSp mod">
        <pc:chgData name="GOMEZ, Paula" userId="c93cf399-3ed7-4230-9282-8831e3fe5ae7" providerId="ADAL" clId="{55429538-024F-4385-B418-9871857E9E35}" dt="2023-01-12T15:57:36.230" v="272" actId="207"/>
        <pc:sldMkLst>
          <pc:docMk/>
          <pc:sldMk cId="0" sldId="267"/>
        </pc:sldMkLst>
        <pc:spChg chg="mod">
          <ac:chgData name="GOMEZ, Paula" userId="c93cf399-3ed7-4230-9282-8831e3fe5ae7" providerId="ADAL" clId="{55429538-024F-4385-B418-9871857E9E35}" dt="2023-01-12T15:57:36.230" v="272" actId="207"/>
          <ac:spMkLst>
            <pc:docMk/>
            <pc:sldMk cId="0" sldId="267"/>
            <ac:spMk id="628" creationId="{00000000-0000-0000-0000-000000000000}"/>
          </ac:spMkLst>
        </pc:spChg>
      </pc:sldChg>
      <pc:sldChg chg="addCm">
        <pc:chgData name="GOMEZ, Paula" userId="c93cf399-3ed7-4230-9282-8831e3fe5ae7" providerId="ADAL" clId="{55429538-024F-4385-B418-9871857E9E35}" dt="2023-01-12T16:34:33.819" v="342" actId="1589"/>
        <pc:sldMkLst>
          <pc:docMk/>
          <pc:sldMk cId="3383327739" sldId="347"/>
        </pc:sldMkLst>
      </pc:sldChg>
      <pc:sldChg chg="modSp mod">
        <pc:chgData name="GOMEZ, Paula" userId="c93cf399-3ed7-4230-9282-8831e3fe5ae7" providerId="ADAL" clId="{55429538-024F-4385-B418-9871857E9E35}" dt="2023-01-12T15:43:31.072" v="142" actId="12"/>
        <pc:sldMkLst>
          <pc:docMk/>
          <pc:sldMk cId="1637724898" sldId="359"/>
        </pc:sldMkLst>
        <pc:spChg chg="mod">
          <ac:chgData name="GOMEZ, Paula" userId="c93cf399-3ed7-4230-9282-8831e3fe5ae7" providerId="ADAL" clId="{55429538-024F-4385-B418-9871857E9E35}" dt="2023-01-12T15:43:31.072" v="142" actId="12"/>
          <ac:spMkLst>
            <pc:docMk/>
            <pc:sldMk cId="1637724898" sldId="359"/>
            <ac:spMk id="628" creationId="{00000000-0000-0000-0000-000000000000}"/>
          </ac:spMkLst>
        </pc:spChg>
      </pc:sldChg>
      <pc:sldChg chg="modSp mod">
        <pc:chgData name="GOMEZ, Paula" userId="c93cf399-3ed7-4230-9282-8831e3fe5ae7" providerId="ADAL" clId="{55429538-024F-4385-B418-9871857E9E35}" dt="2023-01-12T15:57:48.639" v="273" actId="2711"/>
        <pc:sldMkLst>
          <pc:docMk/>
          <pc:sldMk cId="1581428562" sldId="364"/>
        </pc:sldMkLst>
        <pc:spChg chg="mod">
          <ac:chgData name="GOMEZ, Paula" userId="c93cf399-3ed7-4230-9282-8831e3fe5ae7" providerId="ADAL" clId="{55429538-024F-4385-B418-9871857E9E35}" dt="2023-01-12T15:57:48.639" v="273" actId="2711"/>
          <ac:spMkLst>
            <pc:docMk/>
            <pc:sldMk cId="1581428562" sldId="364"/>
            <ac:spMk id="3" creationId="{00000000-0000-0000-0000-000000000000}"/>
          </ac:spMkLst>
        </pc:spChg>
      </pc:sldChg>
      <pc:sldChg chg="delSp modSp mod">
        <pc:chgData name="GOMEZ, Paula" userId="c93cf399-3ed7-4230-9282-8831e3fe5ae7" providerId="ADAL" clId="{55429538-024F-4385-B418-9871857E9E35}" dt="2023-01-12T15:38:22.622" v="112" actId="20577"/>
        <pc:sldMkLst>
          <pc:docMk/>
          <pc:sldMk cId="4107252638" sldId="369"/>
        </pc:sldMkLst>
        <pc:spChg chg="mod">
          <ac:chgData name="GOMEZ, Paula" userId="c93cf399-3ed7-4230-9282-8831e3fe5ae7" providerId="ADAL" clId="{55429538-024F-4385-B418-9871857E9E35}" dt="2023-01-12T15:37:51.986" v="87" actId="12"/>
          <ac:spMkLst>
            <pc:docMk/>
            <pc:sldMk cId="4107252638" sldId="369"/>
            <ac:spMk id="3" creationId="{00000000-0000-0000-0000-000000000000}"/>
          </ac:spMkLst>
        </pc:spChg>
        <pc:spChg chg="mod">
          <ac:chgData name="GOMEZ, Paula" userId="c93cf399-3ed7-4230-9282-8831e3fe5ae7" providerId="ADAL" clId="{55429538-024F-4385-B418-9871857E9E35}" dt="2023-01-12T15:36:33.511" v="78" actId="20577"/>
          <ac:spMkLst>
            <pc:docMk/>
            <pc:sldMk cId="4107252638" sldId="369"/>
            <ac:spMk id="5" creationId="{00000000-0000-0000-0000-000000000000}"/>
          </ac:spMkLst>
        </pc:spChg>
        <pc:spChg chg="del">
          <ac:chgData name="GOMEZ, Paula" userId="c93cf399-3ed7-4230-9282-8831e3fe5ae7" providerId="ADAL" clId="{55429538-024F-4385-B418-9871857E9E35}" dt="2023-01-12T15:36:05.652" v="73" actId="478"/>
          <ac:spMkLst>
            <pc:docMk/>
            <pc:sldMk cId="4107252638" sldId="369"/>
            <ac:spMk id="7" creationId="{00000000-0000-0000-0000-000000000000}"/>
          </ac:spMkLst>
        </pc:spChg>
        <pc:spChg chg="mod">
          <ac:chgData name="GOMEZ, Paula" userId="c93cf399-3ed7-4230-9282-8831e3fe5ae7" providerId="ADAL" clId="{55429538-024F-4385-B418-9871857E9E35}" dt="2023-01-12T15:37:10.187" v="81" actId="12"/>
          <ac:spMkLst>
            <pc:docMk/>
            <pc:sldMk cId="4107252638" sldId="369"/>
            <ac:spMk id="8" creationId="{00000000-0000-0000-0000-000000000000}"/>
          </ac:spMkLst>
        </pc:spChg>
        <pc:spChg chg="mod">
          <ac:chgData name="GOMEZ, Paula" userId="c93cf399-3ed7-4230-9282-8831e3fe5ae7" providerId="ADAL" clId="{55429538-024F-4385-B418-9871857E9E35}" dt="2023-01-12T15:37:31.681" v="84" actId="1076"/>
          <ac:spMkLst>
            <pc:docMk/>
            <pc:sldMk cId="4107252638" sldId="369"/>
            <ac:spMk id="10" creationId="{00000000-0000-0000-0000-000000000000}"/>
          </ac:spMkLst>
        </pc:spChg>
        <pc:spChg chg="mod">
          <ac:chgData name="GOMEZ, Paula" userId="c93cf399-3ed7-4230-9282-8831e3fe5ae7" providerId="ADAL" clId="{55429538-024F-4385-B418-9871857E9E35}" dt="2023-01-12T15:38:22.622" v="112" actId="20577"/>
          <ac:spMkLst>
            <pc:docMk/>
            <pc:sldMk cId="4107252638" sldId="369"/>
            <ac:spMk id="14" creationId="{98DFF9A0-4F16-AA68-CDC4-2D36AF8FE77D}"/>
          </ac:spMkLst>
        </pc:spChg>
      </pc:sldChg>
      <pc:sldChg chg="modSp mod">
        <pc:chgData name="GOMEZ, Paula" userId="c93cf399-3ed7-4230-9282-8831e3fe5ae7" providerId="ADAL" clId="{55429538-024F-4385-B418-9871857E9E35}" dt="2023-01-12T15:38:38.827" v="113" actId="20577"/>
        <pc:sldMkLst>
          <pc:docMk/>
          <pc:sldMk cId="3097337804" sldId="370"/>
        </pc:sldMkLst>
        <pc:spChg chg="mod">
          <ac:chgData name="GOMEZ, Paula" userId="c93cf399-3ed7-4230-9282-8831e3fe5ae7" providerId="ADAL" clId="{55429538-024F-4385-B418-9871857E9E35}" dt="2023-01-12T15:38:38.827" v="113" actId="20577"/>
          <ac:spMkLst>
            <pc:docMk/>
            <pc:sldMk cId="3097337804" sldId="370"/>
            <ac:spMk id="3" creationId="{00000000-0000-0000-0000-000000000000}"/>
          </ac:spMkLst>
        </pc:spChg>
      </pc:sldChg>
      <pc:sldChg chg="modSp mod">
        <pc:chgData name="GOMEZ, Paula" userId="c93cf399-3ed7-4230-9282-8831e3fe5ae7" providerId="ADAL" clId="{55429538-024F-4385-B418-9871857E9E35}" dt="2023-01-12T15:41:25.635" v="139" actId="108"/>
        <pc:sldMkLst>
          <pc:docMk/>
          <pc:sldMk cId="25857533" sldId="378"/>
        </pc:sldMkLst>
        <pc:spChg chg="mod">
          <ac:chgData name="GOMEZ, Paula" userId="c93cf399-3ed7-4230-9282-8831e3fe5ae7" providerId="ADAL" clId="{55429538-024F-4385-B418-9871857E9E35}" dt="2023-01-12T15:40:23.244" v="132" actId="108"/>
          <ac:spMkLst>
            <pc:docMk/>
            <pc:sldMk cId="25857533" sldId="378"/>
            <ac:spMk id="3" creationId="{00000000-0000-0000-0000-000000000000}"/>
          </ac:spMkLst>
        </pc:spChg>
        <pc:spChg chg="mod">
          <ac:chgData name="GOMEZ, Paula" userId="c93cf399-3ed7-4230-9282-8831e3fe5ae7" providerId="ADAL" clId="{55429538-024F-4385-B418-9871857E9E35}" dt="2023-01-12T15:40:32.860" v="133" actId="108"/>
          <ac:spMkLst>
            <pc:docMk/>
            <pc:sldMk cId="25857533" sldId="378"/>
            <ac:spMk id="5" creationId="{00000000-0000-0000-0000-000000000000}"/>
          </ac:spMkLst>
        </pc:spChg>
        <pc:spChg chg="mod">
          <ac:chgData name="GOMEZ, Paula" userId="c93cf399-3ed7-4230-9282-8831e3fe5ae7" providerId="ADAL" clId="{55429538-024F-4385-B418-9871857E9E35}" dt="2023-01-12T15:40:50.351" v="134" actId="108"/>
          <ac:spMkLst>
            <pc:docMk/>
            <pc:sldMk cId="25857533" sldId="378"/>
            <ac:spMk id="6" creationId="{00000000-0000-0000-0000-000000000000}"/>
          </ac:spMkLst>
        </pc:spChg>
        <pc:spChg chg="mod">
          <ac:chgData name="GOMEZ, Paula" userId="c93cf399-3ed7-4230-9282-8831e3fe5ae7" providerId="ADAL" clId="{55429538-024F-4385-B418-9871857E9E35}" dt="2023-01-12T15:40:55.489" v="135" actId="108"/>
          <ac:spMkLst>
            <pc:docMk/>
            <pc:sldMk cId="25857533" sldId="378"/>
            <ac:spMk id="9" creationId="{00000000-0000-0000-0000-000000000000}"/>
          </ac:spMkLst>
        </pc:spChg>
        <pc:spChg chg="mod">
          <ac:chgData name="GOMEZ, Paula" userId="c93cf399-3ed7-4230-9282-8831e3fe5ae7" providerId="ADAL" clId="{55429538-024F-4385-B418-9871857E9E35}" dt="2023-01-12T15:40:59.877" v="136" actId="108"/>
          <ac:spMkLst>
            <pc:docMk/>
            <pc:sldMk cId="25857533" sldId="378"/>
            <ac:spMk id="13" creationId="{00000000-0000-0000-0000-000000000000}"/>
          </ac:spMkLst>
        </pc:spChg>
        <pc:spChg chg="mod">
          <ac:chgData name="GOMEZ, Paula" userId="c93cf399-3ed7-4230-9282-8831e3fe5ae7" providerId="ADAL" clId="{55429538-024F-4385-B418-9871857E9E35}" dt="2023-01-12T15:41:04.104" v="137" actId="108"/>
          <ac:spMkLst>
            <pc:docMk/>
            <pc:sldMk cId="25857533" sldId="378"/>
            <ac:spMk id="14" creationId="{00000000-0000-0000-0000-000000000000}"/>
          </ac:spMkLst>
        </pc:spChg>
        <pc:spChg chg="mod">
          <ac:chgData name="GOMEZ, Paula" userId="c93cf399-3ed7-4230-9282-8831e3fe5ae7" providerId="ADAL" clId="{55429538-024F-4385-B418-9871857E9E35}" dt="2023-01-12T15:41:08.540" v="138" actId="108"/>
          <ac:spMkLst>
            <pc:docMk/>
            <pc:sldMk cId="25857533" sldId="378"/>
            <ac:spMk id="16" creationId="{00000000-0000-0000-0000-000000000000}"/>
          </ac:spMkLst>
        </pc:spChg>
        <pc:spChg chg="mod">
          <ac:chgData name="GOMEZ, Paula" userId="c93cf399-3ed7-4230-9282-8831e3fe5ae7" providerId="ADAL" clId="{55429538-024F-4385-B418-9871857E9E35}" dt="2023-01-12T15:41:25.635" v="139" actId="108"/>
          <ac:spMkLst>
            <pc:docMk/>
            <pc:sldMk cId="25857533" sldId="378"/>
            <ac:spMk id="18" creationId="{00000000-0000-0000-0000-000000000000}"/>
          </ac:spMkLst>
        </pc:spChg>
        <pc:spChg chg="mod">
          <ac:chgData name="GOMEZ, Paula" userId="c93cf399-3ed7-4230-9282-8831e3fe5ae7" providerId="ADAL" clId="{55429538-024F-4385-B418-9871857E9E35}" dt="2023-01-12T15:39:00.557" v="128" actId="20577"/>
          <ac:spMkLst>
            <pc:docMk/>
            <pc:sldMk cId="25857533" sldId="378"/>
            <ac:spMk id="21" creationId="{00000000-0000-0000-0000-000000000000}"/>
          </ac:spMkLst>
        </pc:spChg>
      </pc:sldChg>
      <pc:sldChg chg="addCm">
        <pc:chgData name="GOMEZ, Paula" userId="c93cf399-3ed7-4230-9282-8831e3fe5ae7" providerId="ADAL" clId="{55429538-024F-4385-B418-9871857E9E35}" dt="2023-01-12T16:35:18.955" v="343" actId="1589"/>
        <pc:sldMkLst>
          <pc:docMk/>
          <pc:sldMk cId="338036106" sldId="379"/>
        </pc:sldMkLst>
      </pc:sldChg>
      <pc:sldChg chg="addCm modCm">
        <pc:chgData name="GOMEZ, Paula" userId="c93cf399-3ed7-4230-9282-8831e3fe5ae7" providerId="ADAL" clId="{55429538-024F-4385-B418-9871857E9E35}" dt="2023-01-12T15:43:18.649" v="141"/>
        <pc:sldMkLst>
          <pc:docMk/>
          <pc:sldMk cId="165095204" sldId="386"/>
        </pc:sldMkLst>
      </pc:sldChg>
      <pc:sldChg chg="modSp mod">
        <pc:chgData name="GOMEZ, Paula" userId="c93cf399-3ed7-4230-9282-8831e3fe5ae7" providerId="ADAL" clId="{55429538-024F-4385-B418-9871857E9E35}" dt="2023-01-12T15:06:51.911" v="11" actId="27107"/>
        <pc:sldMkLst>
          <pc:docMk/>
          <pc:sldMk cId="3104670594" sldId="392"/>
        </pc:sldMkLst>
        <pc:spChg chg="mod">
          <ac:chgData name="GOMEZ, Paula" userId="c93cf399-3ed7-4230-9282-8831e3fe5ae7" providerId="ADAL" clId="{55429538-024F-4385-B418-9871857E9E35}" dt="2023-01-12T15:06:51.911" v="11" actId="27107"/>
          <ac:spMkLst>
            <pc:docMk/>
            <pc:sldMk cId="3104670594" sldId="392"/>
            <ac:spMk id="2" creationId="{00000000-0000-0000-0000-000000000000}"/>
          </ac:spMkLst>
        </pc:spChg>
      </pc:sldChg>
      <pc:sldChg chg="modSp mod">
        <pc:chgData name="GOMEZ, Paula" userId="c93cf399-3ed7-4230-9282-8831e3fe5ae7" providerId="ADAL" clId="{55429538-024F-4385-B418-9871857E9E35}" dt="2023-01-12T15:07:05.704" v="12" actId="12"/>
        <pc:sldMkLst>
          <pc:docMk/>
          <pc:sldMk cId="1606582639" sldId="393"/>
        </pc:sldMkLst>
        <pc:spChg chg="mod">
          <ac:chgData name="GOMEZ, Paula" userId="c93cf399-3ed7-4230-9282-8831e3fe5ae7" providerId="ADAL" clId="{55429538-024F-4385-B418-9871857E9E35}" dt="2023-01-12T15:07:05.704" v="12" actId="12"/>
          <ac:spMkLst>
            <pc:docMk/>
            <pc:sldMk cId="1606582639" sldId="393"/>
            <ac:spMk id="10" creationId="{00000000-0000-0000-0000-000000000000}"/>
          </ac:spMkLst>
        </pc:spChg>
      </pc:sldChg>
      <pc:sldChg chg="modSp mod">
        <pc:chgData name="GOMEZ, Paula" userId="c93cf399-3ed7-4230-9282-8831e3fe5ae7" providerId="ADAL" clId="{55429538-024F-4385-B418-9871857E9E35}" dt="2023-01-12T15:58:23.435" v="291" actId="20577"/>
        <pc:sldMkLst>
          <pc:docMk/>
          <pc:sldMk cId="1734452706" sldId="394"/>
        </pc:sldMkLst>
        <pc:spChg chg="mod">
          <ac:chgData name="GOMEZ, Paula" userId="c93cf399-3ed7-4230-9282-8831e3fe5ae7" providerId="ADAL" clId="{55429538-024F-4385-B418-9871857E9E35}" dt="2023-01-12T15:58:23.435" v="291" actId="20577"/>
          <ac:spMkLst>
            <pc:docMk/>
            <pc:sldMk cId="1734452706" sldId="394"/>
            <ac:spMk id="5" creationId="{00000000-0000-0000-0000-000000000000}"/>
          </ac:spMkLst>
        </pc:spChg>
      </pc:sldChg>
      <pc:sldChg chg="modSp mod">
        <pc:chgData name="GOMEZ, Paula" userId="c93cf399-3ed7-4230-9282-8831e3fe5ae7" providerId="ADAL" clId="{55429538-024F-4385-B418-9871857E9E35}" dt="2023-01-12T15:58:44.247" v="292" actId="2711"/>
        <pc:sldMkLst>
          <pc:docMk/>
          <pc:sldMk cId="1509476369" sldId="395"/>
        </pc:sldMkLst>
        <pc:spChg chg="mod">
          <ac:chgData name="GOMEZ, Paula" userId="c93cf399-3ed7-4230-9282-8831e3fe5ae7" providerId="ADAL" clId="{55429538-024F-4385-B418-9871857E9E35}" dt="2023-01-12T15:58:44.247" v="292" actId="2711"/>
          <ac:spMkLst>
            <pc:docMk/>
            <pc:sldMk cId="1509476369" sldId="395"/>
            <ac:spMk id="30" creationId="{00000000-0000-0000-0000-000000000000}"/>
          </ac:spMkLst>
        </pc:spChg>
      </pc:sldChg>
      <pc:sldChg chg="modSp mod">
        <pc:chgData name="GOMEZ, Paula" userId="c93cf399-3ed7-4230-9282-8831e3fe5ae7" providerId="ADAL" clId="{55429538-024F-4385-B418-9871857E9E35}" dt="2023-01-12T16:02:28.477" v="299" actId="2711"/>
        <pc:sldMkLst>
          <pc:docMk/>
          <pc:sldMk cId="3988072438" sldId="397"/>
        </pc:sldMkLst>
        <pc:spChg chg="mod">
          <ac:chgData name="GOMEZ, Paula" userId="c93cf399-3ed7-4230-9282-8831e3fe5ae7" providerId="ADAL" clId="{55429538-024F-4385-B418-9871857E9E35}" dt="2023-01-12T16:02:28.477" v="299" actId="2711"/>
          <ac:spMkLst>
            <pc:docMk/>
            <pc:sldMk cId="3988072438" sldId="397"/>
            <ac:spMk id="30" creationId="{00000000-0000-0000-0000-000000000000}"/>
          </ac:spMkLst>
        </pc:spChg>
      </pc:sldChg>
      <pc:sldChg chg="modSp mod">
        <pc:chgData name="GOMEZ, Paula" userId="c93cf399-3ed7-4230-9282-8831e3fe5ae7" providerId="ADAL" clId="{55429538-024F-4385-B418-9871857E9E35}" dt="2023-01-12T16:04:53.372" v="333" actId="1076"/>
        <pc:sldMkLst>
          <pc:docMk/>
          <pc:sldMk cId="1394239756" sldId="398"/>
        </pc:sldMkLst>
        <pc:spChg chg="mod">
          <ac:chgData name="GOMEZ, Paula" userId="c93cf399-3ed7-4230-9282-8831e3fe5ae7" providerId="ADAL" clId="{55429538-024F-4385-B418-9871857E9E35}" dt="2023-01-12T16:03:17.625" v="311" actId="122"/>
          <ac:spMkLst>
            <pc:docMk/>
            <pc:sldMk cId="1394239756" sldId="398"/>
            <ac:spMk id="2" creationId="{00000000-0000-0000-0000-000000000000}"/>
          </ac:spMkLst>
        </pc:spChg>
        <pc:spChg chg="mod">
          <ac:chgData name="GOMEZ, Paula" userId="c93cf399-3ed7-4230-9282-8831e3fe5ae7" providerId="ADAL" clId="{55429538-024F-4385-B418-9871857E9E35}" dt="2023-01-12T16:02:43.324" v="301" actId="255"/>
          <ac:spMkLst>
            <pc:docMk/>
            <pc:sldMk cId="1394239756" sldId="398"/>
            <ac:spMk id="3" creationId="{00000000-0000-0000-0000-000000000000}"/>
          </ac:spMkLst>
        </pc:spChg>
        <pc:spChg chg="mod">
          <ac:chgData name="GOMEZ, Paula" userId="c93cf399-3ed7-4230-9282-8831e3fe5ae7" providerId="ADAL" clId="{55429538-024F-4385-B418-9871857E9E35}" dt="2023-01-12T16:03:47.478" v="315" actId="255"/>
          <ac:spMkLst>
            <pc:docMk/>
            <pc:sldMk cId="1394239756" sldId="398"/>
            <ac:spMk id="4" creationId="{00000000-0000-0000-0000-000000000000}"/>
          </ac:spMkLst>
        </pc:spChg>
        <pc:spChg chg="mod">
          <ac:chgData name="GOMEZ, Paula" userId="c93cf399-3ed7-4230-9282-8831e3fe5ae7" providerId="ADAL" clId="{55429538-024F-4385-B418-9871857E9E35}" dt="2023-01-12T16:03:34.390" v="313" actId="255"/>
          <ac:spMkLst>
            <pc:docMk/>
            <pc:sldMk cId="1394239756" sldId="398"/>
            <ac:spMk id="5" creationId="{00000000-0000-0000-0000-000000000000}"/>
          </ac:spMkLst>
        </pc:spChg>
        <pc:spChg chg="mod">
          <ac:chgData name="GOMEZ, Paula" userId="c93cf399-3ed7-4230-9282-8831e3fe5ae7" providerId="ADAL" clId="{55429538-024F-4385-B418-9871857E9E35}" dt="2023-01-12T16:04:35.846" v="329" actId="14100"/>
          <ac:spMkLst>
            <pc:docMk/>
            <pc:sldMk cId="1394239756" sldId="398"/>
            <ac:spMk id="6" creationId="{00000000-0000-0000-0000-000000000000}"/>
          </ac:spMkLst>
        </pc:spChg>
        <pc:spChg chg="mod">
          <ac:chgData name="GOMEZ, Paula" userId="c93cf399-3ed7-4230-9282-8831e3fe5ae7" providerId="ADAL" clId="{55429538-024F-4385-B418-9871857E9E35}" dt="2023-01-12T16:04:53.372" v="333" actId="1076"/>
          <ac:spMkLst>
            <pc:docMk/>
            <pc:sldMk cId="1394239756" sldId="398"/>
            <ac:spMk id="14" creationId="{00000000-0000-0000-0000-000000000000}"/>
          </ac:spMkLst>
        </pc:spChg>
      </pc:sldChg>
      <pc:sldChg chg="modSp mod">
        <pc:chgData name="GOMEZ, Paula" userId="c93cf399-3ed7-4230-9282-8831e3fe5ae7" providerId="ADAL" clId="{55429538-024F-4385-B418-9871857E9E35}" dt="2023-01-12T15:07:58.680" v="14" actId="12"/>
        <pc:sldMkLst>
          <pc:docMk/>
          <pc:sldMk cId="1345220348" sldId="399"/>
        </pc:sldMkLst>
        <pc:spChg chg="mod">
          <ac:chgData name="GOMEZ, Paula" userId="c93cf399-3ed7-4230-9282-8831e3fe5ae7" providerId="ADAL" clId="{55429538-024F-4385-B418-9871857E9E35}" dt="2023-01-12T15:07:49.553" v="13" actId="12"/>
          <ac:spMkLst>
            <pc:docMk/>
            <pc:sldMk cId="1345220348" sldId="399"/>
            <ac:spMk id="10" creationId="{00000000-0000-0000-0000-000000000000}"/>
          </ac:spMkLst>
        </pc:spChg>
        <pc:spChg chg="mod">
          <ac:chgData name="GOMEZ, Paula" userId="c93cf399-3ed7-4230-9282-8831e3fe5ae7" providerId="ADAL" clId="{55429538-024F-4385-B418-9871857E9E35}" dt="2023-01-12T15:07:58.680" v="14" actId="12"/>
          <ac:spMkLst>
            <pc:docMk/>
            <pc:sldMk cId="1345220348" sldId="399"/>
            <ac:spMk id="11" creationId="{00000000-0000-0000-0000-000000000000}"/>
          </ac:spMkLst>
        </pc:spChg>
      </pc:sldChg>
      <pc:sldChg chg="modSp mod">
        <pc:chgData name="GOMEZ, Paula" userId="c93cf399-3ed7-4230-9282-8831e3fe5ae7" providerId="ADAL" clId="{55429538-024F-4385-B418-9871857E9E35}" dt="2023-01-12T15:08:16.449" v="15" actId="12"/>
        <pc:sldMkLst>
          <pc:docMk/>
          <pc:sldMk cId="1472427350" sldId="401"/>
        </pc:sldMkLst>
        <pc:spChg chg="mod">
          <ac:chgData name="GOMEZ, Paula" userId="c93cf399-3ed7-4230-9282-8831e3fe5ae7" providerId="ADAL" clId="{55429538-024F-4385-B418-9871857E9E35}" dt="2023-01-12T15:08:16.449" v="15" actId="12"/>
          <ac:spMkLst>
            <pc:docMk/>
            <pc:sldMk cId="1472427350" sldId="401"/>
            <ac:spMk id="9" creationId="{00000000-0000-0000-0000-000000000000}"/>
          </ac:spMkLst>
        </pc:spChg>
      </pc:sldChg>
      <pc:sldChg chg="modSp mod">
        <pc:chgData name="GOMEZ, Paula" userId="c93cf399-3ed7-4230-9282-8831e3fe5ae7" providerId="ADAL" clId="{55429538-024F-4385-B418-9871857E9E35}" dt="2023-01-12T15:08:23.697" v="16" actId="108"/>
        <pc:sldMkLst>
          <pc:docMk/>
          <pc:sldMk cId="4099677687" sldId="402"/>
        </pc:sldMkLst>
        <pc:spChg chg="mod">
          <ac:chgData name="GOMEZ, Paula" userId="c93cf399-3ed7-4230-9282-8831e3fe5ae7" providerId="ADAL" clId="{55429538-024F-4385-B418-9871857E9E35}" dt="2023-01-12T15:08:23.697" v="16" actId="108"/>
          <ac:spMkLst>
            <pc:docMk/>
            <pc:sldMk cId="4099677687" sldId="402"/>
            <ac:spMk id="13" creationId="{00000000-0000-0000-0000-000000000000}"/>
          </ac:spMkLst>
        </pc:spChg>
      </pc:sldChg>
      <pc:sldChg chg="modSp mod">
        <pc:chgData name="GOMEZ, Paula" userId="c93cf399-3ed7-4230-9282-8831e3fe5ae7" providerId="ADAL" clId="{55429538-024F-4385-B418-9871857E9E35}" dt="2023-01-12T15:09:14.135" v="18" actId="108"/>
        <pc:sldMkLst>
          <pc:docMk/>
          <pc:sldMk cId="2868094319" sldId="403"/>
        </pc:sldMkLst>
        <pc:spChg chg="mod">
          <ac:chgData name="GOMEZ, Paula" userId="c93cf399-3ed7-4230-9282-8831e3fe5ae7" providerId="ADAL" clId="{55429538-024F-4385-B418-9871857E9E35}" dt="2023-01-12T15:09:14.135" v="18" actId="108"/>
          <ac:spMkLst>
            <pc:docMk/>
            <pc:sldMk cId="2868094319" sldId="403"/>
            <ac:spMk id="4" creationId="{00000000-0000-0000-0000-000000000000}"/>
          </ac:spMkLst>
        </pc:spChg>
        <pc:spChg chg="mod">
          <ac:chgData name="GOMEZ, Paula" userId="c93cf399-3ed7-4230-9282-8831e3fe5ae7" providerId="ADAL" clId="{55429538-024F-4385-B418-9871857E9E35}" dt="2023-01-12T15:08:44.259" v="17" actId="12"/>
          <ac:spMkLst>
            <pc:docMk/>
            <pc:sldMk cId="2868094319" sldId="403"/>
            <ac:spMk id="5" creationId="{00000000-0000-0000-0000-000000000000}"/>
          </ac:spMkLst>
        </pc:spChg>
      </pc:sldChg>
      <pc:sldChg chg="modSp mod">
        <pc:chgData name="GOMEZ, Paula" userId="c93cf399-3ed7-4230-9282-8831e3fe5ae7" providerId="ADAL" clId="{55429538-024F-4385-B418-9871857E9E35}" dt="2023-01-12T15:09:27.457" v="20" actId="1076"/>
        <pc:sldMkLst>
          <pc:docMk/>
          <pc:sldMk cId="4275235869" sldId="404"/>
        </pc:sldMkLst>
        <pc:spChg chg="mod">
          <ac:chgData name="GOMEZ, Paula" userId="c93cf399-3ed7-4230-9282-8831e3fe5ae7" providerId="ADAL" clId="{55429538-024F-4385-B418-9871857E9E35}" dt="2023-01-12T15:09:27.457" v="20" actId="1076"/>
          <ac:spMkLst>
            <pc:docMk/>
            <pc:sldMk cId="4275235869" sldId="404"/>
            <ac:spMk id="7" creationId="{00000000-0000-0000-0000-000000000000}"/>
          </ac:spMkLst>
        </pc:spChg>
      </pc:sldChg>
      <pc:sldChg chg="modSp mod">
        <pc:chgData name="GOMEZ, Paula" userId="c93cf399-3ed7-4230-9282-8831e3fe5ae7" providerId="ADAL" clId="{55429538-024F-4385-B418-9871857E9E35}" dt="2023-01-12T16:06:01.438" v="341" actId="207"/>
        <pc:sldMkLst>
          <pc:docMk/>
          <pc:sldMk cId="1511115771" sldId="405"/>
        </pc:sldMkLst>
        <pc:spChg chg="mod">
          <ac:chgData name="GOMEZ, Paula" userId="c93cf399-3ed7-4230-9282-8831e3fe5ae7" providerId="ADAL" clId="{55429538-024F-4385-B418-9871857E9E35}" dt="2023-01-12T16:06:01.438" v="341" actId="207"/>
          <ac:spMkLst>
            <pc:docMk/>
            <pc:sldMk cId="1511115771" sldId="405"/>
            <ac:spMk id="8" creationId="{00000000-0000-0000-0000-000000000000}"/>
          </ac:spMkLst>
        </pc:spChg>
      </pc:sldChg>
      <pc:sldChg chg="modSp mod">
        <pc:chgData name="GOMEZ, Paula" userId="c93cf399-3ed7-4230-9282-8831e3fe5ae7" providerId="ADAL" clId="{55429538-024F-4385-B418-9871857E9E35}" dt="2023-01-12T15:09:41.378" v="21" actId="12"/>
        <pc:sldMkLst>
          <pc:docMk/>
          <pc:sldMk cId="857359142" sldId="406"/>
        </pc:sldMkLst>
        <pc:spChg chg="mod">
          <ac:chgData name="GOMEZ, Paula" userId="c93cf399-3ed7-4230-9282-8831e3fe5ae7" providerId="ADAL" clId="{55429538-024F-4385-B418-9871857E9E35}" dt="2023-01-12T15:09:41.378" v="21" actId="12"/>
          <ac:spMkLst>
            <pc:docMk/>
            <pc:sldMk cId="857359142" sldId="406"/>
            <ac:spMk id="12" creationId="{00000000-0000-0000-0000-000000000000}"/>
          </ac:spMkLst>
        </pc:spChg>
      </pc:sldChg>
      <pc:sldChg chg="modSp mod">
        <pc:chgData name="GOMEZ, Paula" userId="c93cf399-3ed7-4230-9282-8831e3fe5ae7" providerId="ADAL" clId="{55429538-024F-4385-B418-9871857E9E35}" dt="2023-01-12T15:10:55.584" v="33" actId="5793"/>
        <pc:sldMkLst>
          <pc:docMk/>
          <pc:sldMk cId="3589628932" sldId="407"/>
        </pc:sldMkLst>
        <pc:spChg chg="mod">
          <ac:chgData name="GOMEZ, Paula" userId="c93cf399-3ed7-4230-9282-8831e3fe5ae7" providerId="ADAL" clId="{55429538-024F-4385-B418-9871857E9E35}" dt="2023-01-12T15:09:55.108" v="22" actId="12"/>
          <ac:spMkLst>
            <pc:docMk/>
            <pc:sldMk cId="3589628932" sldId="407"/>
            <ac:spMk id="3" creationId="{00000000-0000-0000-0000-000000000000}"/>
          </ac:spMkLst>
        </pc:spChg>
        <pc:spChg chg="mod">
          <ac:chgData name="GOMEZ, Paula" userId="c93cf399-3ed7-4230-9282-8831e3fe5ae7" providerId="ADAL" clId="{55429538-024F-4385-B418-9871857E9E35}" dt="2023-01-12T15:10:55.584" v="33" actId="5793"/>
          <ac:spMkLst>
            <pc:docMk/>
            <pc:sldMk cId="3589628932" sldId="407"/>
            <ac:spMk id="4" creationId="{00000000-0000-0000-0000-000000000000}"/>
          </ac:spMkLst>
        </pc:spChg>
        <pc:spChg chg="mod">
          <ac:chgData name="GOMEZ, Paula" userId="c93cf399-3ed7-4230-9282-8831e3fe5ae7" providerId="ADAL" clId="{55429538-024F-4385-B418-9871857E9E35}" dt="2023-01-12T15:10:12.979" v="25" actId="12"/>
          <ac:spMkLst>
            <pc:docMk/>
            <pc:sldMk cId="3589628932" sldId="407"/>
            <ac:spMk id="5" creationId="{00000000-0000-0000-0000-000000000000}"/>
          </ac:spMkLst>
        </pc:spChg>
      </pc:sldChg>
      <pc:sldChg chg="modSp mod addCm modCm">
        <pc:chgData name="GOMEZ, Paula" userId="c93cf399-3ed7-4230-9282-8831e3fe5ae7" providerId="ADAL" clId="{55429538-024F-4385-B418-9871857E9E35}" dt="2023-01-12T16:02:07.631" v="298"/>
        <pc:sldMkLst>
          <pc:docMk/>
          <pc:sldMk cId="2202847662" sldId="408"/>
        </pc:sldMkLst>
        <pc:spChg chg="mod">
          <ac:chgData name="GOMEZ, Paula" userId="c93cf399-3ed7-4230-9282-8831e3fe5ae7" providerId="ADAL" clId="{55429538-024F-4385-B418-9871857E9E35}" dt="2023-01-12T15:59:08.905" v="294" actId="20577"/>
          <ac:spMkLst>
            <pc:docMk/>
            <pc:sldMk cId="2202847662" sldId="408"/>
            <ac:spMk id="3" creationId="{00000000-0000-0000-0000-000000000000}"/>
          </ac:spMkLst>
        </pc:spChg>
      </pc:sldChg>
      <pc:sldChg chg="modSp mod">
        <pc:chgData name="GOMEZ, Paula" userId="c93cf399-3ed7-4230-9282-8831e3fe5ae7" providerId="ADAL" clId="{55429538-024F-4385-B418-9871857E9E35}" dt="2023-01-12T15:43:47.491" v="143" actId="20577"/>
        <pc:sldMkLst>
          <pc:docMk/>
          <pc:sldMk cId="536741406" sldId="411"/>
        </pc:sldMkLst>
        <pc:spChg chg="mod">
          <ac:chgData name="GOMEZ, Paula" userId="c93cf399-3ed7-4230-9282-8831e3fe5ae7" providerId="ADAL" clId="{55429538-024F-4385-B418-9871857E9E35}" dt="2023-01-12T15:43:47.491" v="143" actId="20577"/>
          <ac:spMkLst>
            <pc:docMk/>
            <pc:sldMk cId="536741406" sldId="411"/>
            <ac:spMk id="3" creationId="{00000000-0000-0000-0000-000000000000}"/>
          </ac:spMkLst>
        </pc:spChg>
      </pc:sldChg>
      <pc:sldChg chg="modSp mod">
        <pc:chgData name="GOMEZ, Paula" userId="c93cf399-3ed7-4230-9282-8831e3fe5ae7" providerId="ADAL" clId="{55429538-024F-4385-B418-9871857E9E35}" dt="2023-01-12T15:44:44.763" v="151" actId="1038"/>
        <pc:sldMkLst>
          <pc:docMk/>
          <pc:sldMk cId="3744813883" sldId="412"/>
        </pc:sldMkLst>
        <pc:spChg chg="mod">
          <ac:chgData name="GOMEZ, Paula" userId="c93cf399-3ed7-4230-9282-8831e3fe5ae7" providerId="ADAL" clId="{55429538-024F-4385-B418-9871857E9E35}" dt="2023-01-12T15:44:44.763" v="151" actId="1038"/>
          <ac:spMkLst>
            <pc:docMk/>
            <pc:sldMk cId="3744813883" sldId="412"/>
            <ac:spMk id="7" creationId="{7AB254EC-90DE-3D37-867A-38ADA4BBEF1B}"/>
          </ac:spMkLst>
        </pc:spChg>
      </pc:sldChg>
      <pc:sldChg chg="modSp mod">
        <pc:chgData name="GOMEZ, Paula" userId="c93cf399-3ed7-4230-9282-8831e3fe5ae7" providerId="ADAL" clId="{55429538-024F-4385-B418-9871857E9E35}" dt="2023-01-12T15:45:26.134" v="153" actId="313"/>
        <pc:sldMkLst>
          <pc:docMk/>
          <pc:sldMk cId="2495952908" sldId="413"/>
        </pc:sldMkLst>
        <pc:spChg chg="mod">
          <ac:chgData name="GOMEZ, Paula" userId="c93cf399-3ed7-4230-9282-8831e3fe5ae7" providerId="ADAL" clId="{55429538-024F-4385-B418-9871857E9E35}" dt="2023-01-12T15:45:26.134" v="153" actId="313"/>
          <ac:spMkLst>
            <pc:docMk/>
            <pc:sldMk cId="2495952908" sldId="413"/>
            <ac:spMk id="10" creationId="{00000000-0000-0000-0000-000000000000}"/>
          </ac:spMkLst>
        </pc:spChg>
      </pc:sldChg>
      <pc:sldChg chg="modSp mod">
        <pc:chgData name="GOMEZ, Paula" userId="c93cf399-3ed7-4230-9282-8831e3fe5ae7" providerId="ADAL" clId="{55429538-024F-4385-B418-9871857E9E35}" dt="2023-01-12T15:46:19.104" v="167" actId="1076"/>
        <pc:sldMkLst>
          <pc:docMk/>
          <pc:sldMk cId="2350693174" sldId="414"/>
        </pc:sldMkLst>
        <pc:spChg chg="mod">
          <ac:chgData name="GOMEZ, Paula" userId="c93cf399-3ed7-4230-9282-8831e3fe5ae7" providerId="ADAL" clId="{55429538-024F-4385-B418-9871857E9E35}" dt="2023-01-12T15:46:01.993" v="162" actId="1076"/>
          <ac:spMkLst>
            <pc:docMk/>
            <pc:sldMk cId="2350693174" sldId="414"/>
            <ac:spMk id="13" creationId="{00000000-0000-0000-0000-000000000000}"/>
          </ac:spMkLst>
        </pc:spChg>
        <pc:spChg chg="mod">
          <ac:chgData name="GOMEZ, Paula" userId="c93cf399-3ed7-4230-9282-8831e3fe5ae7" providerId="ADAL" clId="{55429538-024F-4385-B418-9871857E9E35}" dt="2023-01-12T15:46:19.104" v="167" actId="1076"/>
          <ac:spMkLst>
            <pc:docMk/>
            <pc:sldMk cId="2350693174" sldId="414"/>
            <ac:spMk id="15" creationId="{00000000-0000-0000-0000-000000000000}"/>
          </ac:spMkLst>
        </pc:spChg>
        <pc:spChg chg="mod">
          <ac:chgData name="GOMEZ, Paula" userId="c93cf399-3ed7-4230-9282-8831e3fe5ae7" providerId="ADAL" clId="{55429538-024F-4385-B418-9871857E9E35}" dt="2023-01-12T15:45:55.009" v="160" actId="1076"/>
          <ac:spMkLst>
            <pc:docMk/>
            <pc:sldMk cId="2350693174" sldId="414"/>
            <ac:spMk id="24" creationId="{00000000-0000-0000-0000-000000000000}"/>
          </ac:spMkLst>
        </pc:spChg>
      </pc:sldChg>
      <pc:sldChg chg="addSp delSp modSp mod addCm delCm modCm">
        <pc:chgData name="GOMEZ, Paula" userId="c93cf399-3ed7-4230-9282-8831e3fe5ae7" providerId="ADAL" clId="{55429538-024F-4385-B418-9871857E9E35}" dt="2023-01-12T15:49:06.969" v="193" actId="255"/>
        <pc:sldMkLst>
          <pc:docMk/>
          <pc:sldMk cId="2446589430" sldId="415"/>
        </pc:sldMkLst>
        <pc:spChg chg="mod">
          <ac:chgData name="GOMEZ, Paula" userId="c93cf399-3ed7-4230-9282-8831e3fe5ae7" providerId="ADAL" clId="{55429538-024F-4385-B418-9871857E9E35}" dt="2023-01-12T15:49:06.969" v="193" actId="255"/>
          <ac:spMkLst>
            <pc:docMk/>
            <pc:sldMk cId="2446589430" sldId="415"/>
            <ac:spMk id="9" creationId="{00000000-0000-0000-0000-000000000000}"/>
          </ac:spMkLst>
        </pc:spChg>
        <pc:picChg chg="del">
          <ac:chgData name="GOMEZ, Paula" userId="c93cf399-3ed7-4230-9282-8831e3fe5ae7" providerId="ADAL" clId="{55429538-024F-4385-B418-9871857E9E35}" dt="2023-01-12T15:47:13.571" v="170" actId="478"/>
          <ac:picMkLst>
            <pc:docMk/>
            <pc:sldMk cId="2446589430" sldId="415"/>
            <ac:picMk id="3" creationId="{6736E542-CD5C-0BF4-4F59-6A51F17C3D06}"/>
          </ac:picMkLst>
        </pc:picChg>
        <pc:picChg chg="add mod modCrop">
          <ac:chgData name="GOMEZ, Paula" userId="c93cf399-3ed7-4230-9282-8831e3fe5ae7" providerId="ADAL" clId="{55429538-024F-4385-B418-9871857E9E35}" dt="2023-01-12T15:48:00.234" v="178" actId="1076"/>
          <ac:picMkLst>
            <pc:docMk/>
            <pc:sldMk cId="2446589430" sldId="415"/>
            <ac:picMk id="4" creationId="{029FA572-C2AF-48AD-B786-3DD7C19E5503}"/>
          </ac:picMkLst>
        </pc:picChg>
      </pc:sldChg>
      <pc:sldChg chg="modSp mod">
        <pc:chgData name="GOMEZ, Paula" userId="c93cf399-3ed7-4230-9282-8831e3fe5ae7" providerId="ADAL" clId="{55429538-024F-4385-B418-9871857E9E35}" dt="2023-01-12T15:48:59.154" v="192" actId="255"/>
        <pc:sldMkLst>
          <pc:docMk/>
          <pc:sldMk cId="3248561" sldId="416"/>
        </pc:sldMkLst>
        <pc:spChg chg="mod">
          <ac:chgData name="GOMEZ, Paula" userId="c93cf399-3ed7-4230-9282-8831e3fe5ae7" providerId="ADAL" clId="{55429538-024F-4385-B418-9871857E9E35}" dt="2023-01-12T15:48:59.154" v="192" actId="255"/>
          <ac:spMkLst>
            <pc:docMk/>
            <pc:sldMk cId="3248561" sldId="416"/>
            <ac:spMk id="8" creationId="{00000000-0000-0000-0000-000000000000}"/>
          </ac:spMkLst>
        </pc:spChg>
      </pc:sldChg>
      <pc:sldChg chg="modSp mod">
        <pc:chgData name="GOMEZ, Paula" userId="c93cf399-3ed7-4230-9282-8831e3fe5ae7" providerId="ADAL" clId="{55429538-024F-4385-B418-9871857E9E35}" dt="2023-01-12T15:49:17.403" v="194" actId="255"/>
        <pc:sldMkLst>
          <pc:docMk/>
          <pc:sldMk cId="715175267" sldId="417"/>
        </pc:sldMkLst>
        <pc:spChg chg="mod">
          <ac:chgData name="GOMEZ, Paula" userId="c93cf399-3ed7-4230-9282-8831e3fe5ae7" providerId="ADAL" clId="{55429538-024F-4385-B418-9871857E9E35}" dt="2023-01-12T15:49:17.403" v="194" actId="255"/>
          <ac:spMkLst>
            <pc:docMk/>
            <pc:sldMk cId="715175267" sldId="417"/>
            <ac:spMk id="16" creationId="{00000000-0000-0000-0000-000000000000}"/>
          </ac:spMkLst>
        </pc:spChg>
      </pc:sldChg>
      <pc:sldChg chg="addCm modCm">
        <pc:chgData name="GOMEZ, Paula" userId="c93cf399-3ed7-4230-9282-8831e3fe5ae7" providerId="ADAL" clId="{55429538-024F-4385-B418-9871857E9E35}" dt="2023-01-12T15:27:08.054" v="37"/>
        <pc:sldMkLst>
          <pc:docMk/>
          <pc:sldMk cId="2230079753" sldId="426"/>
        </pc:sldMkLst>
      </pc:sldChg>
      <pc:sldChg chg="modSp mod addCm modCm">
        <pc:chgData name="GOMEZ, Paula" userId="c93cf399-3ed7-4230-9282-8831e3fe5ae7" providerId="ADAL" clId="{55429538-024F-4385-B418-9871857E9E35}" dt="2023-01-12T15:31:00.665" v="43"/>
        <pc:sldMkLst>
          <pc:docMk/>
          <pc:sldMk cId="723761686" sldId="427"/>
        </pc:sldMkLst>
        <pc:spChg chg="mod">
          <ac:chgData name="GOMEZ, Paula" userId="c93cf399-3ed7-4230-9282-8831e3fe5ae7" providerId="ADAL" clId="{55429538-024F-4385-B418-9871857E9E35}" dt="2023-01-12T15:11:25.373" v="35" actId="12"/>
          <ac:spMkLst>
            <pc:docMk/>
            <pc:sldMk cId="723761686" sldId="427"/>
            <ac:spMk id="4" creationId="{B8798144-C516-5348-A5F5-C41C25162F89}"/>
          </ac:spMkLst>
        </pc:spChg>
        <pc:graphicFrameChg chg="mod modGraphic">
          <ac:chgData name="GOMEZ, Paula" userId="c93cf399-3ed7-4230-9282-8831e3fe5ae7" providerId="ADAL" clId="{55429538-024F-4385-B418-9871857E9E35}" dt="2023-01-12T15:29:25.693" v="41" actId="1076"/>
          <ac:graphicFrameMkLst>
            <pc:docMk/>
            <pc:sldMk cId="723761686" sldId="427"/>
            <ac:graphicFrameMk id="5" creationId="{00000000-0000-0000-0000-000000000000}"/>
          </ac:graphicFrameMkLst>
        </pc:graphicFrameChg>
      </pc:sldChg>
      <pc:sldChg chg="modSp mod addCm modCm">
        <pc:chgData name="GOMEZ, Paula" userId="c93cf399-3ed7-4230-9282-8831e3fe5ae7" providerId="ADAL" clId="{55429538-024F-4385-B418-9871857E9E35}" dt="2023-01-12T15:34:22.012" v="47"/>
        <pc:sldMkLst>
          <pc:docMk/>
          <pc:sldMk cId="2190798897" sldId="432"/>
        </pc:sldMkLst>
        <pc:spChg chg="mod">
          <ac:chgData name="GOMEZ, Paula" userId="c93cf399-3ed7-4230-9282-8831e3fe5ae7" providerId="ADAL" clId="{55429538-024F-4385-B418-9871857E9E35}" dt="2023-01-12T15:31:41.430" v="45" actId="20577"/>
          <ac:spMkLst>
            <pc:docMk/>
            <pc:sldMk cId="2190798897" sldId="432"/>
            <ac:spMk id="4" creationId="{B8798144-C516-5348-A5F5-C41C25162F89}"/>
          </ac:spMkLst>
        </pc:spChg>
      </pc:sldChg>
      <pc:sldChg chg="modSp mod">
        <pc:chgData name="GOMEZ, Paula" userId="c93cf399-3ed7-4230-9282-8831e3fe5ae7" providerId="ADAL" clId="{55429538-024F-4385-B418-9871857E9E35}" dt="2023-01-12T15:11:13.813" v="34" actId="12"/>
        <pc:sldMkLst>
          <pc:docMk/>
          <pc:sldMk cId="1557536171" sldId="435"/>
        </pc:sldMkLst>
        <pc:spChg chg="mod">
          <ac:chgData name="GOMEZ, Paula" userId="c93cf399-3ed7-4230-9282-8831e3fe5ae7" providerId="ADAL" clId="{55429538-024F-4385-B418-9871857E9E35}" dt="2023-01-12T15:11:13.813" v="34" actId="12"/>
          <ac:spMkLst>
            <pc:docMk/>
            <pc:sldMk cId="1557536171" sldId="435"/>
            <ac:spMk id="3" creationId="{00000000-0000-0000-0000-000000000000}"/>
          </ac:spMkLst>
        </pc:spChg>
      </pc:sldChg>
      <pc:sldChg chg="modSp mod addCm">
        <pc:chgData name="GOMEZ, Paula" userId="c93cf399-3ed7-4230-9282-8831e3fe5ae7" providerId="ADAL" clId="{55429538-024F-4385-B418-9871857E9E35}" dt="2023-01-12T15:51:52.983" v="218" actId="1589"/>
        <pc:sldMkLst>
          <pc:docMk/>
          <pc:sldMk cId="2360786987" sldId="436"/>
        </pc:sldMkLst>
        <pc:spChg chg="mod">
          <ac:chgData name="GOMEZ, Paula" userId="c93cf399-3ed7-4230-9282-8831e3fe5ae7" providerId="ADAL" clId="{55429538-024F-4385-B418-9871857E9E35}" dt="2023-01-12T15:51:29.354" v="217" actId="1076"/>
          <ac:spMkLst>
            <pc:docMk/>
            <pc:sldMk cId="2360786987" sldId="436"/>
            <ac:spMk id="3" creationId="{00000000-0000-0000-0000-000000000000}"/>
          </ac:spMkLst>
        </pc:spChg>
      </pc:sldChg>
      <pc:sldChg chg="modSp mod">
        <pc:chgData name="GOMEZ, Paula" userId="c93cf399-3ed7-4230-9282-8831e3fe5ae7" providerId="ADAL" clId="{55429538-024F-4385-B418-9871857E9E35}" dt="2023-01-12T15:49:45.202" v="198" actId="20577"/>
        <pc:sldMkLst>
          <pc:docMk/>
          <pc:sldMk cId="368204158" sldId="437"/>
        </pc:sldMkLst>
        <pc:spChg chg="mod">
          <ac:chgData name="GOMEZ, Paula" userId="c93cf399-3ed7-4230-9282-8831e3fe5ae7" providerId="ADAL" clId="{55429538-024F-4385-B418-9871857E9E35}" dt="2023-01-12T15:49:45.202" v="198" actId="20577"/>
          <ac:spMkLst>
            <pc:docMk/>
            <pc:sldMk cId="368204158" sldId="437"/>
            <ac:spMk id="3" creationId="{00000000-0000-0000-0000-000000000000}"/>
          </ac:spMkLst>
        </pc:spChg>
      </pc:sldChg>
      <pc:sldChg chg="modSp mod addCm modCm">
        <pc:chgData name="GOMEZ, Paula" userId="c93cf399-3ed7-4230-9282-8831e3fe5ae7" providerId="ADAL" clId="{55429538-024F-4385-B418-9871857E9E35}" dt="2023-01-12T15:51:07.687" v="214"/>
        <pc:sldMkLst>
          <pc:docMk/>
          <pc:sldMk cId="752267235" sldId="440"/>
        </pc:sldMkLst>
        <pc:spChg chg="mod">
          <ac:chgData name="GOMEZ, Paula" userId="c93cf399-3ed7-4230-9282-8831e3fe5ae7" providerId="ADAL" clId="{55429538-024F-4385-B418-9871857E9E35}" dt="2023-01-12T15:50:49.094" v="212" actId="20577"/>
          <ac:spMkLst>
            <pc:docMk/>
            <pc:sldMk cId="752267235" sldId="440"/>
            <ac:spMk id="4" creationId="{B8798144-C516-5348-A5F5-C41C25162F89}"/>
          </ac:spMkLst>
        </pc:spChg>
      </pc:sldChg>
      <pc:sldMasterChg chg="modSp mod modSldLayout">
        <pc:chgData name="GOMEZ, Paula" userId="c93cf399-3ed7-4230-9282-8831e3fe5ae7" providerId="ADAL" clId="{55429538-024F-4385-B418-9871857E9E35}" dt="2023-01-12T16:05:29.916" v="339" actId="20577"/>
        <pc:sldMasterMkLst>
          <pc:docMk/>
          <pc:sldMasterMk cId="0" sldId="2147483861"/>
        </pc:sldMasterMkLst>
        <pc:spChg chg="mod">
          <ac:chgData name="GOMEZ, Paula" userId="c93cf399-3ed7-4230-9282-8831e3fe5ae7" providerId="ADAL" clId="{55429538-024F-4385-B418-9871857E9E35}" dt="2023-01-12T15:52:25.267" v="229" actId="20577"/>
          <ac:spMkLst>
            <pc:docMk/>
            <pc:sldMasterMk cId="0" sldId="2147483861"/>
            <ac:spMk id="12" creationId="{00000000-0000-0000-0000-000000000000}"/>
          </ac:spMkLst>
        </pc:spChg>
        <pc:sldLayoutChg chg="modSp mod">
          <pc:chgData name="GOMEZ, Paula" userId="c93cf399-3ed7-4230-9282-8831e3fe5ae7" providerId="ADAL" clId="{55429538-024F-4385-B418-9871857E9E35}" dt="2023-01-12T16:05:29.916" v="339" actId="20577"/>
          <pc:sldLayoutMkLst>
            <pc:docMk/>
            <pc:sldMasterMk cId="0" sldId="2147483861"/>
            <pc:sldLayoutMk cId="0" sldId="2147483663"/>
          </pc:sldLayoutMkLst>
          <pc:spChg chg="mod">
            <ac:chgData name="GOMEZ, Paula" userId="c93cf399-3ed7-4230-9282-8831e3fe5ae7" providerId="ADAL" clId="{55429538-024F-4385-B418-9871857E9E35}" dt="2023-01-12T16:05:29.916" v="339" actId="20577"/>
            <ac:spMkLst>
              <pc:docMk/>
              <pc:sldMasterMk cId="0" sldId="2147483861"/>
              <pc:sldLayoutMk cId="0" sldId="2147483663"/>
              <ac:spMk id="11" creationId="{B72ABE9A-94A8-4AF2-9F76-F8E89AC5FF8E}"/>
            </ac:spMkLst>
          </pc:spChg>
        </pc:sldLayoutChg>
        <pc:sldLayoutChg chg="modSp mod">
          <pc:chgData name="GOMEZ, Paula" userId="c93cf399-3ed7-4230-9282-8831e3fe5ae7" providerId="ADAL" clId="{55429538-024F-4385-B418-9871857E9E35}" dt="2023-01-12T15:52:56.994" v="239" actId="20577"/>
          <pc:sldLayoutMkLst>
            <pc:docMk/>
            <pc:sldMasterMk cId="0" sldId="2147483861"/>
            <pc:sldLayoutMk cId="0" sldId="2147483688"/>
          </pc:sldLayoutMkLst>
          <pc:spChg chg="mod">
            <ac:chgData name="GOMEZ, Paula" userId="c93cf399-3ed7-4230-9282-8831e3fe5ae7" providerId="ADAL" clId="{55429538-024F-4385-B418-9871857E9E35}" dt="2023-01-12T15:52:56.994" v="239" actId="20577"/>
            <ac:spMkLst>
              <pc:docMk/>
              <pc:sldMasterMk cId="0" sldId="2147483861"/>
              <pc:sldLayoutMk cId="0" sldId="2147483688"/>
              <ac:spMk id="17" creationId="{660E7E6A-58C6-4A0B-A2E9-BED2AD16B39D}"/>
            </ac:spMkLst>
          </pc:spChg>
        </pc:sldLayoutChg>
        <pc:sldLayoutChg chg="modSp mod">
          <pc:chgData name="GOMEZ, Paula" userId="c93cf399-3ed7-4230-9282-8831e3fe5ae7" providerId="ADAL" clId="{55429538-024F-4385-B418-9871857E9E35}" dt="2023-01-12T15:52:34.521" v="231" actId="20577"/>
          <pc:sldLayoutMkLst>
            <pc:docMk/>
            <pc:sldMasterMk cId="0" sldId="2147483829"/>
            <pc:sldLayoutMk cId="0" sldId="2147483862"/>
          </pc:sldLayoutMkLst>
          <pc:spChg chg="mod">
            <ac:chgData name="GOMEZ, Paula" userId="c93cf399-3ed7-4230-9282-8831e3fe5ae7" providerId="ADAL" clId="{55429538-024F-4385-B418-9871857E9E35}" dt="2023-01-12T15:52:34.521" v="231" actId="20577"/>
            <ac:spMkLst>
              <pc:docMk/>
              <pc:sldMasterMk cId="0" sldId="2147483829"/>
              <pc:sldLayoutMk cId="0" sldId="2147483862"/>
              <ac:spMk id="30" creationId="{00000000-0000-0000-0000-000000000000}"/>
            </ac:spMkLst>
          </pc:spChg>
        </pc:sldLayoutChg>
        <pc:sldLayoutChg chg="modSp mod">
          <pc:chgData name="GOMEZ, Paula" userId="c93cf399-3ed7-4230-9282-8831e3fe5ae7" providerId="ADAL" clId="{55429538-024F-4385-B418-9871857E9E35}" dt="2023-01-12T15:52:40.318" v="233" actId="20577"/>
          <pc:sldLayoutMkLst>
            <pc:docMk/>
            <pc:sldMasterMk cId="0" sldId="2147483829"/>
            <pc:sldLayoutMk cId="0" sldId="2147483863"/>
          </pc:sldLayoutMkLst>
          <pc:spChg chg="mod">
            <ac:chgData name="GOMEZ, Paula" userId="c93cf399-3ed7-4230-9282-8831e3fe5ae7" providerId="ADAL" clId="{55429538-024F-4385-B418-9871857E9E35}" dt="2023-01-12T15:52:40.318" v="233" actId="20577"/>
            <ac:spMkLst>
              <pc:docMk/>
              <pc:sldMasterMk cId="0" sldId="2147483829"/>
              <pc:sldLayoutMk cId="0" sldId="2147483863"/>
              <ac:spMk id="19" creationId="{4FB9EC17-7A4A-42C0-844A-FAE9224AD6D9}"/>
            </ac:spMkLst>
          </pc:spChg>
        </pc:sldLayoutChg>
        <pc:sldLayoutChg chg="modSp mod">
          <pc:chgData name="GOMEZ, Paula" userId="c93cf399-3ed7-4230-9282-8831e3fe5ae7" providerId="ADAL" clId="{55429538-024F-4385-B418-9871857E9E35}" dt="2023-01-12T15:52:45.683" v="235" actId="20577"/>
          <pc:sldLayoutMkLst>
            <pc:docMk/>
            <pc:sldMasterMk cId="0" sldId="2147483829"/>
            <pc:sldLayoutMk cId="0" sldId="2147483864"/>
          </pc:sldLayoutMkLst>
          <pc:spChg chg="mod">
            <ac:chgData name="GOMEZ, Paula" userId="c93cf399-3ed7-4230-9282-8831e3fe5ae7" providerId="ADAL" clId="{55429538-024F-4385-B418-9871857E9E35}" dt="2023-01-12T15:52:45.683" v="235" actId="20577"/>
            <ac:spMkLst>
              <pc:docMk/>
              <pc:sldMasterMk cId="0" sldId="2147483829"/>
              <pc:sldLayoutMk cId="0" sldId="2147483864"/>
              <ac:spMk id="14" creationId="{6D77A2D0-07B6-4DC9-BF3F-D4D86706AFC0}"/>
            </ac:spMkLst>
          </pc:spChg>
        </pc:sldLayoutChg>
        <pc:sldLayoutChg chg="modSp mod">
          <pc:chgData name="GOMEZ, Paula" userId="c93cf399-3ed7-4230-9282-8831e3fe5ae7" providerId="ADAL" clId="{55429538-024F-4385-B418-9871857E9E35}" dt="2023-01-12T15:52:51.099" v="237" actId="20577"/>
          <pc:sldLayoutMkLst>
            <pc:docMk/>
            <pc:sldMasterMk cId="0" sldId="2147483829"/>
            <pc:sldLayoutMk cId="0" sldId="2147483865"/>
          </pc:sldLayoutMkLst>
          <pc:spChg chg="mod">
            <ac:chgData name="GOMEZ, Paula" userId="c93cf399-3ed7-4230-9282-8831e3fe5ae7" providerId="ADAL" clId="{55429538-024F-4385-B418-9871857E9E35}" dt="2023-01-12T15:52:51.099" v="237" actId="20577"/>
            <ac:spMkLst>
              <pc:docMk/>
              <pc:sldMasterMk cId="0" sldId="2147483829"/>
              <pc:sldLayoutMk cId="0" sldId="2147483865"/>
              <ac:spMk id="16" creationId="{387D2A9D-8C51-48D5-AAB1-1B6830323D44}"/>
            </ac:spMkLst>
          </pc:spChg>
        </pc:sldLayoutChg>
        <pc:sldLayoutChg chg="modSp mod">
          <pc:chgData name="GOMEZ, Paula" userId="c93cf399-3ed7-4230-9282-8831e3fe5ae7" providerId="ADAL" clId="{55429538-024F-4385-B418-9871857E9E35}" dt="2023-01-12T15:53:01.660" v="241" actId="20577"/>
          <pc:sldLayoutMkLst>
            <pc:docMk/>
            <pc:sldMasterMk cId="0" sldId="2147483829"/>
            <pc:sldLayoutMk cId="0" sldId="2147483866"/>
          </pc:sldLayoutMkLst>
          <pc:spChg chg="mod">
            <ac:chgData name="GOMEZ, Paula" userId="c93cf399-3ed7-4230-9282-8831e3fe5ae7" providerId="ADAL" clId="{55429538-024F-4385-B418-9871857E9E35}" dt="2023-01-12T15:53:01.660" v="241" actId="20577"/>
            <ac:spMkLst>
              <pc:docMk/>
              <pc:sldMasterMk cId="0" sldId="2147483829"/>
              <pc:sldLayoutMk cId="0" sldId="2147483866"/>
              <ac:spMk id="17" creationId="{3C2B1344-2951-4BF9-A8E7-A25DB00A13AA}"/>
            </ac:spMkLst>
          </pc:spChg>
        </pc:sldLayoutChg>
        <pc:sldLayoutChg chg="modSp mod">
          <pc:chgData name="GOMEZ, Paula" userId="c93cf399-3ed7-4230-9282-8831e3fe5ae7" providerId="ADAL" clId="{55429538-024F-4385-B418-9871857E9E35}" dt="2023-01-12T15:53:06.846" v="243" actId="20577"/>
          <pc:sldLayoutMkLst>
            <pc:docMk/>
            <pc:sldMasterMk cId="0" sldId="2147483829"/>
            <pc:sldLayoutMk cId="0" sldId="2147483867"/>
          </pc:sldLayoutMkLst>
          <pc:spChg chg="mod">
            <ac:chgData name="GOMEZ, Paula" userId="c93cf399-3ed7-4230-9282-8831e3fe5ae7" providerId="ADAL" clId="{55429538-024F-4385-B418-9871857E9E35}" dt="2023-01-12T15:53:06.846" v="243" actId="20577"/>
            <ac:spMkLst>
              <pc:docMk/>
              <pc:sldMasterMk cId="0" sldId="2147483829"/>
              <pc:sldLayoutMk cId="0" sldId="2147483867"/>
              <ac:spMk id="17" creationId="{FC59B8AC-21C3-4FD1-8894-F651CF618E5A}"/>
            </ac:spMkLst>
          </pc:spChg>
        </pc:sldLayoutChg>
        <pc:sldLayoutChg chg="modSp mod">
          <pc:chgData name="GOMEZ, Paula" userId="c93cf399-3ed7-4230-9282-8831e3fe5ae7" providerId="ADAL" clId="{55429538-024F-4385-B418-9871857E9E35}" dt="2023-01-12T15:53:12.924" v="245" actId="20577"/>
          <pc:sldLayoutMkLst>
            <pc:docMk/>
            <pc:sldMasterMk cId="0" sldId="2147483829"/>
            <pc:sldLayoutMk cId="0" sldId="2147483868"/>
          </pc:sldLayoutMkLst>
          <pc:spChg chg="mod">
            <ac:chgData name="GOMEZ, Paula" userId="c93cf399-3ed7-4230-9282-8831e3fe5ae7" providerId="ADAL" clId="{55429538-024F-4385-B418-9871857E9E35}" dt="2023-01-12T15:53:12.924" v="245" actId="20577"/>
            <ac:spMkLst>
              <pc:docMk/>
              <pc:sldMasterMk cId="0" sldId="2147483829"/>
              <pc:sldLayoutMk cId="0" sldId="2147483868"/>
              <ac:spMk id="17" creationId="{39A47447-8C7E-4ECF-8C93-D256B20DF19A}"/>
            </ac:spMkLst>
          </pc:spChg>
        </pc:sldLayoutChg>
        <pc:sldLayoutChg chg="modSp mod">
          <pc:chgData name="GOMEZ, Paula" userId="c93cf399-3ed7-4230-9282-8831e3fe5ae7" providerId="ADAL" clId="{55429538-024F-4385-B418-9871857E9E35}" dt="2023-01-12T15:53:22.141" v="247" actId="20577"/>
          <pc:sldLayoutMkLst>
            <pc:docMk/>
            <pc:sldMasterMk cId="0" sldId="2147483829"/>
            <pc:sldLayoutMk cId="0" sldId="2147483869"/>
          </pc:sldLayoutMkLst>
          <pc:spChg chg="mod">
            <ac:chgData name="GOMEZ, Paula" userId="c93cf399-3ed7-4230-9282-8831e3fe5ae7" providerId="ADAL" clId="{55429538-024F-4385-B418-9871857E9E35}" dt="2023-01-12T15:53:22.141" v="247" actId="20577"/>
            <ac:spMkLst>
              <pc:docMk/>
              <pc:sldMasterMk cId="0" sldId="2147483829"/>
              <pc:sldLayoutMk cId="0" sldId="2147483869"/>
              <ac:spMk id="15" creationId="{9C58AFEB-84A7-409B-8CA4-2A949CD65EE4}"/>
            </ac:spMkLst>
          </pc:spChg>
        </pc:sldLayoutChg>
        <pc:sldLayoutChg chg="modSp mod">
          <pc:chgData name="GOMEZ, Paula" userId="c93cf399-3ed7-4230-9282-8831e3fe5ae7" providerId="ADAL" clId="{55429538-024F-4385-B418-9871857E9E35}" dt="2023-01-12T15:53:29.094" v="249" actId="20577"/>
          <pc:sldLayoutMkLst>
            <pc:docMk/>
            <pc:sldMasterMk cId="0" sldId="2147483829"/>
            <pc:sldLayoutMk cId="0" sldId="2147483870"/>
          </pc:sldLayoutMkLst>
          <pc:spChg chg="mod">
            <ac:chgData name="GOMEZ, Paula" userId="c93cf399-3ed7-4230-9282-8831e3fe5ae7" providerId="ADAL" clId="{55429538-024F-4385-B418-9871857E9E35}" dt="2023-01-12T15:53:29.094" v="249" actId="20577"/>
            <ac:spMkLst>
              <pc:docMk/>
              <pc:sldMasterMk cId="0" sldId="2147483829"/>
              <pc:sldLayoutMk cId="0" sldId="2147483870"/>
              <ac:spMk id="13" creationId="{5ED6CE63-6EAD-482C-8486-AF107FF2CF4A}"/>
            </ac:spMkLst>
          </pc:spChg>
        </pc:sldLayoutChg>
        <pc:sldLayoutChg chg="modSp mod">
          <pc:chgData name="GOMEZ, Paula" userId="c93cf399-3ed7-4230-9282-8831e3fe5ae7" providerId="ADAL" clId="{55429538-024F-4385-B418-9871857E9E35}" dt="2023-01-12T15:53:34.467" v="251" actId="20577"/>
          <pc:sldLayoutMkLst>
            <pc:docMk/>
            <pc:sldMasterMk cId="0" sldId="2147483829"/>
            <pc:sldLayoutMk cId="0" sldId="2147483871"/>
          </pc:sldLayoutMkLst>
          <pc:spChg chg="mod">
            <ac:chgData name="GOMEZ, Paula" userId="c93cf399-3ed7-4230-9282-8831e3fe5ae7" providerId="ADAL" clId="{55429538-024F-4385-B418-9871857E9E35}" dt="2023-01-12T15:53:34.467" v="251" actId="20577"/>
            <ac:spMkLst>
              <pc:docMk/>
              <pc:sldMasterMk cId="0" sldId="2147483829"/>
              <pc:sldLayoutMk cId="0" sldId="2147483871"/>
              <ac:spMk id="15" creationId="{ABFF1854-6D68-4094-8B10-07AB555897A7}"/>
            </ac:spMkLst>
          </pc:spChg>
        </pc:sldLayoutChg>
        <pc:sldLayoutChg chg="modSp mod">
          <pc:chgData name="GOMEZ, Paula" userId="c93cf399-3ed7-4230-9282-8831e3fe5ae7" providerId="ADAL" clId="{55429538-024F-4385-B418-9871857E9E35}" dt="2023-01-12T15:53:42.341" v="253" actId="20577"/>
          <pc:sldLayoutMkLst>
            <pc:docMk/>
            <pc:sldMasterMk cId="0" sldId="2147483829"/>
            <pc:sldLayoutMk cId="0" sldId="2147483872"/>
          </pc:sldLayoutMkLst>
          <pc:spChg chg="mod">
            <ac:chgData name="GOMEZ, Paula" userId="c93cf399-3ed7-4230-9282-8831e3fe5ae7" providerId="ADAL" clId="{55429538-024F-4385-B418-9871857E9E35}" dt="2023-01-12T15:53:42.341" v="253" actId="20577"/>
            <ac:spMkLst>
              <pc:docMk/>
              <pc:sldMasterMk cId="0" sldId="2147483829"/>
              <pc:sldLayoutMk cId="0" sldId="2147483872"/>
              <ac:spMk id="14" creationId="{38A8EE72-C2FF-43D1-BFC9-83FA79AC7651}"/>
            </ac:spMkLst>
          </pc:spChg>
        </pc:sldLayoutChg>
        <pc:sldLayoutChg chg="modSp mod">
          <pc:chgData name="GOMEZ, Paula" userId="c93cf399-3ed7-4230-9282-8831e3fe5ae7" providerId="ADAL" clId="{55429538-024F-4385-B418-9871857E9E35}" dt="2023-01-12T16:05:16.408" v="335" actId="20577"/>
          <pc:sldLayoutMkLst>
            <pc:docMk/>
            <pc:sldMasterMk cId="0" sldId="2147483829"/>
            <pc:sldLayoutMk cId="2884475595" sldId="2147483873"/>
          </pc:sldLayoutMkLst>
          <pc:spChg chg="mod">
            <ac:chgData name="GOMEZ, Paula" userId="c93cf399-3ed7-4230-9282-8831e3fe5ae7" providerId="ADAL" clId="{55429538-024F-4385-B418-9871857E9E35}" dt="2023-01-12T16:05:16.408" v="335" actId="20577"/>
            <ac:spMkLst>
              <pc:docMk/>
              <pc:sldMasterMk cId="0" sldId="2147483829"/>
              <pc:sldLayoutMk cId="2884475595" sldId="2147483873"/>
              <ac:spMk id="11" creationId="{B72ABE9A-94A8-4AF2-9F76-F8E89AC5FF8E}"/>
            </ac:spMkLst>
          </pc:spChg>
        </pc:sldLayoutChg>
        <pc:sldLayoutChg chg="modSp mod">
          <pc:chgData name="GOMEZ, Paula" userId="c93cf399-3ed7-4230-9282-8831e3fe5ae7" providerId="ADAL" clId="{55429538-024F-4385-B418-9871857E9E35}" dt="2023-01-12T16:05:23.654" v="337" actId="20577"/>
          <pc:sldLayoutMkLst>
            <pc:docMk/>
            <pc:sldMasterMk cId="0" sldId="2147483829"/>
            <pc:sldLayoutMk cId="721061141" sldId="2147483874"/>
          </pc:sldLayoutMkLst>
          <pc:spChg chg="mod">
            <ac:chgData name="GOMEZ, Paula" userId="c93cf399-3ed7-4230-9282-8831e3fe5ae7" providerId="ADAL" clId="{55429538-024F-4385-B418-9871857E9E35}" dt="2023-01-12T16:05:23.654" v="337" actId="20577"/>
            <ac:spMkLst>
              <pc:docMk/>
              <pc:sldMasterMk cId="0" sldId="2147483829"/>
              <pc:sldLayoutMk cId="721061141" sldId="2147483874"/>
              <ac:spMk id="11" creationId="{B72ABE9A-94A8-4AF2-9F76-F8E89AC5FF8E}"/>
            </ac:spMkLst>
          </pc:spChg>
        </pc:sldLayoutChg>
        <pc:sldLayoutChg chg="modSp mod">
          <pc:chgData name="GOMEZ, Paula" userId="c93cf399-3ed7-4230-9282-8831e3fe5ae7" providerId="ADAL" clId="{55429538-024F-4385-B418-9871857E9E35}" dt="2023-01-12T15:53:52.850" v="255" actId="20577"/>
          <pc:sldLayoutMkLst>
            <pc:docMk/>
            <pc:sldMasterMk cId="0" sldId="2147483829"/>
            <pc:sldLayoutMk cId="0" sldId="2147483879"/>
          </pc:sldLayoutMkLst>
          <pc:spChg chg="mod">
            <ac:chgData name="GOMEZ, Paula" userId="c93cf399-3ed7-4230-9282-8831e3fe5ae7" providerId="ADAL" clId="{55429538-024F-4385-B418-9871857E9E35}" dt="2023-01-12T15:53:52.850" v="255" actId="20577"/>
            <ac:spMkLst>
              <pc:docMk/>
              <pc:sldMasterMk cId="0" sldId="2147483829"/>
              <pc:sldLayoutMk cId="0" sldId="2147483879"/>
              <ac:spMk id="16" creationId="{7A342DE3-5AD5-4246-8409-4ED162654160}"/>
            </ac:spMkLst>
          </pc:spChg>
        </pc:sldLayoutChg>
      </pc:sldMasterChg>
      <pc:sldMasterChg chg="modSldLayout">
        <pc:chgData name="GOMEZ, Paula" userId="c93cf399-3ed7-4230-9282-8831e3fe5ae7" providerId="ADAL" clId="{55429538-024F-4385-B418-9871857E9E35}" dt="2023-01-12T15:52:14.154" v="227" actId="20577"/>
        <pc:sldMasterMkLst>
          <pc:docMk/>
          <pc:sldMasterMk cId="0" sldId="2147483885"/>
        </pc:sldMasterMkLst>
        <pc:sldLayoutChg chg="modSp mod">
          <pc:chgData name="GOMEZ, Paula" userId="c93cf399-3ed7-4230-9282-8831e3fe5ae7" providerId="ADAL" clId="{55429538-024F-4385-B418-9871857E9E35}" dt="2023-01-12T15:52:14.154" v="227" actId="20577"/>
          <pc:sldLayoutMkLst>
            <pc:docMk/>
            <pc:sldMasterMk cId="0" sldId="2147483720"/>
            <pc:sldLayoutMk cId="0" sldId="2147483897"/>
          </pc:sldLayoutMkLst>
          <pc:spChg chg="mod">
            <ac:chgData name="GOMEZ, Paula" userId="c93cf399-3ed7-4230-9282-8831e3fe5ae7" providerId="ADAL" clId="{55429538-024F-4385-B418-9871857E9E35}" dt="2023-01-12T15:52:14.154" v="227" actId="20577"/>
            <ac:spMkLst>
              <pc:docMk/>
              <pc:sldMasterMk cId="0" sldId="2147483720"/>
              <pc:sldLayoutMk cId="0" sldId="2147483897"/>
              <ac:spMk id="15" creationId="{ABFF1854-6D68-4094-8B10-07AB555897A7}"/>
            </ac:spMkLst>
          </pc:spChg>
        </pc:sldLayoutChg>
      </pc:sldMasterChg>
    </pc:docChg>
  </pc:docChgLst>
  <pc:docChgLst>
    <pc:chgData name="GOMEZ, Paula" userId="S::gomezp@who.int::c93cf399-3ed7-4230-9282-8831e3fe5ae7" providerId="AD" clId="Web-{3594923A-F54C-6791-DEEC-6ED64BD11F48}"/>
    <pc:docChg chg="mod modSld">
      <pc:chgData name="GOMEZ, Paula" userId="S::gomezp@who.int::c93cf399-3ed7-4230-9282-8831e3fe5ae7" providerId="AD" clId="Web-{3594923A-F54C-6791-DEEC-6ED64BD11F48}" dt="2023-02-03T16:57:54.533" v="87" actId="20577"/>
      <pc:docMkLst>
        <pc:docMk/>
      </pc:docMkLst>
      <pc:sldChg chg="modSp">
        <pc:chgData name="GOMEZ, Paula" userId="S::gomezp@who.int::c93cf399-3ed7-4230-9282-8831e3fe5ae7" providerId="AD" clId="Web-{3594923A-F54C-6791-DEEC-6ED64BD11F48}" dt="2023-02-03T16:57:54.533" v="87" actId="20577"/>
        <pc:sldMkLst>
          <pc:docMk/>
          <pc:sldMk cId="3273506029" sldId="671"/>
        </pc:sldMkLst>
        <pc:spChg chg="mod">
          <ac:chgData name="GOMEZ, Paula" userId="S::gomezp@who.int::c93cf399-3ed7-4230-9282-8831e3fe5ae7" providerId="AD" clId="Web-{3594923A-F54C-6791-DEEC-6ED64BD11F48}" dt="2023-02-03T16:57:54.533" v="87" actId="20577"/>
          <ac:spMkLst>
            <pc:docMk/>
            <pc:sldMk cId="3273506029" sldId="671"/>
            <ac:spMk id="2" creationId="{00000000-0000-0000-0000-000000000000}"/>
          </ac:spMkLst>
        </pc:spChg>
      </pc:sldChg>
      <pc:sldChg chg="modSp addCm">
        <pc:chgData name="GOMEZ, Paula" userId="S::gomezp@who.int::c93cf399-3ed7-4230-9282-8831e3fe5ae7" providerId="AD" clId="Web-{3594923A-F54C-6791-DEEC-6ED64BD11F48}" dt="2023-02-03T16:57:03.172" v="69"/>
        <pc:sldMkLst>
          <pc:docMk/>
          <pc:sldMk cId="968233751" sldId="678"/>
        </pc:sldMkLst>
        <pc:spChg chg="mod">
          <ac:chgData name="GOMEZ, Paula" userId="S::gomezp@who.int::c93cf399-3ed7-4230-9282-8831e3fe5ae7" providerId="AD" clId="Web-{3594923A-F54C-6791-DEEC-6ED64BD11F48}" dt="2023-02-03T16:52:06.208" v="52" actId="20577"/>
          <ac:spMkLst>
            <pc:docMk/>
            <pc:sldMk cId="968233751" sldId="678"/>
            <ac:spMk id="6" creationId="{00000000-0000-0000-0000-000000000000}"/>
          </ac:spMkLst>
        </pc:spChg>
      </pc:sldChg>
      <pc:sldChg chg="addCm modCm">
        <pc:chgData name="GOMEZ, Paula" userId="S::gomezp@who.int::c93cf399-3ed7-4230-9282-8831e3fe5ae7" providerId="AD" clId="Web-{3594923A-F54C-6791-DEEC-6ED64BD11F48}" dt="2023-02-03T16:55:05.058" v="55"/>
        <pc:sldMkLst>
          <pc:docMk/>
          <pc:sldMk cId="627738202" sldId="680"/>
        </pc:sldMkLst>
      </pc:sldChg>
      <pc:sldChg chg="modSp addCm modCm">
        <pc:chgData name="GOMEZ, Paula" userId="S::gomezp@who.int::c93cf399-3ed7-4230-9282-8831e3fe5ae7" providerId="AD" clId="Web-{3594923A-F54C-6791-DEEC-6ED64BD11F48}" dt="2023-02-03T16:56:04.951" v="68" actId="20577"/>
        <pc:sldMkLst>
          <pc:docMk/>
          <pc:sldMk cId="2985700082" sldId="681"/>
        </pc:sldMkLst>
        <pc:spChg chg="mod">
          <ac:chgData name="GOMEZ, Paula" userId="S::gomezp@who.int::c93cf399-3ed7-4230-9282-8831e3fe5ae7" providerId="AD" clId="Web-{3594923A-F54C-6791-DEEC-6ED64BD11F48}" dt="2023-02-03T16:56:04.951" v="68" actId="20577"/>
          <ac:spMkLst>
            <pc:docMk/>
            <pc:sldMk cId="2985700082" sldId="681"/>
            <ac:spMk id="21" creationId="{00000000-0000-0000-0000-000000000000}"/>
          </ac:spMkLst>
        </pc:spChg>
      </pc:sldChg>
      <pc:sldChg chg="modSp">
        <pc:chgData name="GOMEZ, Paula" userId="S::gomezp@who.int::c93cf399-3ed7-4230-9282-8831e3fe5ae7" providerId="AD" clId="Web-{3594923A-F54C-6791-DEEC-6ED64BD11F48}" dt="2023-02-03T16:48:15.294" v="16" actId="20577"/>
        <pc:sldMkLst>
          <pc:docMk/>
          <pc:sldMk cId="2137147746" sldId="682"/>
        </pc:sldMkLst>
        <pc:spChg chg="mod">
          <ac:chgData name="GOMEZ, Paula" userId="S::gomezp@who.int::c93cf399-3ed7-4230-9282-8831e3fe5ae7" providerId="AD" clId="Web-{3594923A-F54C-6791-DEEC-6ED64BD11F48}" dt="2023-02-03T16:48:15.294" v="16" actId="20577"/>
          <ac:spMkLst>
            <pc:docMk/>
            <pc:sldMk cId="2137147746" sldId="682"/>
            <ac:spMk id="2" creationId="{00000000-0000-0000-0000-000000000000}"/>
          </ac:spMkLst>
        </pc:spChg>
      </pc:sldChg>
      <pc:sldChg chg="addCm">
        <pc:chgData name="GOMEZ, Paula" userId="S::gomezp@who.int::c93cf399-3ed7-4230-9282-8831e3fe5ae7" providerId="AD" clId="Web-{3594923A-F54C-6791-DEEC-6ED64BD11F48}" dt="2023-02-03T16:49:17.312" v="26"/>
        <pc:sldMkLst>
          <pc:docMk/>
          <pc:sldMk cId="4229264770" sldId="683"/>
        </pc:sldMkLst>
      </pc:sldChg>
      <pc:sldChg chg="modSp">
        <pc:chgData name="GOMEZ, Paula" userId="S::gomezp@who.int::c93cf399-3ed7-4230-9282-8831e3fe5ae7" providerId="AD" clId="Web-{3594923A-F54C-6791-DEEC-6ED64BD11F48}" dt="2023-02-03T16:48:34.936" v="25" actId="14100"/>
        <pc:sldMkLst>
          <pc:docMk/>
          <pc:sldMk cId="2048031531" sldId="687"/>
        </pc:sldMkLst>
        <pc:spChg chg="mod">
          <ac:chgData name="GOMEZ, Paula" userId="S::gomezp@who.int::c93cf399-3ed7-4230-9282-8831e3fe5ae7" providerId="AD" clId="Web-{3594923A-F54C-6791-DEEC-6ED64BD11F48}" dt="2023-02-03T16:48:34.936" v="25" actId="14100"/>
          <ac:spMkLst>
            <pc:docMk/>
            <pc:sldMk cId="2048031531" sldId="687"/>
            <ac:spMk id="2" creationId="{00000000-0000-0000-0000-000000000000}"/>
          </ac:spMkLst>
        </pc:spChg>
      </pc:sldChg>
      <pc:sldChg chg="modSp">
        <pc:chgData name="GOMEZ, Paula" userId="S::gomezp@who.int::c93cf399-3ed7-4230-9282-8831e3fe5ae7" providerId="AD" clId="Web-{3594923A-F54C-6791-DEEC-6ED64BD11F48}" dt="2023-02-03T16:49:40.907" v="34" actId="14100"/>
        <pc:sldMkLst>
          <pc:docMk/>
          <pc:sldMk cId="3920885025" sldId="688"/>
        </pc:sldMkLst>
        <pc:spChg chg="mod">
          <ac:chgData name="GOMEZ, Paula" userId="S::gomezp@who.int::c93cf399-3ed7-4230-9282-8831e3fe5ae7" providerId="AD" clId="Web-{3594923A-F54C-6791-DEEC-6ED64BD11F48}" dt="2023-02-03T16:49:40.907" v="34" actId="14100"/>
          <ac:spMkLst>
            <pc:docMk/>
            <pc:sldMk cId="3920885025" sldId="688"/>
            <ac:spMk id="2" creationId="{00000000-0000-0000-0000-000000000000}"/>
          </ac:spMkLst>
        </pc:spChg>
      </pc:sldChg>
    </pc:docChg>
  </pc:docChgLst>
  <pc:docChgLst>
    <pc:chgData name="EZZINE, Hind" userId="S::ezzineh@who.int::edcab00f-6318-46e5-a4a9-188b01ee222f" providerId="AD" clId="Web-{BE9DEC24-17E8-C1D2-0855-438C7DA53FD2}"/>
    <pc:docChg chg="">
      <pc:chgData name="EZZINE, Hind" userId="S::ezzineh@who.int::edcab00f-6318-46e5-a4a9-188b01ee222f" providerId="AD" clId="Web-{BE9DEC24-17E8-C1D2-0855-438C7DA53FD2}" dt="2023-01-19T19:09:47.490" v="0"/>
      <pc:docMkLst>
        <pc:docMk/>
      </pc:docMkLst>
      <pc:sldChg chg="addCm">
        <pc:chgData name="EZZINE, Hind" userId="S::ezzineh@who.int::edcab00f-6318-46e5-a4a9-188b01ee222f" providerId="AD" clId="Web-{BE9DEC24-17E8-C1D2-0855-438C7DA53FD2}" dt="2023-01-19T19:09:47.490" v="0"/>
        <pc:sldMkLst>
          <pc:docMk/>
          <pc:sldMk cId="3960562795" sldId="544"/>
        </pc:sldMkLst>
      </pc:sldChg>
    </pc:docChg>
  </pc:docChgLst>
  <pc:docChgLst>
    <pc:chgData name="GOMEZ, Paula" userId="S::gomezp@who.int::c93cf399-3ed7-4230-9282-8831e3fe5ae7" providerId="AD" clId="Web-{1375BA44-13B1-43C1-B612-9581AD7325F0}"/>
    <pc:docChg chg="modSld">
      <pc:chgData name="GOMEZ, Paula" userId="S::gomezp@who.int::c93cf399-3ed7-4230-9282-8831e3fe5ae7" providerId="AD" clId="Web-{1375BA44-13B1-43C1-B612-9581AD7325F0}" dt="2023-03-06T16:53:58.402" v="0" actId="20577"/>
      <pc:docMkLst>
        <pc:docMk/>
      </pc:docMkLst>
      <pc:sldChg chg="modSp">
        <pc:chgData name="GOMEZ, Paula" userId="S::gomezp@who.int::c93cf399-3ed7-4230-9282-8831e3fe5ae7" providerId="AD" clId="Web-{1375BA44-13B1-43C1-B612-9581AD7325F0}" dt="2023-03-06T16:53:58.402" v="0" actId="20577"/>
        <pc:sldMkLst>
          <pc:docMk/>
          <pc:sldMk cId="3107963694" sldId="641"/>
        </pc:sldMkLst>
        <pc:spChg chg="mod">
          <ac:chgData name="GOMEZ, Paula" userId="S::gomezp@who.int::c93cf399-3ed7-4230-9282-8831e3fe5ae7" providerId="AD" clId="Web-{1375BA44-13B1-43C1-B612-9581AD7325F0}" dt="2023-03-06T16:53:58.402" v="0" actId="20577"/>
          <ac:spMkLst>
            <pc:docMk/>
            <pc:sldMk cId="3107963694" sldId="641"/>
            <ac:spMk id="3" creationId="{F237F5AF-9847-49B1-AAC6-F7F46AC14034}"/>
          </ac:spMkLst>
        </pc:spChg>
      </pc:sldChg>
    </pc:docChg>
  </pc:docChgLst>
  <pc:docChgLst>
    <pc:chgData name="EZZINE, Hind" userId="S::ezzineh@who.int::edcab00f-6318-46e5-a4a9-188b01ee222f" providerId="AD" clId="Web-{4BB26DE1-D14A-44D1-85D2-E4500D796ABE}"/>
    <pc:docChg chg="">
      <pc:chgData name="EZZINE, Hind" userId="S::ezzineh@who.int::edcab00f-6318-46e5-a4a9-188b01ee222f" providerId="AD" clId="Web-{4BB26DE1-D14A-44D1-85D2-E4500D796ABE}" dt="2023-02-20T07:40:34.489" v="2"/>
      <pc:docMkLst>
        <pc:docMk/>
      </pc:docMkLst>
      <pc:sldChg chg="delCm">
        <pc:chgData name="EZZINE, Hind" userId="S::ezzineh@who.int::edcab00f-6318-46e5-a4a9-188b01ee222f" providerId="AD" clId="Web-{4BB26DE1-D14A-44D1-85D2-E4500D796ABE}" dt="2023-02-20T07:40:34.489" v="2"/>
        <pc:sldMkLst>
          <pc:docMk/>
          <pc:sldMk cId="968233751" sldId="678"/>
        </pc:sldMkLst>
      </pc:sldChg>
      <pc:sldChg chg="delCm">
        <pc:chgData name="EZZINE, Hind" userId="S::ezzineh@who.int::edcab00f-6318-46e5-a4a9-188b01ee222f" providerId="AD" clId="Web-{4BB26DE1-D14A-44D1-85D2-E4500D796ABE}" dt="2023-02-20T07:40:09.722" v="0"/>
        <pc:sldMkLst>
          <pc:docMk/>
          <pc:sldMk cId="627738202" sldId="680"/>
        </pc:sldMkLst>
      </pc:sldChg>
    </pc:docChg>
  </pc:docChgLst>
  <pc:docChgLst>
    <pc:chgData name="EZZINE, Hind" userId="S::ezzineh@who.int::edcab00f-6318-46e5-a4a9-188b01ee222f" providerId="AD" clId="Web-{2DD8BA8B-1D7B-45DD-8CF2-6C9D1807FF21}"/>
    <pc:docChg chg="modSld">
      <pc:chgData name="EZZINE, Hind" userId="S::ezzineh@who.int::edcab00f-6318-46e5-a4a9-188b01ee222f" providerId="AD" clId="Web-{2DD8BA8B-1D7B-45DD-8CF2-6C9D1807FF21}" dt="2023-01-25T16:38:26.911" v="4" actId="20577"/>
      <pc:docMkLst>
        <pc:docMk/>
      </pc:docMkLst>
      <pc:sldChg chg="modSp">
        <pc:chgData name="EZZINE, Hind" userId="S::ezzineh@who.int::edcab00f-6318-46e5-a4a9-188b01ee222f" providerId="AD" clId="Web-{2DD8BA8B-1D7B-45DD-8CF2-6C9D1807FF21}" dt="2023-01-25T16:37:07.379" v="1" actId="20577"/>
        <pc:sldMkLst>
          <pc:docMk/>
          <pc:sldMk cId="3960562795" sldId="544"/>
        </pc:sldMkLst>
        <pc:spChg chg="mod">
          <ac:chgData name="EZZINE, Hind" userId="S::ezzineh@who.int::edcab00f-6318-46e5-a4a9-188b01ee222f" providerId="AD" clId="Web-{2DD8BA8B-1D7B-45DD-8CF2-6C9D1807FF21}" dt="2023-01-25T16:37:07.379" v="1" actId="20577"/>
          <ac:spMkLst>
            <pc:docMk/>
            <pc:sldMk cId="3960562795" sldId="544"/>
            <ac:spMk id="6" creationId="{00000000-0000-0000-0000-000000000000}"/>
          </ac:spMkLst>
        </pc:spChg>
      </pc:sldChg>
      <pc:sldChg chg="modSp">
        <pc:chgData name="EZZINE, Hind" userId="S::ezzineh@who.int::edcab00f-6318-46e5-a4a9-188b01ee222f" providerId="AD" clId="Web-{2DD8BA8B-1D7B-45DD-8CF2-6C9D1807FF21}" dt="2023-01-25T16:38:26.911" v="4" actId="20577"/>
        <pc:sldMkLst>
          <pc:docMk/>
          <pc:sldMk cId="2924936375" sldId="556"/>
        </pc:sldMkLst>
        <pc:spChg chg="mod">
          <ac:chgData name="EZZINE, Hind" userId="S::ezzineh@who.int::edcab00f-6318-46e5-a4a9-188b01ee222f" providerId="AD" clId="Web-{2DD8BA8B-1D7B-45DD-8CF2-6C9D1807FF21}" dt="2023-01-25T16:38:26.911" v="4" actId="20577"/>
          <ac:spMkLst>
            <pc:docMk/>
            <pc:sldMk cId="2924936375" sldId="556"/>
            <ac:spMk id="6" creationId="{00000000-0000-0000-0000-000000000000}"/>
          </ac:spMkLst>
        </pc:spChg>
      </pc:sldChg>
      <pc:sldChg chg="modSp">
        <pc:chgData name="EZZINE, Hind" userId="S::ezzineh@who.int::edcab00f-6318-46e5-a4a9-188b01ee222f" providerId="AD" clId="Web-{2DD8BA8B-1D7B-45DD-8CF2-6C9D1807FF21}" dt="2023-01-25T16:38:14.239" v="2" actId="20577"/>
        <pc:sldMkLst>
          <pc:docMk/>
          <pc:sldMk cId="213193096" sldId="563"/>
        </pc:sldMkLst>
        <pc:spChg chg="mod">
          <ac:chgData name="EZZINE, Hind" userId="S::ezzineh@who.int::edcab00f-6318-46e5-a4a9-188b01ee222f" providerId="AD" clId="Web-{2DD8BA8B-1D7B-45DD-8CF2-6C9D1807FF21}" dt="2023-01-25T16:38:14.239" v="2" actId="20577"/>
          <ac:spMkLst>
            <pc:docMk/>
            <pc:sldMk cId="213193096" sldId="563"/>
            <ac:spMk id="6" creationId="{00000000-0000-0000-0000-000000000000}"/>
          </ac:spMkLst>
        </pc:spChg>
      </pc:sldChg>
    </pc:docChg>
  </pc:docChgLst>
  <pc:docChgLst>
    <pc:chgData name="GOMEZ, Paula" userId="S::gomezp@who.int::c93cf399-3ed7-4230-9282-8831e3fe5ae7" providerId="AD" clId="Web-{9C890033-84C9-4E74-AD6A-6CEF451C6E29}"/>
    <pc:docChg chg="modSld">
      <pc:chgData name="GOMEZ, Paula" userId="S::gomezp@who.int::c93cf399-3ed7-4230-9282-8831e3fe5ae7" providerId="AD" clId="Web-{9C890033-84C9-4E74-AD6A-6CEF451C6E29}" dt="2023-03-03T16:50:15.209" v="25"/>
      <pc:docMkLst>
        <pc:docMk/>
      </pc:docMkLst>
      <pc:sldChg chg="addCm">
        <pc:chgData name="GOMEZ, Paula" userId="S::gomezp@who.int::c93cf399-3ed7-4230-9282-8831e3fe5ae7" providerId="AD" clId="Web-{9C890033-84C9-4E74-AD6A-6CEF451C6E29}" dt="2023-03-03T16:50:15.209" v="25"/>
        <pc:sldMkLst>
          <pc:docMk/>
          <pc:sldMk cId="0" sldId="265"/>
        </pc:sldMkLst>
      </pc:sldChg>
      <pc:sldChg chg="mod modShow">
        <pc:chgData name="GOMEZ, Paula" userId="S::gomezp@who.int::c93cf399-3ed7-4230-9282-8831e3fe5ae7" providerId="AD" clId="Web-{9C890033-84C9-4E74-AD6A-6CEF451C6E29}" dt="2023-03-03T16:47:00.549" v="22"/>
        <pc:sldMkLst>
          <pc:docMk/>
          <pc:sldMk cId="4187209054" sldId="636"/>
        </pc:sldMkLst>
      </pc:sldChg>
      <pc:sldChg chg="addCm">
        <pc:chgData name="GOMEZ, Paula" userId="S::gomezp@who.int::c93cf399-3ed7-4230-9282-8831e3fe5ae7" providerId="AD" clId="Web-{9C890033-84C9-4E74-AD6A-6CEF451C6E29}" dt="2023-03-03T16:48:17.769" v="24"/>
        <pc:sldMkLst>
          <pc:docMk/>
          <pc:sldMk cId="683942332" sldId="638"/>
        </pc:sldMkLst>
      </pc:sldChg>
      <pc:sldChg chg="modSp">
        <pc:chgData name="GOMEZ, Paula" userId="S::gomezp@who.int::c93cf399-3ed7-4230-9282-8831e3fe5ae7" providerId="AD" clId="Web-{9C890033-84C9-4E74-AD6A-6CEF451C6E29}" dt="2023-03-03T16:34:47.536" v="3" actId="1076"/>
        <pc:sldMkLst>
          <pc:docMk/>
          <pc:sldMk cId="3107963694" sldId="641"/>
        </pc:sldMkLst>
        <pc:spChg chg="mod">
          <ac:chgData name="GOMEZ, Paula" userId="S::gomezp@who.int::c93cf399-3ed7-4230-9282-8831e3fe5ae7" providerId="AD" clId="Web-{9C890033-84C9-4E74-AD6A-6CEF451C6E29}" dt="2023-03-03T16:34:47.536" v="3" actId="1076"/>
          <ac:spMkLst>
            <pc:docMk/>
            <pc:sldMk cId="3107963694" sldId="641"/>
            <ac:spMk id="7" creationId="{99B5E104-DF42-5E34-8F72-418C677A3424}"/>
          </ac:spMkLst>
        </pc:spChg>
      </pc:sldChg>
      <pc:sldChg chg="modSp">
        <pc:chgData name="GOMEZ, Paula" userId="S::gomezp@who.int::c93cf399-3ed7-4230-9282-8831e3fe5ae7" providerId="AD" clId="Web-{9C890033-84C9-4E74-AD6A-6CEF451C6E29}" dt="2023-03-03T16:44:23.765" v="21" actId="20577"/>
        <pc:sldMkLst>
          <pc:docMk/>
          <pc:sldMk cId="4157882530" sldId="651"/>
        </pc:sldMkLst>
        <pc:spChg chg="mod">
          <ac:chgData name="GOMEZ, Paula" userId="S::gomezp@who.int::c93cf399-3ed7-4230-9282-8831e3fe5ae7" providerId="AD" clId="Web-{9C890033-84C9-4E74-AD6A-6CEF451C6E29}" dt="2023-03-03T16:44:23.765" v="21" actId="20577"/>
          <ac:spMkLst>
            <pc:docMk/>
            <pc:sldMk cId="4157882530" sldId="651"/>
            <ac:spMk id="3" creationId="{00000000-0000-0000-0000-000000000000}"/>
          </ac:spMkLst>
        </pc:spChg>
      </pc:sldChg>
      <pc:sldChg chg="mod modShow">
        <pc:chgData name="GOMEZ, Paula" userId="S::gomezp@who.int::c93cf399-3ed7-4230-9282-8831e3fe5ae7" providerId="AD" clId="Web-{9C890033-84C9-4E74-AD6A-6CEF451C6E29}" dt="2023-03-03T16:47:09.596" v="23"/>
        <pc:sldMkLst>
          <pc:docMk/>
          <pc:sldMk cId="2164789767" sldId="659"/>
        </pc:sldMkLst>
      </pc:sldChg>
      <pc:sldChg chg="addSp">
        <pc:chgData name="GOMEZ, Paula" userId="S::gomezp@who.int::c93cf399-3ed7-4230-9282-8831e3fe5ae7" providerId="AD" clId="Web-{9C890033-84C9-4E74-AD6A-6CEF451C6E29}" dt="2023-03-03T16:35:35.724" v="4"/>
        <pc:sldMkLst>
          <pc:docMk/>
          <pc:sldMk cId="784166473" sldId="662"/>
        </pc:sldMkLst>
        <pc:spChg chg="add">
          <ac:chgData name="GOMEZ, Paula" userId="S::gomezp@who.int::c93cf399-3ed7-4230-9282-8831e3fe5ae7" providerId="AD" clId="Web-{9C890033-84C9-4E74-AD6A-6CEF451C6E29}" dt="2023-03-03T16:35:35.724" v="4"/>
          <ac:spMkLst>
            <pc:docMk/>
            <pc:sldMk cId="784166473" sldId="662"/>
            <ac:spMk id="4" creationId="{32C5030B-5AE4-082C-5B08-2DB206F381A7}"/>
          </ac:spMkLst>
        </pc:spChg>
      </pc:sldChg>
      <pc:sldChg chg="modSp addCm">
        <pc:chgData name="GOMEZ, Paula" userId="S::gomezp@who.int::c93cf399-3ed7-4230-9282-8831e3fe5ae7" providerId="AD" clId="Web-{9C890033-84C9-4E74-AD6A-6CEF451C6E29}" dt="2023-03-03T16:32:59.706" v="1"/>
        <pc:sldMkLst>
          <pc:docMk/>
          <pc:sldMk cId="2181066312" sldId="691"/>
        </pc:sldMkLst>
        <pc:spChg chg="mod">
          <ac:chgData name="GOMEZ, Paula" userId="S::gomezp@who.int::c93cf399-3ed7-4230-9282-8831e3fe5ae7" providerId="AD" clId="Web-{9C890033-84C9-4E74-AD6A-6CEF451C6E29}" dt="2023-03-03T16:30:08.266" v="0" actId="14100"/>
          <ac:spMkLst>
            <pc:docMk/>
            <pc:sldMk cId="2181066312" sldId="691"/>
            <ac:spMk id="5" creationId="{00000000-0000-0000-0000-000000000000}"/>
          </ac:spMkLst>
        </pc:spChg>
      </pc:sldChg>
      <pc:sldChg chg="modSp">
        <pc:chgData name="GOMEZ, Paula" userId="S::gomezp@who.int::c93cf399-3ed7-4230-9282-8831e3fe5ae7" providerId="AD" clId="Web-{9C890033-84C9-4E74-AD6A-6CEF451C6E29}" dt="2023-03-03T16:38:54.869" v="10" actId="20577"/>
        <pc:sldMkLst>
          <pc:docMk/>
          <pc:sldMk cId="3695732736" sldId="697"/>
        </pc:sldMkLst>
        <pc:spChg chg="mod">
          <ac:chgData name="GOMEZ, Paula" userId="S::gomezp@who.int::c93cf399-3ed7-4230-9282-8831e3fe5ae7" providerId="AD" clId="Web-{9C890033-84C9-4E74-AD6A-6CEF451C6E29}" dt="2023-03-03T16:38:54.869" v="10" actId="20577"/>
          <ac:spMkLst>
            <pc:docMk/>
            <pc:sldMk cId="3695732736" sldId="697"/>
            <ac:spMk id="3" creationId="{00000000-0000-0000-0000-000000000000}"/>
          </ac:spMkLst>
        </pc:spChg>
      </pc:sldChg>
      <pc:sldChg chg="modSp">
        <pc:chgData name="GOMEZ, Paula" userId="S::gomezp@who.int::c93cf399-3ed7-4230-9282-8831e3fe5ae7" providerId="AD" clId="Web-{9C890033-84C9-4E74-AD6A-6CEF451C6E29}" dt="2023-03-03T16:41:33.996" v="16" actId="20577"/>
        <pc:sldMkLst>
          <pc:docMk/>
          <pc:sldMk cId="4149292024" sldId="698"/>
        </pc:sldMkLst>
        <pc:spChg chg="mod">
          <ac:chgData name="GOMEZ, Paula" userId="S::gomezp@who.int::c93cf399-3ed7-4230-9282-8831e3fe5ae7" providerId="AD" clId="Web-{9C890033-84C9-4E74-AD6A-6CEF451C6E29}" dt="2023-03-03T16:41:33.996" v="16" actId="20577"/>
          <ac:spMkLst>
            <pc:docMk/>
            <pc:sldMk cId="4149292024" sldId="698"/>
            <ac:spMk id="3" creationId="{00000000-0000-0000-0000-000000000000}"/>
          </ac:spMkLst>
        </pc:spChg>
      </pc:sldChg>
    </pc:docChg>
  </pc:docChgLst>
  <pc:docChgLst>
    <pc:chgData name="GOMEZ, Paula" userId="S::gomezp@who.int::c93cf399-3ed7-4230-9282-8831e3fe5ae7" providerId="AD" clId="Web-{4D402241-158E-DF64-5213-793228184AF6}"/>
    <pc:docChg chg="modSld">
      <pc:chgData name="GOMEZ, Paula" userId="S::gomezp@who.int::c93cf399-3ed7-4230-9282-8831e3fe5ae7" providerId="AD" clId="Web-{4D402241-158E-DF64-5213-793228184AF6}" dt="2023-01-12T15:04:02.075" v="3" actId="20577"/>
      <pc:docMkLst>
        <pc:docMk/>
      </pc:docMkLst>
      <pc:sldChg chg="modSp">
        <pc:chgData name="GOMEZ, Paula" userId="S::gomezp@who.int::c93cf399-3ed7-4230-9282-8831e3fe5ae7" providerId="AD" clId="Web-{4D402241-158E-DF64-5213-793228184AF6}" dt="2023-01-12T15:02:46.339" v="0" actId="20577"/>
        <pc:sldMkLst>
          <pc:docMk/>
          <pc:sldMk cId="0" sldId="265"/>
        </pc:sldMkLst>
        <pc:spChg chg="mod">
          <ac:chgData name="GOMEZ, Paula" userId="S::gomezp@who.int::c93cf399-3ed7-4230-9282-8831e3fe5ae7" providerId="AD" clId="Web-{4D402241-158E-DF64-5213-793228184AF6}" dt="2023-01-12T15:02:46.339" v="0" actId="20577"/>
          <ac:spMkLst>
            <pc:docMk/>
            <pc:sldMk cId="0" sldId="265"/>
            <ac:spMk id="616" creationId="{00000000-0000-0000-0000-000000000000}"/>
          </ac:spMkLst>
        </pc:spChg>
      </pc:sldChg>
      <pc:sldChg chg="modSp">
        <pc:chgData name="GOMEZ, Paula" userId="S::gomezp@who.int::c93cf399-3ed7-4230-9282-8831e3fe5ae7" providerId="AD" clId="Web-{4D402241-158E-DF64-5213-793228184AF6}" dt="2023-01-12T15:04:02.075" v="3" actId="20577"/>
        <pc:sldMkLst>
          <pc:docMk/>
          <pc:sldMk cId="1734452706" sldId="394"/>
        </pc:sldMkLst>
        <pc:spChg chg="mod">
          <ac:chgData name="GOMEZ, Paula" userId="S::gomezp@who.int::c93cf399-3ed7-4230-9282-8831e3fe5ae7" providerId="AD" clId="Web-{4D402241-158E-DF64-5213-793228184AF6}" dt="2023-01-12T15:04:02.075" v="3" actId="20577"/>
          <ac:spMkLst>
            <pc:docMk/>
            <pc:sldMk cId="1734452706" sldId="394"/>
            <ac:spMk id="6"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57" name="Shape 557"/>
          <p:cNvSpPr>
            <a:spLocks noGrp="1" noRot="1" noChangeAspect="1"/>
          </p:cNvSpPr>
          <p:nvPr>
            <p:ph type="sldImg"/>
          </p:nvPr>
        </p:nvSpPr>
        <p:spPr>
          <a:xfrm>
            <a:off x="1143000" y="685800"/>
            <a:ext cx="4572000" cy="3429000"/>
          </a:xfrm>
          <a:prstGeom prst="rect">
            <a:avLst/>
          </a:prstGeom>
        </p:spPr>
        <p:txBody>
          <a:bodyPr/>
          <a:lstStyle/>
          <a:p>
            <a:endParaRPr/>
          </a:p>
        </p:txBody>
      </p:sp>
      <p:sp>
        <p:nvSpPr>
          <p:cNvPr id="558" name="Shape 558"/>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2655746307"/>
      </p:ext>
    </p:extLst>
  </p:cSld>
  <p:clrMap bg1="lt1" tx1="dk1" bg2="lt2" tx2="dk2" accent1="accent1" accent2="accent2" accent3="accent3" accent4="accent4" accent5="accent5" accent6="accent6" hlink="hlink" folHlink="folHlink"/>
  <p:notesStyle>
    <a:lvl1pPr latinLnBrk="0">
      <a:spcBef>
        <a:spcPts val="400"/>
      </a:spcBef>
      <a:defRPr sz="1200">
        <a:latin typeface="+mj-lt"/>
        <a:ea typeface="+mj-ea"/>
        <a:cs typeface="+mj-cs"/>
        <a:sym typeface="Calibri"/>
      </a:defRPr>
    </a:lvl1pPr>
    <a:lvl2pPr indent="228600" latinLnBrk="0">
      <a:spcBef>
        <a:spcPts val="400"/>
      </a:spcBef>
      <a:defRPr sz="1200">
        <a:latin typeface="+mj-lt"/>
        <a:ea typeface="+mj-ea"/>
        <a:cs typeface="+mj-cs"/>
        <a:sym typeface="Calibri"/>
      </a:defRPr>
    </a:lvl2pPr>
    <a:lvl3pPr indent="457200" latinLnBrk="0">
      <a:spcBef>
        <a:spcPts val="400"/>
      </a:spcBef>
      <a:defRPr sz="1200">
        <a:latin typeface="+mj-lt"/>
        <a:ea typeface="+mj-ea"/>
        <a:cs typeface="+mj-cs"/>
        <a:sym typeface="Calibri"/>
      </a:defRPr>
    </a:lvl3pPr>
    <a:lvl4pPr indent="685800" latinLnBrk="0">
      <a:spcBef>
        <a:spcPts val="400"/>
      </a:spcBef>
      <a:defRPr sz="1200">
        <a:latin typeface="+mj-lt"/>
        <a:ea typeface="+mj-ea"/>
        <a:cs typeface="+mj-cs"/>
        <a:sym typeface="Calibri"/>
      </a:defRPr>
    </a:lvl4pPr>
    <a:lvl5pPr indent="914400" latinLnBrk="0">
      <a:spcBef>
        <a:spcPts val="400"/>
      </a:spcBef>
      <a:defRPr sz="1200">
        <a:latin typeface="+mj-lt"/>
        <a:ea typeface="+mj-ea"/>
        <a:cs typeface="+mj-cs"/>
        <a:sym typeface="Calibri"/>
      </a:defRPr>
    </a:lvl5pPr>
    <a:lvl6pPr indent="1143000" latinLnBrk="0">
      <a:spcBef>
        <a:spcPts val="400"/>
      </a:spcBef>
      <a:defRPr sz="1200">
        <a:latin typeface="+mj-lt"/>
        <a:ea typeface="+mj-ea"/>
        <a:cs typeface="+mj-cs"/>
        <a:sym typeface="Calibri"/>
      </a:defRPr>
    </a:lvl6pPr>
    <a:lvl7pPr indent="1371600" latinLnBrk="0">
      <a:spcBef>
        <a:spcPts val="400"/>
      </a:spcBef>
      <a:defRPr sz="1200">
        <a:latin typeface="+mj-lt"/>
        <a:ea typeface="+mj-ea"/>
        <a:cs typeface="+mj-cs"/>
        <a:sym typeface="Calibri"/>
      </a:defRPr>
    </a:lvl7pPr>
    <a:lvl8pPr indent="1600200" latinLnBrk="0">
      <a:spcBef>
        <a:spcPts val="400"/>
      </a:spcBef>
      <a:defRPr sz="1200">
        <a:latin typeface="+mj-lt"/>
        <a:ea typeface="+mj-ea"/>
        <a:cs typeface="+mj-cs"/>
        <a:sym typeface="Calibri"/>
      </a:defRPr>
    </a:lvl8pPr>
    <a:lvl9pPr indent="1828800" latinLnBrk="0">
      <a:spcBef>
        <a:spcPts val="400"/>
      </a:spcBef>
      <a:defRPr sz="1200">
        <a:latin typeface="+mj-lt"/>
        <a:ea typeface="+mj-ea"/>
        <a:cs typeface="+mj-cs"/>
        <a:sym typeface="Calibri"/>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s://www.who.int/publications/i/item/9789241500531" TargetMode="External"/><Relationship Id="rId2" Type="http://schemas.openxmlformats.org/officeDocument/2006/relationships/slide" Target="../slides/slide29.xml"/><Relationship Id="rId1" Type="http://schemas.openxmlformats.org/officeDocument/2006/relationships/notesMaster" Target="../notesMasters/notesMaster1.xml"/><Relationship Id="rId4" Type="http://schemas.openxmlformats.org/officeDocument/2006/relationships/hyperlink" Target="https://apps.who.int/iris/bitstream/handle/10665/250580/9789241549837-eng.pdf?sequence=1&amp;isAllowed=y" TargetMode="Externa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s://www.who.int/publications/i/item/9789241500531" TargetMode="External"/><Relationship Id="rId2" Type="http://schemas.openxmlformats.org/officeDocument/2006/relationships/slide" Target="../slides/slide30.xml"/><Relationship Id="rId1" Type="http://schemas.openxmlformats.org/officeDocument/2006/relationships/notesMaster" Target="../notesMasters/notesMaster1.xml"/><Relationship Id="rId4" Type="http://schemas.openxmlformats.org/officeDocument/2006/relationships/hyperlink" Target="https://apps.who.int/iris/bitstream/handle/10665/250580/9789241549837-eng.pdf?sequence=1&amp;isAllowed=y" TargetMode="Externa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s://www.who.int/publications/i/item/9789241500531" TargetMode="External"/><Relationship Id="rId2" Type="http://schemas.openxmlformats.org/officeDocument/2006/relationships/slide" Target="../slides/slide31.xml"/><Relationship Id="rId1" Type="http://schemas.openxmlformats.org/officeDocument/2006/relationships/notesMaster" Target="../notesMasters/notesMaster1.xml"/><Relationship Id="rId4" Type="http://schemas.openxmlformats.org/officeDocument/2006/relationships/hyperlink" Target="https://apps.who.int/iris/bitstream/handle/10665/250580/9789241549837-eng.pdf?sequence=1&amp;isAllowed=y" TargetMode="Externa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s://www.who.int/publications/i/item/9789241500531" TargetMode="External"/><Relationship Id="rId2" Type="http://schemas.openxmlformats.org/officeDocument/2006/relationships/slide" Target="../slides/slide32.xml"/><Relationship Id="rId1" Type="http://schemas.openxmlformats.org/officeDocument/2006/relationships/notesMaster" Target="../notesMasters/notesMaster1.xml"/><Relationship Id="rId4" Type="http://schemas.openxmlformats.org/officeDocument/2006/relationships/hyperlink" Target="https://apps.who.int/iris/bitstream/handle/10665/250580/9789241549837-eng.pdf?sequence=1&amp;isAllowed=y" TargetMode="Externa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commentaires 2"/>
          <p:cNvSpPr>
            <a:spLocks noGrp="1"/>
          </p:cNvSpPr>
          <p:nvPr>
            <p:ph type="body" idx="1"/>
          </p:nvPr>
        </p:nvSpPr>
        <p:spPr/>
        <p:txBody>
          <a:bodyPr/>
          <a:lstStyle/>
          <a:p>
            <a:endParaRPr/>
          </a:p>
        </p:txBody>
      </p:sp>
    </p:spTree>
    <p:extLst>
      <p:ext uri="{BB962C8B-B14F-4D97-AF65-F5344CB8AC3E}">
        <p14:creationId xmlns:p14="http://schemas.microsoft.com/office/powerpoint/2010/main" val="221549179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a:p>
        </p:txBody>
      </p:sp>
      <p:sp>
        <p:nvSpPr>
          <p:cNvPr id="4" name="Slide Number Placeholder 3"/>
          <p:cNvSpPr>
            <a:spLocks noGrp="1"/>
          </p:cNvSpPr>
          <p:nvPr>
            <p:ph type="sldNum" sz="quarter" idx="10"/>
          </p:nvPr>
        </p:nvSpPr>
        <p:spPr>
          <a:xfrm>
            <a:off x="3857132" y="9441579"/>
            <a:ext cx="2950475" cy="499347"/>
          </a:xfrm>
          <a:prstGeom prst="rect">
            <a:avLst/>
          </a:prstGeom>
        </p:spPr>
        <p:txBody>
          <a:bodyPr/>
          <a:lstStyle/>
          <a:p>
            <a:fld id="{76F05BF2-96EE-449D-A51C-E464D18DCA53}" type="slidenum">
              <a:rPr lang="en-US" smtClean="0">
                <a:solidFill>
                  <a:prstClr val="black"/>
                </a:solidFill>
              </a:rPr>
              <a:t>12</a:t>
            </a:fld>
            <a:endParaRPr>
              <a:solidFill>
                <a:prstClr val="black"/>
              </a:solidFill>
            </a:endParaRPr>
          </a:p>
        </p:txBody>
      </p:sp>
    </p:spTree>
    <p:extLst>
      <p:ext uri="{BB962C8B-B14F-4D97-AF65-F5344CB8AC3E}">
        <p14:creationId xmlns:p14="http://schemas.microsoft.com/office/powerpoint/2010/main" val="18724896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5" name="Shape 625"/>
          <p:cNvSpPr>
            <a:spLocks noGrp="1" noRot="1" noChangeAspect="1"/>
          </p:cNvSpPr>
          <p:nvPr>
            <p:ph type="sldImg"/>
          </p:nvPr>
        </p:nvSpPr>
        <p:spPr>
          <a:xfrm>
            <a:off x="381000" y="685800"/>
            <a:ext cx="6096000" cy="3429000"/>
          </a:xfrm>
          <a:prstGeom prst="rect">
            <a:avLst/>
          </a:prstGeom>
        </p:spPr>
        <p:txBody>
          <a:bodyPr/>
          <a:lstStyle/>
          <a:p>
            <a:endParaRPr/>
          </a:p>
        </p:txBody>
      </p:sp>
      <p:sp>
        <p:nvSpPr>
          <p:cNvPr id="626" name="Shape 626"/>
          <p:cNvSpPr>
            <a:spLocks noGrp="1"/>
          </p:cNvSpPr>
          <p:nvPr>
            <p:ph type="body" sz="quarter" idx="1"/>
          </p:nvPr>
        </p:nvSpPr>
        <p:spPr>
          <a:prstGeom prst="rect">
            <a:avLst/>
          </a:prstGeom>
        </p:spPr>
        <p:txBody>
          <a:bodyPr/>
          <a:lstStyle>
            <a:lvl1pPr>
              <a:spcBef>
                <a:spcPts val="0"/>
              </a:spcBef>
            </a:lvl1pPr>
          </a:lstStyle>
          <a:p>
            <a:endParaRPr/>
          </a:p>
        </p:txBody>
      </p:sp>
    </p:spTree>
    <p:extLst>
      <p:ext uri="{BB962C8B-B14F-4D97-AF65-F5344CB8AC3E}">
        <p14:creationId xmlns:p14="http://schemas.microsoft.com/office/powerpoint/2010/main" val="13745303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a:p>
        </p:txBody>
      </p:sp>
      <p:sp>
        <p:nvSpPr>
          <p:cNvPr id="4" name="Slide Number Placeholder 3"/>
          <p:cNvSpPr>
            <a:spLocks noGrp="1"/>
          </p:cNvSpPr>
          <p:nvPr>
            <p:ph type="sldNum" sz="quarter" idx="5"/>
          </p:nvPr>
        </p:nvSpPr>
        <p:spPr>
          <a:xfrm>
            <a:off x="3857132" y="9441579"/>
            <a:ext cx="2950475" cy="499347"/>
          </a:xfrm>
          <a:prstGeom prst="rect">
            <a:avLst/>
          </a:prstGeom>
        </p:spPr>
        <p:txBody>
          <a:bodyPr/>
          <a:lstStyle/>
          <a:p>
            <a:fld id="{B6BFF8CA-F518-EC40-BF1B-9782939603F9}" type="slidenum">
              <a:rPr lang="en-US" smtClean="0">
                <a:solidFill>
                  <a:prstClr val="black"/>
                </a:solidFill>
              </a:rPr>
              <a:t>14</a:t>
            </a:fld>
            <a:endParaRPr>
              <a:solidFill>
                <a:prstClr val="black"/>
              </a:solidFill>
            </a:endParaRPr>
          </a:p>
        </p:txBody>
      </p:sp>
    </p:spTree>
    <p:extLst>
      <p:ext uri="{BB962C8B-B14F-4D97-AF65-F5344CB8AC3E}">
        <p14:creationId xmlns:p14="http://schemas.microsoft.com/office/powerpoint/2010/main" val="1147319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a:p>
        </p:txBody>
      </p:sp>
      <p:sp>
        <p:nvSpPr>
          <p:cNvPr id="4" name="Slide Number Placeholder 3"/>
          <p:cNvSpPr>
            <a:spLocks noGrp="1"/>
          </p:cNvSpPr>
          <p:nvPr>
            <p:ph type="sldNum" sz="quarter" idx="5"/>
          </p:nvPr>
        </p:nvSpPr>
        <p:spPr>
          <a:xfrm>
            <a:off x="3857132" y="9441579"/>
            <a:ext cx="2950475" cy="499347"/>
          </a:xfrm>
          <a:prstGeom prst="rect">
            <a:avLst/>
          </a:prstGeom>
        </p:spPr>
        <p:txBody>
          <a:bodyPr/>
          <a:lstStyle/>
          <a:p>
            <a:fld id="{B6BFF8CA-F518-EC40-BF1B-9782939603F9}" type="slidenum">
              <a:rPr lang="en-US" smtClean="0">
                <a:solidFill>
                  <a:prstClr val="black"/>
                </a:solidFill>
              </a:rPr>
              <a:t>15</a:t>
            </a:fld>
            <a:endParaRPr>
              <a:solidFill>
                <a:prstClr val="black"/>
              </a:solidFill>
            </a:endParaRPr>
          </a:p>
        </p:txBody>
      </p:sp>
    </p:spTree>
    <p:extLst>
      <p:ext uri="{BB962C8B-B14F-4D97-AF65-F5344CB8AC3E}">
        <p14:creationId xmlns:p14="http://schemas.microsoft.com/office/powerpoint/2010/main" val="7820958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5" name="Shape 625"/>
          <p:cNvSpPr>
            <a:spLocks noGrp="1" noRot="1" noChangeAspect="1"/>
          </p:cNvSpPr>
          <p:nvPr>
            <p:ph type="sldImg"/>
          </p:nvPr>
        </p:nvSpPr>
        <p:spPr>
          <a:xfrm>
            <a:off x="381000" y="685800"/>
            <a:ext cx="6096000" cy="3429000"/>
          </a:xfrm>
          <a:prstGeom prst="rect">
            <a:avLst/>
          </a:prstGeom>
        </p:spPr>
        <p:txBody>
          <a:bodyPr/>
          <a:lstStyle/>
          <a:p>
            <a:endParaRPr/>
          </a:p>
        </p:txBody>
      </p:sp>
      <p:sp>
        <p:nvSpPr>
          <p:cNvPr id="626" name="Shape 626"/>
          <p:cNvSpPr>
            <a:spLocks noGrp="1"/>
          </p:cNvSpPr>
          <p:nvPr>
            <p:ph type="body" sz="quarter" idx="1"/>
          </p:nvPr>
        </p:nvSpPr>
        <p:spPr>
          <a:prstGeom prst="rect">
            <a:avLst/>
          </a:prstGeom>
        </p:spPr>
        <p:txBody>
          <a:bodyPr/>
          <a:lstStyle>
            <a:lvl1pPr>
              <a:spcBef>
                <a:spcPts val="0"/>
              </a:spcBef>
            </a:lvl1pPr>
          </a:lstStyle>
          <a:p>
            <a:endParaRPr/>
          </a:p>
        </p:txBody>
      </p:sp>
    </p:spTree>
    <p:extLst>
      <p:ext uri="{BB962C8B-B14F-4D97-AF65-F5344CB8AC3E}">
        <p14:creationId xmlns:p14="http://schemas.microsoft.com/office/powerpoint/2010/main" val="112254654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a:p>
        </p:txBody>
      </p:sp>
      <p:sp>
        <p:nvSpPr>
          <p:cNvPr id="4" name="Slide Number Placeholder 3"/>
          <p:cNvSpPr>
            <a:spLocks noGrp="1"/>
          </p:cNvSpPr>
          <p:nvPr>
            <p:ph type="sldNum" sz="quarter" idx="10"/>
          </p:nvPr>
        </p:nvSpPr>
        <p:spPr>
          <a:xfrm>
            <a:off x="3857132" y="9441579"/>
            <a:ext cx="2950475" cy="499347"/>
          </a:xfrm>
          <a:prstGeom prst="rect">
            <a:avLst/>
          </a:prstGeom>
        </p:spPr>
        <p:txBody>
          <a:bodyPr/>
          <a:lstStyle/>
          <a:p>
            <a:fld id="{76F05BF2-96EE-449D-A51C-E464D18DCA53}" type="slidenum">
              <a:rPr lang="en-US" smtClean="0">
                <a:solidFill>
                  <a:prstClr val="black"/>
                </a:solidFill>
              </a:rPr>
              <a:t>17</a:t>
            </a:fld>
            <a:endParaRPr>
              <a:solidFill>
                <a:prstClr val="black"/>
              </a:solidFill>
            </a:endParaRPr>
          </a:p>
        </p:txBody>
      </p:sp>
    </p:spTree>
    <p:extLst>
      <p:ext uri="{BB962C8B-B14F-4D97-AF65-F5344CB8AC3E}">
        <p14:creationId xmlns:p14="http://schemas.microsoft.com/office/powerpoint/2010/main" val="27202939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a:p>
        </p:txBody>
      </p:sp>
      <p:sp>
        <p:nvSpPr>
          <p:cNvPr id="4" name="Slide Number Placeholder 3"/>
          <p:cNvSpPr>
            <a:spLocks noGrp="1"/>
          </p:cNvSpPr>
          <p:nvPr>
            <p:ph type="sldNum" sz="quarter" idx="10"/>
          </p:nvPr>
        </p:nvSpPr>
        <p:spPr>
          <a:xfrm>
            <a:off x="3857132" y="9441579"/>
            <a:ext cx="2950475" cy="499347"/>
          </a:xfrm>
          <a:prstGeom prst="rect">
            <a:avLst/>
          </a:prstGeom>
        </p:spPr>
        <p:txBody>
          <a:bodyPr/>
          <a:lstStyle/>
          <a:p>
            <a:fld id="{76F05BF2-96EE-449D-A51C-E464D18DCA53}" type="slidenum">
              <a:rPr lang="en-US" smtClean="0">
                <a:solidFill>
                  <a:prstClr val="black"/>
                </a:solidFill>
              </a:rPr>
              <a:t>18</a:t>
            </a:fld>
            <a:endParaRPr>
              <a:solidFill>
                <a:prstClr val="black"/>
              </a:solidFill>
            </a:endParaRPr>
          </a:p>
        </p:txBody>
      </p:sp>
    </p:spTree>
    <p:extLst>
      <p:ext uri="{BB962C8B-B14F-4D97-AF65-F5344CB8AC3E}">
        <p14:creationId xmlns:p14="http://schemas.microsoft.com/office/powerpoint/2010/main" val="199346890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a:p>
        </p:txBody>
      </p:sp>
      <p:sp>
        <p:nvSpPr>
          <p:cNvPr id="4" name="Slide Number Placeholder 3"/>
          <p:cNvSpPr>
            <a:spLocks noGrp="1"/>
          </p:cNvSpPr>
          <p:nvPr>
            <p:ph type="sldNum" sz="quarter" idx="10"/>
          </p:nvPr>
        </p:nvSpPr>
        <p:spPr>
          <a:xfrm>
            <a:off x="3857132" y="9441579"/>
            <a:ext cx="2950475" cy="499347"/>
          </a:xfrm>
          <a:prstGeom prst="rect">
            <a:avLst/>
          </a:prstGeom>
        </p:spPr>
        <p:txBody>
          <a:bodyPr/>
          <a:lstStyle/>
          <a:p>
            <a:fld id="{76F05BF2-96EE-449D-A51C-E464D18DCA53}" type="slidenum">
              <a:rPr lang="en-US" smtClean="0">
                <a:solidFill>
                  <a:prstClr val="black"/>
                </a:solidFill>
              </a:rPr>
              <a:t>19</a:t>
            </a:fld>
            <a:endParaRPr>
              <a:solidFill>
                <a:prstClr val="black"/>
              </a:solidFill>
            </a:endParaRPr>
          </a:p>
        </p:txBody>
      </p:sp>
    </p:spTree>
    <p:extLst>
      <p:ext uri="{BB962C8B-B14F-4D97-AF65-F5344CB8AC3E}">
        <p14:creationId xmlns:p14="http://schemas.microsoft.com/office/powerpoint/2010/main" val="342603460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commentaires 2"/>
          <p:cNvSpPr>
            <a:spLocks noGrp="1"/>
          </p:cNvSpPr>
          <p:nvPr>
            <p:ph type="body" idx="1"/>
          </p:nvPr>
        </p:nvSpPr>
        <p:spPr/>
        <p:txBody>
          <a:bodyPr/>
          <a:lstStyle/>
          <a:p>
            <a:endParaRPr/>
          </a:p>
        </p:txBody>
      </p:sp>
    </p:spTree>
    <p:extLst>
      <p:ext uri="{BB962C8B-B14F-4D97-AF65-F5344CB8AC3E}">
        <p14:creationId xmlns:p14="http://schemas.microsoft.com/office/powerpoint/2010/main" val="246375444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a:p>
        </p:txBody>
      </p:sp>
      <p:sp>
        <p:nvSpPr>
          <p:cNvPr id="4" name="Slide Number Placeholder 3"/>
          <p:cNvSpPr>
            <a:spLocks noGrp="1"/>
          </p:cNvSpPr>
          <p:nvPr>
            <p:ph type="sldNum" sz="quarter" idx="10"/>
          </p:nvPr>
        </p:nvSpPr>
        <p:spPr>
          <a:xfrm>
            <a:off x="3857132" y="9441579"/>
            <a:ext cx="2950475" cy="499347"/>
          </a:xfrm>
          <a:prstGeom prst="rect">
            <a:avLst/>
          </a:prstGeom>
        </p:spPr>
        <p:txBody>
          <a:bodyPr/>
          <a:lstStyle/>
          <a:p>
            <a:fld id="{76F05BF2-96EE-449D-A51C-E464D18DCA53}" type="slidenum">
              <a:rPr lang="en-US" smtClean="0">
                <a:solidFill>
                  <a:prstClr val="black"/>
                </a:solidFill>
              </a:rPr>
              <a:t>21</a:t>
            </a:fld>
            <a:endParaRPr>
              <a:solidFill>
                <a:prstClr val="black"/>
              </a:solidFill>
            </a:endParaRPr>
          </a:p>
        </p:txBody>
      </p:sp>
    </p:spTree>
    <p:extLst>
      <p:ext uri="{BB962C8B-B14F-4D97-AF65-F5344CB8AC3E}">
        <p14:creationId xmlns:p14="http://schemas.microsoft.com/office/powerpoint/2010/main" val="21256230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4" name="Shape 574"/>
          <p:cNvSpPr>
            <a:spLocks noGrp="1" noRot="1" noChangeAspect="1"/>
          </p:cNvSpPr>
          <p:nvPr>
            <p:ph type="sldImg"/>
          </p:nvPr>
        </p:nvSpPr>
        <p:spPr>
          <a:xfrm>
            <a:off x="381000" y="685800"/>
            <a:ext cx="6096000" cy="3429000"/>
          </a:xfrm>
          <a:prstGeom prst="rect">
            <a:avLst/>
          </a:prstGeom>
        </p:spPr>
        <p:txBody>
          <a:bodyPr/>
          <a:lstStyle/>
          <a:p>
            <a:endParaRPr/>
          </a:p>
        </p:txBody>
      </p:sp>
      <p:sp>
        <p:nvSpPr>
          <p:cNvPr id="575" name="Shape 575"/>
          <p:cNvSpPr>
            <a:spLocks noGrp="1"/>
          </p:cNvSpPr>
          <p:nvPr>
            <p:ph type="body" sz="quarter" idx="1"/>
          </p:nvPr>
        </p:nvSpPr>
        <p:spPr>
          <a:prstGeom prst="rect">
            <a:avLst/>
          </a:prstGeom>
        </p:spPr>
        <p:txBody>
          <a:bodyPr/>
          <a:lstStyle>
            <a:lvl1pPr>
              <a:spcBef>
                <a:spcPts val="0"/>
              </a:spcBef>
            </a:lvl1pPr>
          </a:lstStyle>
          <a:p>
            <a:r>
              <a:t> </a:t>
            </a:r>
          </a:p>
        </p:txBody>
      </p:sp>
    </p:spTree>
    <p:extLst>
      <p:ext uri="{BB962C8B-B14F-4D97-AF65-F5344CB8AC3E}">
        <p14:creationId xmlns:p14="http://schemas.microsoft.com/office/powerpoint/2010/main" val="389198028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a:p>
        </p:txBody>
      </p:sp>
      <p:sp>
        <p:nvSpPr>
          <p:cNvPr id="4" name="Slide Number Placeholder 3"/>
          <p:cNvSpPr>
            <a:spLocks noGrp="1"/>
          </p:cNvSpPr>
          <p:nvPr>
            <p:ph type="sldNum" sz="quarter" idx="10"/>
          </p:nvPr>
        </p:nvSpPr>
        <p:spPr>
          <a:xfrm>
            <a:off x="3857132" y="9441579"/>
            <a:ext cx="2950475" cy="499347"/>
          </a:xfrm>
          <a:prstGeom prst="rect">
            <a:avLst/>
          </a:prstGeom>
        </p:spPr>
        <p:txBody>
          <a:bodyPr/>
          <a:lstStyle/>
          <a:p>
            <a:fld id="{76F05BF2-96EE-449D-A51C-E464D18DCA53}" type="slidenum">
              <a:rPr lang="en-US" smtClean="0">
                <a:solidFill>
                  <a:prstClr val="black"/>
                </a:solidFill>
              </a:rPr>
              <a:t>22</a:t>
            </a:fld>
            <a:endParaRPr>
              <a:solidFill>
                <a:prstClr val="black"/>
              </a:solidFill>
            </a:endParaRPr>
          </a:p>
        </p:txBody>
      </p:sp>
    </p:spTree>
    <p:extLst>
      <p:ext uri="{BB962C8B-B14F-4D97-AF65-F5344CB8AC3E}">
        <p14:creationId xmlns:p14="http://schemas.microsoft.com/office/powerpoint/2010/main" val="347801064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5" name="Shape 625"/>
          <p:cNvSpPr>
            <a:spLocks noGrp="1" noRot="1" noChangeAspect="1"/>
          </p:cNvSpPr>
          <p:nvPr>
            <p:ph type="sldImg"/>
          </p:nvPr>
        </p:nvSpPr>
        <p:spPr>
          <a:xfrm>
            <a:off x="381000" y="685800"/>
            <a:ext cx="6096000" cy="3429000"/>
          </a:xfrm>
          <a:prstGeom prst="rect">
            <a:avLst/>
          </a:prstGeom>
        </p:spPr>
        <p:txBody>
          <a:bodyPr/>
          <a:lstStyle/>
          <a:p>
            <a:endParaRPr/>
          </a:p>
        </p:txBody>
      </p:sp>
      <p:sp>
        <p:nvSpPr>
          <p:cNvPr id="626" name="Shape 626"/>
          <p:cNvSpPr>
            <a:spLocks noGrp="1"/>
          </p:cNvSpPr>
          <p:nvPr>
            <p:ph type="body" sz="quarter" idx="1"/>
          </p:nvPr>
        </p:nvSpPr>
        <p:spPr>
          <a:prstGeom prst="rect">
            <a:avLst/>
          </a:prstGeom>
        </p:spPr>
        <p:txBody>
          <a:bodyPr/>
          <a:lstStyle>
            <a:lvl1pPr>
              <a:spcBef>
                <a:spcPts val="0"/>
              </a:spcBef>
            </a:lvl1pPr>
          </a:lstStyle>
          <a:p>
            <a:endParaRPr/>
          </a:p>
        </p:txBody>
      </p:sp>
    </p:spTree>
    <p:extLst>
      <p:ext uri="{BB962C8B-B14F-4D97-AF65-F5344CB8AC3E}">
        <p14:creationId xmlns:p14="http://schemas.microsoft.com/office/powerpoint/2010/main" val="309794711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2" name="Shape 632"/>
          <p:cNvSpPr>
            <a:spLocks noGrp="1" noRot="1" noChangeAspect="1"/>
          </p:cNvSpPr>
          <p:nvPr>
            <p:ph type="sldImg"/>
          </p:nvPr>
        </p:nvSpPr>
        <p:spPr>
          <a:xfrm>
            <a:off x="381000" y="685800"/>
            <a:ext cx="6096000" cy="3429000"/>
          </a:xfrm>
          <a:prstGeom prst="rect">
            <a:avLst/>
          </a:prstGeom>
        </p:spPr>
        <p:txBody>
          <a:bodyPr/>
          <a:lstStyle/>
          <a:p>
            <a:endParaRPr/>
          </a:p>
        </p:txBody>
      </p:sp>
      <p:sp>
        <p:nvSpPr>
          <p:cNvPr id="633" name="Shape 633"/>
          <p:cNvSpPr>
            <a:spLocks noGrp="1"/>
          </p:cNvSpPr>
          <p:nvPr>
            <p:ph type="body" sz="quarter" idx="1"/>
          </p:nvPr>
        </p:nvSpPr>
        <p:spPr>
          <a:prstGeom prst="rect">
            <a:avLst/>
          </a:prstGeom>
        </p:spPr>
        <p:txBody>
          <a:bodyPr/>
          <a:lstStyle>
            <a:lvl1pPr>
              <a:spcBef>
                <a:spcPts val="0"/>
              </a:spcBef>
            </a:lvl1pPr>
          </a:lstStyle>
          <a:p>
            <a:r>
              <a:t> </a:t>
            </a:r>
          </a:p>
        </p:txBody>
      </p:sp>
    </p:spTree>
    <p:extLst>
      <p:ext uri="{BB962C8B-B14F-4D97-AF65-F5344CB8AC3E}">
        <p14:creationId xmlns:p14="http://schemas.microsoft.com/office/powerpoint/2010/main" val="116716847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914400" eaLnBrk="1" fontAlgn="auto" latinLnBrk="0" hangingPunct="1">
              <a:lnSpc>
                <a:spcPct val="100000"/>
              </a:lnSpc>
              <a:spcBef>
                <a:spcPts val="400"/>
              </a:spcBef>
              <a:spcAft>
                <a:spcPts val="0"/>
              </a:spcAft>
              <a:buClrTx/>
              <a:buSzTx/>
              <a:buFontTx/>
              <a:buNone/>
              <a:tabLst/>
              <a:defRPr>
                <a:solidFill>
                  <a:srgbClr val="333333"/>
                </a:solidFill>
                <a:effectLst/>
                <a:latin typeface="Noto Sans" panose="020B0502040204020203" pitchFamily="34" charset="0"/>
              </a:defRPr>
            </a:pPr>
            <a:r>
              <a:t>Compte tenu des difficultés dʼordre éthique avec lesquelles peu sont familiarisés, les intervenants déployés dans le cadre de situations d'urgence humanitaire doivent accorder une attention particulière aux facteurs complexes (sociaux, culturels ou relevant des droits humains) qui, dans le chaos propre aux catastrophes, rendent l'environnement opérationnel particulièrement exigeant. </a:t>
            </a:r>
          </a:p>
          <a:p>
            <a:pPr>
              <a:defRPr b="1"/>
            </a:pPr>
            <a:r>
              <a:t>Problèmes d'ordre moral :</a:t>
            </a:r>
          </a:p>
          <a:p>
            <a:pPr marL="342265" indent="-342265">
              <a:spcAft>
                <a:spcPts val="1800"/>
              </a:spcAft>
              <a:buFont typeface="Arial" panose="020B0604020202020204" pitchFamily="34" charset="0"/>
              <a:buChar char="•"/>
              <a:defRPr>
                <a:solidFill>
                  <a:srgbClr val="000000"/>
                </a:solidFill>
              </a:defRPr>
            </a:pPr>
            <a:r>
              <a:t>Allocation de ressources insuffisantes</a:t>
            </a:r>
          </a:p>
          <a:p>
            <a:pPr marL="342265" indent="-342265">
              <a:spcAft>
                <a:spcPts val="1800"/>
              </a:spcAft>
              <a:buFont typeface="Arial" panose="020B0604020202020204" pitchFamily="34" charset="0"/>
              <a:buChar char="•"/>
              <a:defRPr>
                <a:solidFill>
                  <a:srgbClr val="000000"/>
                </a:solidFill>
              </a:defRPr>
            </a:pPr>
            <a:r>
              <a:t>Obtention du consentement libre et éclairé de personnes peu autonomes</a:t>
            </a:r>
          </a:p>
          <a:p>
            <a:pPr marL="342265" indent="-342265">
              <a:spcAft>
                <a:spcPts val="1800"/>
              </a:spcAft>
              <a:buFont typeface="Arial" panose="020B0604020202020204" pitchFamily="34" charset="0"/>
              <a:buChar char="•"/>
              <a:defRPr>
                <a:solidFill>
                  <a:srgbClr val="000000"/>
                </a:solidFill>
              </a:defRPr>
            </a:pPr>
            <a:r>
              <a:t>Protection des populations clés</a:t>
            </a:r>
            <a:endParaRPr sz="1200">
              <a:solidFill>
                <a:srgbClr val="000000"/>
              </a:solidFill>
              <a:ea typeface="+mj-ea"/>
              <a:cs typeface="+mj-cs"/>
            </a:endParaRPr>
          </a:p>
          <a:p>
            <a:pPr marL="342265" indent="-342265">
              <a:spcAft>
                <a:spcPts val="1800"/>
              </a:spcAft>
              <a:buFont typeface="Arial" panose="020B0604020202020204" pitchFamily="34" charset="0"/>
              <a:buChar char="•"/>
              <a:defRPr>
                <a:solidFill>
                  <a:srgbClr val="000000"/>
                </a:solidFill>
              </a:defRPr>
            </a:pPr>
            <a:r>
              <a:t>Prise de décision à partir d'informations incomplètes</a:t>
            </a:r>
          </a:p>
          <a:p>
            <a:pPr marL="342265" indent="-342265">
              <a:spcAft>
                <a:spcPts val="1800"/>
              </a:spcAft>
              <a:buFont typeface="Arial" panose="020B0604020202020204" pitchFamily="34" charset="0"/>
              <a:buChar char="•"/>
              <a:defRPr>
                <a:solidFill>
                  <a:srgbClr val="000000"/>
                </a:solidFill>
              </a:defRPr>
            </a:pPr>
            <a:r>
              <a:t>Conduite de recherches pendant des situations d’urgence</a:t>
            </a:r>
          </a:p>
          <a:p>
            <a:endParaRPr/>
          </a:p>
        </p:txBody>
      </p:sp>
    </p:spTree>
    <p:extLst>
      <p:ext uri="{BB962C8B-B14F-4D97-AF65-F5344CB8AC3E}">
        <p14:creationId xmlns:p14="http://schemas.microsoft.com/office/powerpoint/2010/main" val="159494641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commentaires 2"/>
          <p:cNvSpPr>
            <a:spLocks noGrp="1"/>
          </p:cNvSpPr>
          <p:nvPr>
            <p:ph type="body" idx="1"/>
          </p:nvPr>
        </p:nvSpPr>
        <p:spPr/>
        <p:txBody>
          <a:bodyPr/>
          <a:lstStyle/>
          <a:p>
            <a:pPr lvl="0" rtl="0">
              <a:defRPr kern="1200">
                <a:solidFill>
                  <a:srgbClr val="00B050"/>
                </a:solidFill>
                <a:effectLst/>
                <a:latin typeface="+mn-lt"/>
                <a:ea typeface="+mn-ea"/>
                <a:cs typeface="+mn-cs"/>
              </a:defRPr>
            </a:pPr>
            <a:r>
              <a:t>Orientations sur l'éthique en matière de prévention, de soins et de lutte contre la tuberculose</a:t>
            </a:r>
            <a:endParaRPr sz="1200" kern="1200">
              <a:solidFill>
                <a:srgbClr val="00B050"/>
              </a:solidFill>
              <a:effectLst/>
              <a:latin typeface="+mn-lt"/>
              <a:ea typeface="+mn-ea"/>
              <a:cs typeface="+mn-cs"/>
            </a:endParaRPr>
          </a:p>
          <a:p>
            <a:pPr>
              <a:defRPr u="sng" kern="1200">
                <a:solidFill>
                  <a:schemeClr val="tx1"/>
                </a:solidFill>
                <a:effectLst/>
                <a:latin typeface="+mn-lt"/>
                <a:ea typeface="+mn-ea"/>
                <a:cs typeface="+mn-cs"/>
                <a:hlinkClick r:id="rId3"/>
              </a:defRPr>
            </a:pPr>
            <a:r>
              <a:t>https://www.who.int/fr/publications/i/item/9789241500531</a:t>
            </a:r>
            <a:endParaRPr sz="1200" u="sng" kern="1200">
              <a:solidFill>
                <a:schemeClr val="tx1"/>
              </a:solidFill>
              <a:effectLst/>
              <a:latin typeface="+mn-lt"/>
              <a:ea typeface="+mn-ea"/>
              <a:cs typeface="+mn-cs"/>
            </a:endParaRPr>
          </a:p>
          <a:p>
            <a:endParaRPr sz="1200" u="sng" kern="1200">
              <a:solidFill>
                <a:schemeClr val="tx1"/>
              </a:solidFill>
              <a:effectLst/>
              <a:latin typeface="+mn-lt"/>
              <a:ea typeface="+mn-ea"/>
              <a:cs typeface="+mn-cs"/>
            </a:endParaRPr>
          </a:p>
          <a:p>
            <a:pPr lvl="0" rtl="0">
              <a:defRPr kern="1200">
                <a:solidFill>
                  <a:schemeClr val="tx1"/>
                </a:solidFill>
                <a:effectLst/>
                <a:latin typeface="+mn-lt"/>
                <a:ea typeface="+mn-ea"/>
                <a:cs typeface="+mn-cs"/>
              </a:defRPr>
            </a:pPr>
            <a:r>
              <a:t>Lignes directrices pour la gestion des questions éthiques lors des flambées de maladies infectieuses</a:t>
            </a:r>
            <a:endParaRPr sz="1200" kern="1200">
              <a:solidFill>
                <a:schemeClr val="tx1"/>
              </a:solidFill>
              <a:effectLst/>
              <a:latin typeface="+mn-lt"/>
              <a:ea typeface="+mn-ea"/>
              <a:cs typeface="+mn-cs"/>
            </a:endParaRPr>
          </a:p>
          <a:p>
            <a:pPr>
              <a:defRPr u="sng" kern="1200">
                <a:solidFill>
                  <a:schemeClr val="tx1"/>
                </a:solidFill>
                <a:effectLst/>
                <a:latin typeface="+mn-lt"/>
                <a:ea typeface="+mn-ea"/>
                <a:cs typeface="+mn-cs"/>
                <a:hlinkClick r:id="rId4"/>
              </a:defRPr>
            </a:pPr>
            <a:r>
              <a:t>https://apps.who.int/iris/bitstream/handle/10665/275799/9789242549836-fre.pdf?sequence=1&amp;isAllowed=y</a:t>
            </a:r>
            <a:endParaRPr sz="1200" u="sng" kern="1200">
              <a:solidFill>
                <a:schemeClr val="tx1"/>
              </a:solidFill>
              <a:effectLst/>
              <a:latin typeface="+mn-lt"/>
              <a:ea typeface="+mn-ea"/>
              <a:cs typeface="+mn-cs"/>
            </a:endParaRPr>
          </a:p>
          <a:p>
            <a:endParaRPr sz="1200" u="sng" kern="1200">
              <a:solidFill>
                <a:schemeClr val="tx1"/>
              </a:solidFill>
              <a:effectLst/>
              <a:latin typeface="+mn-lt"/>
              <a:ea typeface="+mn-ea"/>
              <a:cs typeface="+mn-cs"/>
            </a:endParaRPr>
          </a:p>
        </p:txBody>
      </p:sp>
      <p:sp>
        <p:nvSpPr>
          <p:cNvPr id="4" name="Espace réservé du numéro de diapositive 3"/>
          <p:cNvSpPr>
            <a:spLocks noGrp="1"/>
          </p:cNvSpPr>
          <p:nvPr>
            <p:ph type="sldNum" sz="quarter" idx="10"/>
          </p:nvPr>
        </p:nvSpPr>
        <p:spPr/>
        <p:txBody>
          <a:bodyPr/>
          <a:lstStyle/>
          <a:p>
            <a:fld id="{3874170C-C510-4B29-B022-6B82944C1C62}" type="slidenum">
              <a:rPr lang="fr-FR" smtClean="0"/>
              <a:t>29</a:t>
            </a:fld>
            <a:endParaRPr lang="fr-FR"/>
          </a:p>
        </p:txBody>
      </p:sp>
    </p:spTree>
    <p:extLst>
      <p:ext uri="{BB962C8B-B14F-4D97-AF65-F5344CB8AC3E}">
        <p14:creationId xmlns:p14="http://schemas.microsoft.com/office/powerpoint/2010/main" val="8441358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commentaires 2"/>
          <p:cNvSpPr>
            <a:spLocks noGrp="1"/>
          </p:cNvSpPr>
          <p:nvPr>
            <p:ph type="body" idx="1"/>
          </p:nvPr>
        </p:nvSpPr>
        <p:spPr/>
        <p:txBody>
          <a:bodyPr/>
          <a:lstStyle/>
          <a:p>
            <a:pPr lvl="0" rtl="0">
              <a:defRPr kern="1200">
                <a:solidFill>
                  <a:srgbClr val="00B050"/>
                </a:solidFill>
                <a:effectLst/>
                <a:latin typeface="+mn-lt"/>
                <a:ea typeface="+mn-ea"/>
                <a:cs typeface="+mn-cs"/>
              </a:defRPr>
            </a:pPr>
            <a:r>
              <a:t>Orientations sur l'éthique en matière de prévention, de soins et de lutte contre la tuberculose</a:t>
            </a:r>
            <a:endParaRPr sz="1200" kern="1200">
              <a:solidFill>
                <a:srgbClr val="00B050"/>
              </a:solidFill>
              <a:effectLst/>
              <a:latin typeface="+mn-lt"/>
              <a:ea typeface="+mn-ea"/>
              <a:cs typeface="+mn-cs"/>
            </a:endParaRPr>
          </a:p>
          <a:p>
            <a:pPr>
              <a:defRPr u="sng" kern="1200">
                <a:solidFill>
                  <a:schemeClr val="tx1"/>
                </a:solidFill>
                <a:effectLst/>
                <a:latin typeface="+mn-lt"/>
                <a:ea typeface="+mn-ea"/>
                <a:cs typeface="+mn-cs"/>
                <a:hlinkClick r:id="rId3"/>
              </a:defRPr>
            </a:pPr>
            <a:r>
              <a:t>https://www.who.int/fr/publications/i/item/9789241500531</a:t>
            </a:r>
            <a:endParaRPr sz="1200" u="sng" kern="1200">
              <a:solidFill>
                <a:schemeClr val="tx1"/>
              </a:solidFill>
              <a:effectLst/>
              <a:latin typeface="+mn-lt"/>
              <a:ea typeface="+mn-ea"/>
              <a:cs typeface="+mn-cs"/>
            </a:endParaRPr>
          </a:p>
          <a:p>
            <a:endParaRPr sz="1200" u="sng" kern="1200">
              <a:solidFill>
                <a:schemeClr val="tx1"/>
              </a:solidFill>
              <a:effectLst/>
              <a:latin typeface="+mn-lt"/>
              <a:ea typeface="+mn-ea"/>
              <a:cs typeface="+mn-cs"/>
            </a:endParaRPr>
          </a:p>
          <a:p>
            <a:pPr lvl="0" rtl="0">
              <a:defRPr kern="1200">
                <a:solidFill>
                  <a:schemeClr val="tx1"/>
                </a:solidFill>
                <a:effectLst/>
                <a:latin typeface="+mn-lt"/>
                <a:ea typeface="+mn-ea"/>
                <a:cs typeface="+mn-cs"/>
              </a:defRPr>
            </a:pPr>
            <a:r>
              <a:t>Lignes directrices pour la gestion des questions éthiques lors des flambées de maladies infectieuses</a:t>
            </a:r>
            <a:endParaRPr sz="1200" kern="1200">
              <a:solidFill>
                <a:schemeClr val="tx1"/>
              </a:solidFill>
              <a:effectLst/>
              <a:latin typeface="+mn-lt"/>
              <a:ea typeface="+mn-ea"/>
              <a:cs typeface="+mn-cs"/>
            </a:endParaRPr>
          </a:p>
          <a:p>
            <a:pPr>
              <a:defRPr u="sng" kern="1200">
                <a:solidFill>
                  <a:schemeClr val="tx1"/>
                </a:solidFill>
                <a:effectLst/>
                <a:latin typeface="+mn-lt"/>
                <a:ea typeface="+mn-ea"/>
                <a:cs typeface="+mn-cs"/>
                <a:hlinkClick r:id="rId4"/>
              </a:defRPr>
            </a:pPr>
            <a:r>
              <a:t>https://apps.who.int/iris/bitstream/handle/10665/275799/9789242549836-fre.pdf?sequence=1&amp;isAllowed=y</a:t>
            </a:r>
            <a:endParaRPr sz="1200" u="sng" kern="1200">
              <a:solidFill>
                <a:schemeClr val="tx1"/>
              </a:solidFill>
              <a:effectLst/>
              <a:latin typeface="+mn-lt"/>
              <a:ea typeface="+mn-ea"/>
              <a:cs typeface="+mn-cs"/>
            </a:endParaRPr>
          </a:p>
          <a:p>
            <a:endParaRPr sz="1200" u="sng" kern="1200">
              <a:solidFill>
                <a:schemeClr val="tx1"/>
              </a:solidFill>
              <a:effectLst/>
              <a:latin typeface="+mn-lt"/>
              <a:ea typeface="+mn-ea"/>
              <a:cs typeface="+mn-cs"/>
            </a:endParaRPr>
          </a:p>
        </p:txBody>
      </p:sp>
      <p:sp>
        <p:nvSpPr>
          <p:cNvPr id="4" name="Espace réservé du numéro de diapositive 3"/>
          <p:cNvSpPr>
            <a:spLocks noGrp="1"/>
          </p:cNvSpPr>
          <p:nvPr>
            <p:ph type="sldNum" sz="quarter" idx="10"/>
          </p:nvPr>
        </p:nvSpPr>
        <p:spPr/>
        <p:txBody>
          <a:bodyPr/>
          <a:lstStyle/>
          <a:p>
            <a:fld id="{3874170C-C510-4B29-B022-6B82944C1C62}" type="slidenum">
              <a:rPr lang="fr-FR" smtClean="0"/>
              <a:t>30</a:t>
            </a:fld>
            <a:endParaRPr lang="fr-FR"/>
          </a:p>
        </p:txBody>
      </p:sp>
    </p:spTree>
    <p:extLst>
      <p:ext uri="{BB962C8B-B14F-4D97-AF65-F5344CB8AC3E}">
        <p14:creationId xmlns:p14="http://schemas.microsoft.com/office/powerpoint/2010/main" val="388386301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commentaires 2"/>
          <p:cNvSpPr>
            <a:spLocks noGrp="1"/>
          </p:cNvSpPr>
          <p:nvPr>
            <p:ph type="body" idx="1"/>
          </p:nvPr>
        </p:nvSpPr>
        <p:spPr/>
        <p:txBody>
          <a:bodyPr/>
          <a:lstStyle/>
          <a:p>
            <a:pPr lvl="0" rtl="0">
              <a:defRPr kern="1200">
                <a:solidFill>
                  <a:srgbClr val="00B050"/>
                </a:solidFill>
                <a:effectLst/>
                <a:latin typeface="+mn-lt"/>
                <a:ea typeface="+mn-ea"/>
                <a:cs typeface="+mn-cs"/>
              </a:defRPr>
            </a:pPr>
            <a:r>
              <a:t>Orientations sur l'éthique en matière de prévention, de soins et de lutte contre la tuberculose</a:t>
            </a:r>
            <a:endParaRPr sz="1200" kern="1200">
              <a:solidFill>
                <a:srgbClr val="00B050"/>
              </a:solidFill>
              <a:effectLst/>
              <a:latin typeface="+mn-lt"/>
              <a:ea typeface="+mn-ea"/>
              <a:cs typeface="+mn-cs"/>
            </a:endParaRPr>
          </a:p>
          <a:p>
            <a:pPr>
              <a:defRPr u="sng" kern="1200">
                <a:solidFill>
                  <a:schemeClr val="tx1"/>
                </a:solidFill>
                <a:effectLst/>
                <a:latin typeface="+mn-lt"/>
                <a:ea typeface="+mn-ea"/>
                <a:cs typeface="+mn-cs"/>
                <a:hlinkClick r:id="rId3"/>
              </a:defRPr>
            </a:pPr>
            <a:r>
              <a:t>https://www.who.int/fr/publications/i/item/9789241500531</a:t>
            </a:r>
            <a:endParaRPr sz="1200" u="sng" kern="1200">
              <a:solidFill>
                <a:schemeClr val="tx1"/>
              </a:solidFill>
              <a:effectLst/>
              <a:latin typeface="+mn-lt"/>
              <a:ea typeface="+mn-ea"/>
              <a:cs typeface="+mn-cs"/>
            </a:endParaRPr>
          </a:p>
          <a:p>
            <a:endParaRPr sz="1200" u="sng" kern="1200">
              <a:solidFill>
                <a:schemeClr val="tx1"/>
              </a:solidFill>
              <a:effectLst/>
              <a:latin typeface="+mn-lt"/>
              <a:ea typeface="+mn-ea"/>
              <a:cs typeface="+mn-cs"/>
            </a:endParaRPr>
          </a:p>
          <a:p>
            <a:pPr lvl="0" rtl="0">
              <a:defRPr kern="1200">
                <a:solidFill>
                  <a:schemeClr val="tx1"/>
                </a:solidFill>
                <a:effectLst/>
                <a:latin typeface="+mn-lt"/>
                <a:ea typeface="+mn-ea"/>
                <a:cs typeface="+mn-cs"/>
              </a:defRPr>
            </a:pPr>
            <a:r>
              <a:t>Lignes directrices pour la gestion des questions éthiques lors des flambées de maladies infectieuses</a:t>
            </a:r>
            <a:endParaRPr sz="1200" kern="1200">
              <a:solidFill>
                <a:schemeClr val="tx1"/>
              </a:solidFill>
              <a:effectLst/>
              <a:latin typeface="+mn-lt"/>
              <a:ea typeface="+mn-ea"/>
              <a:cs typeface="+mn-cs"/>
            </a:endParaRPr>
          </a:p>
          <a:p>
            <a:pPr>
              <a:defRPr u="sng" kern="1200">
                <a:solidFill>
                  <a:schemeClr val="tx1"/>
                </a:solidFill>
                <a:effectLst/>
                <a:latin typeface="+mn-lt"/>
                <a:ea typeface="+mn-ea"/>
                <a:cs typeface="+mn-cs"/>
                <a:hlinkClick r:id="rId4"/>
              </a:defRPr>
            </a:pPr>
            <a:r>
              <a:t>https://apps.who.int/iris/bitstream/handle/10665/275799/9789242549836-fre.pdf?sequence=1&amp;isAllowed=y</a:t>
            </a:r>
            <a:endParaRPr sz="1200" u="sng" kern="1200">
              <a:solidFill>
                <a:schemeClr val="tx1"/>
              </a:solidFill>
              <a:effectLst/>
              <a:latin typeface="+mn-lt"/>
              <a:ea typeface="+mn-ea"/>
              <a:cs typeface="+mn-cs"/>
            </a:endParaRPr>
          </a:p>
          <a:p>
            <a:endParaRPr sz="1200" u="sng" kern="1200">
              <a:solidFill>
                <a:schemeClr val="tx1"/>
              </a:solidFill>
              <a:effectLst/>
              <a:latin typeface="+mn-lt"/>
              <a:ea typeface="+mn-ea"/>
              <a:cs typeface="+mn-cs"/>
            </a:endParaRPr>
          </a:p>
        </p:txBody>
      </p:sp>
      <p:sp>
        <p:nvSpPr>
          <p:cNvPr id="4" name="Espace réservé du numéro de diapositive 3"/>
          <p:cNvSpPr>
            <a:spLocks noGrp="1"/>
          </p:cNvSpPr>
          <p:nvPr>
            <p:ph type="sldNum" sz="quarter" idx="10"/>
          </p:nvPr>
        </p:nvSpPr>
        <p:spPr/>
        <p:txBody>
          <a:bodyPr/>
          <a:lstStyle/>
          <a:p>
            <a:fld id="{3874170C-C510-4B29-B022-6B82944C1C62}" type="slidenum">
              <a:rPr lang="fr-FR" smtClean="0"/>
              <a:t>31</a:t>
            </a:fld>
            <a:endParaRPr lang="fr-FR"/>
          </a:p>
        </p:txBody>
      </p:sp>
    </p:spTree>
    <p:extLst>
      <p:ext uri="{BB962C8B-B14F-4D97-AF65-F5344CB8AC3E}">
        <p14:creationId xmlns:p14="http://schemas.microsoft.com/office/powerpoint/2010/main" val="420199190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commentaires 2"/>
          <p:cNvSpPr>
            <a:spLocks noGrp="1"/>
          </p:cNvSpPr>
          <p:nvPr>
            <p:ph type="body" idx="1"/>
          </p:nvPr>
        </p:nvSpPr>
        <p:spPr/>
        <p:txBody>
          <a:bodyPr/>
          <a:lstStyle/>
          <a:p>
            <a:pPr lvl="0" rtl="0">
              <a:defRPr kern="1200">
                <a:solidFill>
                  <a:srgbClr val="00B050"/>
                </a:solidFill>
                <a:effectLst/>
                <a:latin typeface="+mn-lt"/>
                <a:ea typeface="+mn-ea"/>
                <a:cs typeface="+mn-cs"/>
              </a:defRPr>
            </a:pPr>
            <a:r>
              <a:t>Orientations sur l'éthique en matière de prévention, de soins et de lutte contre la tuberculose</a:t>
            </a:r>
            <a:endParaRPr sz="1200" kern="1200">
              <a:solidFill>
                <a:srgbClr val="00B050"/>
              </a:solidFill>
              <a:effectLst/>
              <a:latin typeface="+mn-lt"/>
              <a:ea typeface="+mn-ea"/>
              <a:cs typeface="+mn-cs"/>
            </a:endParaRPr>
          </a:p>
          <a:p>
            <a:pPr>
              <a:defRPr u="sng" kern="1200">
                <a:solidFill>
                  <a:schemeClr val="tx1"/>
                </a:solidFill>
                <a:effectLst/>
                <a:latin typeface="+mn-lt"/>
                <a:ea typeface="+mn-ea"/>
                <a:cs typeface="+mn-cs"/>
                <a:hlinkClick r:id="rId3"/>
              </a:defRPr>
            </a:pPr>
            <a:r>
              <a:t>https://www.who.int/fr/publications/i/item/9789241500531</a:t>
            </a:r>
            <a:endParaRPr sz="1200" u="sng" kern="1200">
              <a:solidFill>
                <a:schemeClr val="tx1"/>
              </a:solidFill>
              <a:effectLst/>
              <a:latin typeface="+mn-lt"/>
              <a:ea typeface="+mn-ea"/>
              <a:cs typeface="+mn-cs"/>
            </a:endParaRPr>
          </a:p>
          <a:p>
            <a:endParaRPr sz="1200" u="sng" kern="1200">
              <a:solidFill>
                <a:schemeClr val="tx1"/>
              </a:solidFill>
              <a:effectLst/>
              <a:latin typeface="+mn-lt"/>
              <a:ea typeface="+mn-ea"/>
              <a:cs typeface="+mn-cs"/>
            </a:endParaRPr>
          </a:p>
          <a:p>
            <a:pPr lvl="0" rtl="0">
              <a:defRPr kern="1200">
                <a:solidFill>
                  <a:schemeClr val="tx1"/>
                </a:solidFill>
                <a:effectLst/>
                <a:latin typeface="+mn-lt"/>
                <a:ea typeface="+mn-ea"/>
                <a:cs typeface="+mn-cs"/>
              </a:defRPr>
            </a:pPr>
            <a:r>
              <a:t>Lignes directrices pour la gestion des questions éthiques lors des flambées de maladies infectieuses</a:t>
            </a:r>
            <a:endParaRPr sz="1200" kern="1200">
              <a:solidFill>
                <a:schemeClr val="tx1"/>
              </a:solidFill>
              <a:effectLst/>
              <a:latin typeface="+mn-lt"/>
              <a:ea typeface="+mn-ea"/>
              <a:cs typeface="+mn-cs"/>
            </a:endParaRPr>
          </a:p>
          <a:p>
            <a:pPr>
              <a:defRPr u="sng" kern="1200">
                <a:solidFill>
                  <a:schemeClr val="tx1"/>
                </a:solidFill>
                <a:effectLst/>
                <a:latin typeface="+mn-lt"/>
                <a:ea typeface="+mn-ea"/>
                <a:cs typeface="+mn-cs"/>
                <a:hlinkClick r:id="rId4"/>
              </a:defRPr>
            </a:pPr>
            <a:r>
              <a:t>https://apps.who.int/iris/bitstream/handle/10665/275799/9789242549836-fre.pdf?sequence=1&amp;isAllowed=y</a:t>
            </a:r>
            <a:endParaRPr sz="1200" u="sng" kern="1200">
              <a:solidFill>
                <a:schemeClr val="tx1"/>
              </a:solidFill>
              <a:effectLst/>
              <a:latin typeface="+mn-lt"/>
              <a:ea typeface="+mn-ea"/>
              <a:cs typeface="+mn-cs"/>
            </a:endParaRPr>
          </a:p>
          <a:p>
            <a:endParaRPr sz="1200" u="sng" kern="1200">
              <a:solidFill>
                <a:schemeClr val="tx1"/>
              </a:solidFill>
              <a:effectLst/>
              <a:latin typeface="+mn-lt"/>
              <a:ea typeface="+mn-ea"/>
              <a:cs typeface="+mn-cs"/>
            </a:endParaRPr>
          </a:p>
        </p:txBody>
      </p:sp>
      <p:sp>
        <p:nvSpPr>
          <p:cNvPr id="4" name="Espace réservé du numéro de diapositive 3"/>
          <p:cNvSpPr>
            <a:spLocks noGrp="1"/>
          </p:cNvSpPr>
          <p:nvPr>
            <p:ph type="sldNum" sz="quarter" idx="10"/>
          </p:nvPr>
        </p:nvSpPr>
        <p:spPr/>
        <p:txBody>
          <a:bodyPr/>
          <a:lstStyle/>
          <a:p>
            <a:fld id="{3874170C-C510-4B29-B022-6B82944C1C62}" type="slidenum">
              <a:rPr lang="fr-FR" smtClean="0"/>
              <a:t>32</a:t>
            </a:fld>
            <a:endParaRPr lang="fr-FR"/>
          </a:p>
        </p:txBody>
      </p:sp>
    </p:spTree>
    <p:extLst>
      <p:ext uri="{BB962C8B-B14F-4D97-AF65-F5344CB8AC3E}">
        <p14:creationId xmlns:p14="http://schemas.microsoft.com/office/powerpoint/2010/main" val="403958503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commentaires 2"/>
          <p:cNvSpPr>
            <a:spLocks noGrp="1"/>
          </p:cNvSpPr>
          <p:nvPr>
            <p:ph type="body" idx="1"/>
          </p:nvPr>
        </p:nvSpPr>
        <p:spPr/>
        <p:txBody>
          <a:bodyPr/>
          <a:lstStyle/>
          <a:p>
            <a:endParaRPr>
              <a:ea typeface="Calibri"/>
              <a:cs typeface="Calibri"/>
            </a:endParaRPr>
          </a:p>
        </p:txBody>
      </p:sp>
      <p:sp>
        <p:nvSpPr>
          <p:cNvPr id="4" name="Espace réservé du numéro de diapositive 3"/>
          <p:cNvSpPr>
            <a:spLocks noGrp="1"/>
          </p:cNvSpPr>
          <p:nvPr>
            <p:ph type="sldNum" sz="quarter" idx="10"/>
          </p:nvPr>
        </p:nvSpPr>
        <p:spPr>
          <a:xfrm>
            <a:off x="3857132" y="9441579"/>
            <a:ext cx="2950475" cy="499347"/>
          </a:xfrm>
          <a:prstGeom prst="rect">
            <a:avLst/>
          </a:prstGeom>
        </p:spPr>
        <p:txBody>
          <a:bodyPr/>
          <a:lstStyle/>
          <a:p>
            <a:fld id="{3874170C-C510-4B29-B022-6B82944C1C62}" type="slidenum">
              <a:rPr lang="fr-FR" smtClean="0">
                <a:solidFill>
                  <a:prstClr val="black"/>
                </a:solidFill>
                <a:latin typeface="Calibri" panose="020F0502020204030204"/>
              </a:rPr>
              <a:t>33</a:t>
            </a:fld>
            <a:endParaRPr>
              <a:solidFill>
                <a:prstClr val="black"/>
              </a:solidFill>
              <a:latin typeface="Calibri" panose="020F0502020204030204"/>
            </a:endParaRPr>
          </a:p>
        </p:txBody>
      </p:sp>
    </p:spTree>
    <p:extLst>
      <p:ext uri="{BB962C8B-B14F-4D97-AF65-F5344CB8AC3E}">
        <p14:creationId xmlns:p14="http://schemas.microsoft.com/office/powerpoint/2010/main" val="148070723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commentaires 2"/>
          <p:cNvSpPr>
            <a:spLocks noGrp="1"/>
          </p:cNvSpPr>
          <p:nvPr>
            <p:ph type="body" idx="1"/>
          </p:nvPr>
        </p:nvSpPr>
        <p:spPr/>
        <p:txBody>
          <a:bodyPr/>
          <a:lstStyle/>
          <a:p>
            <a:endParaRPr>
              <a:ea typeface="Calibri"/>
              <a:cs typeface="Calibri"/>
            </a:endParaRPr>
          </a:p>
        </p:txBody>
      </p:sp>
      <p:sp>
        <p:nvSpPr>
          <p:cNvPr id="4" name="Espace réservé du numéro de diapositive 3"/>
          <p:cNvSpPr>
            <a:spLocks noGrp="1"/>
          </p:cNvSpPr>
          <p:nvPr>
            <p:ph type="sldNum" sz="quarter" idx="10"/>
          </p:nvPr>
        </p:nvSpPr>
        <p:spPr>
          <a:xfrm>
            <a:off x="3857132" y="9441579"/>
            <a:ext cx="2950475" cy="499347"/>
          </a:xfrm>
          <a:prstGeom prst="rect">
            <a:avLst/>
          </a:prstGeom>
        </p:spPr>
        <p:txBody>
          <a:bodyPr/>
          <a:lstStyle/>
          <a:p>
            <a:pPr hangingPunct="0"/>
            <a:fld id="{3874170C-C510-4B29-B022-6B82944C1C62}" type="slidenum">
              <a:rPr lang="fr-FR" kern="0">
                <a:solidFill>
                  <a:prstClr val="black"/>
                </a:solidFill>
                <a:cs typeface="Calibri"/>
                <a:sym typeface="Calibri"/>
              </a:rPr>
              <a:pPr hangingPunct="0"/>
              <a:t>34</a:t>
            </a:fld>
            <a:endParaRPr kern="0">
              <a:solidFill>
                <a:prstClr val="black"/>
              </a:solidFill>
              <a:cs typeface="Calibri"/>
              <a:sym typeface="Calibri"/>
            </a:endParaRPr>
          </a:p>
        </p:txBody>
      </p:sp>
    </p:spTree>
    <p:extLst>
      <p:ext uri="{BB962C8B-B14F-4D97-AF65-F5344CB8AC3E}">
        <p14:creationId xmlns:p14="http://schemas.microsoft.com/office/powerpoint/2010/main" val="36493259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0" name="Shape 620"/>
          <p:cNvSpPr>
            <a:spLocks noGrp="1" noRot="1" noChangeAspect="1"/>
          </p:cNvSpPr>
          <p:nvPr>
            <p:ph type="sldImg"/>
          </p:nvPr>
        </p:nvSpPr>
        <p:spPr>
          <a:xfrm>
            <a:off x="381000" y="685800"/>
            <a:ext cx="6096000" cy="3429000"/>
          </a:xfrm>
          <a:prstGeom prst="rect">
            <a:avLst/>
          </a:prstGeom>
        </p:spPr>
        <p:txBody>
          <a:bodyPr/>
          <a:lstStyle/>
          <a:p>
            <a:endParaRPr/>
          </a:p>
        </p:txBody>
      </p:sp>
      <p:sp>
        <p:nvSpPr>
          <p:cNvPr id="621" name="Shape 621"/>
          <p:cNvSpPr>
            <a:spLocks noGrp="1"/>
          </p:cNvSpPr>
          <p:nvPr>
            <p:ph type="body" sz="quarter" idx="1"/>
          </p:nvPr>
        </p:nvSpPr>
        <p:spPr>
          <a:prstGeom prst="rect">
            <a:avLst/>
          </a:prstGeom>
        </p:spPr>
        <p:txBody>
          <a:bodyPr/>
          <a:lstStyle>
            <a:lvl1pPr>
              <a:spcBef>
                <a:spcPts val="0"/>
              </a:spcBef>
            </a:lvl1pPr>
          </a:lstStyle>
          <a:p>
            <a:r>
              <a:t> </a:t>
            </a:r>
          </a:p>
        </p:txBody>
      </p:sp>
    </p:spTree>
    <p:extLst>
      <p:ext uri="{BB962C8B-B14F-4D97-AF65-F5344CB8AC3E}">
        <p14:creationId xmlns:p14="http://schemas.microsoft.com/office/powerpoint/2010/main" val="148774582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commentaires 2"/>
          <p:cNvSpPr>
            <a:spLocks noGrp="1"/>
          </p:cNvSpPr>
          <p:nvPr>
            <p:ph type="body" idx="1"/>
          </p:nvPr>
        </p:nvSpPr>
        <p:spPr/>
        <p:txBody>
          <a:bodyPr/>
          <a:lstStyle/>
          <a:p>
            <a:endParaRPr>
              <a:ea typeface="Calibri"/>
              <a:cs typeface="Calibri"/>
            </a:endParaRPr>
          </a:p>
        </p:txBody>
      </p:sp>
      <p:sp>
        <p:nvSpPr>
          <p:cNvPr id="4" name="Espace réservé du numéro de diapositive 3"/>
          <p:cNvSpPr>
            <a:spLocks noGrp="1"/>
          </p:cNvSpPr>
          <p:nvPr>
            <p:ph type="sldNum" sz="quarter" idx="10"/>
          </p:nvPr>
        </p:nvSpPr>
        <p:spPr>
          <a:xfrm>
            <a:off x="3857132" y="9441579"/>
            <a:ext cx="2950475" cy="499347"/>
          </a:xfrm>
          <a:prstGeom prst="rect">
            <a:avLst/>
          </a:prstGeom>
        </p:spPr>
        <p:txBody>
          <a:bodyPr/>
          <a:lstStyle/>
          <a:p>
            <a:pPr hangingPunct="0"/>
            <a:fld id="{3874170C-C510-4B29-B022-6B82944C1C62}" type="slidenum">
              <a:rPr lang="fr-FR" kern="0">
                <a:solidFill>
                  <a:prstClr val="black"/>
                </a:solidFill>
                <a:cs typeface="Calibri"/>
                <a:sym typeface="Calibri"/>
              </a:rPr>
              <a:pPr hangingPunct="0"/>
              <a:t>35</a:t>
            </a:fld>
            <a:endParaRPr kern="0">
              <a:solidFill>
                <a:prstClr val="black"/>
              </a:solidFill>
              <a:cs typeface="Calibri"/>
              <a:sym typeface="Calibri"/>
            </a:endParaRPr>
          </a:p>
        </p:txBody>
      </p:sp>
    </p:spTree>
    <p:extLst>
      <p:ext uri="{BB962C8B-B14F-4D97-AF65-F5344CB8AC3E}">
        <p14:creationId xmlns:p14="http://schemas.microsoft.com/office/powerpoint/2010/main" val="428908909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commentaires 2"/>
          <p:cNvSpPr>
            <a:spLocks noGrp="1"/>
          </p:cNvSpPr>
          <p:nvPr>
            <p:ph type="body" idx="1"/>
          </p:nvPr>
        </p:nvSpPr>
        <p:spPr/>
        <p:txBody>
          <a:bodyPr/>
          <a:lstStyle/>
          <a:p>
            <a:endParaRPr>
              <a:ea typeface="Calibri"/>
              <a:cs typeface="Calibri"/>
            </a:endParaRPr>
          </a:p>
        </p:txBody>
      </p:sp>
      <p:sp>
        <p:nvSpPr>
          <p:cNvPr id="4" name="Espace réservé du numéro de diapositive 3"/>
          <p:cNvSpPr>
            <a:spLocks noGrp="1"/>
          </p:cNvSpPr>
          <p:nvPr>
            <p:ph type="sldNum" sz="quarter" idx="10"/>
          </p:nvPr>
        </p:nvSpPr>
        <p:spPr>
          <a:xfrm>
            <a:off x="3857132" y="9441579"/>
            <a:ext cx="2950475" cy="499347"/>
          </a:xfrm>
          <a:prstGeom prst="rect">
            <a:avLst/>
          </a:prstGeom>
        </p:spPr>
        <p:txBody>
          <a:bodyPr/>
          <a:lstStyle/>
          <a:p>
            <a:pPr hangingPunct="0"/>
            <a:fld id="{3874170C-C510-4B29-B022-6B82944C1C62}" type="slidenum">
              <a:rPr lang="fr-FR" kern="0">
                <a:solidFill>
                  <a:prstClr val="black"/>
                </a:solidFill>
                <a:cs typeface="Calibri"/>
                <a:sym typeface="Calibri"/>
              </a:rPr>
              <a:pPr hangingPunct="0"/>
              <a:t>36</a:t>
            </a:fld>
            <a:endParaRPr kern="0">
              <a:solidFill>
                <a:prstClr val="black"/>
              </a:solidFill>
              <a:cs typeface="Calibri"/>
              <a:sym typeface="Calibri"/>
            </a:endParaRPr>
          </a:p>
        </p:txBody>
      </p:sp>
    </p:spTree>
    <p:extLst>
      <p:ext uri="{BB962C8B-B14F-4D97-AF65-F5344CB8AC3E}">
        <p14:creationId xmlns:p14="http://schemas.microsoft.com/office/powerpoint/2010/main" val="12476142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commentaires 2"/>
          <p:cNvSpPr>
            <a:spLocks noGrp="1"/>
          </p:cNvSpPr>
          <p:nvPr>
            <p:ph type="body" idx="1"/>
          </p:nvPr>
        </p:nvSpPr>
        <p:spPr/>
        <p:txBody>
          <a:bodyPr/>
          <a:lstStyle/>
          <a:p>
            <a:endParaRPr>
              <a:ea typeface="Calibri"/>
              <a:cs typeface="Calibri"/>
            </a:endParaRPr>
          </a:p>
        </p:txBody>
      </p:sp>
      <p:sp>
        <p:nvSpPr>
          <p:cNvPr id="4" name="Espace réservé du numéro de diapositive 3"/>
          <p:cNvSpPr>
            <a:spLocks noGrp="1"/>
          </p:cNvSpPr>
          <p:nvPr>
            <p:ph type="sldNum" sz="quarter" idx="10"/>
          </p:nvPr>
        </p:nvSpPr>
        <p:spPr>
          <a:xfrm>
            <a:off x="3857132" y="9441579"/>
            <a:ext cx="2950475" cy="499347"/>
          </a:xfrm>
          <a:prstGeom prst="rect">
            <a:avLst/>
          </a:prstGeom>
        </p:spPr>
        <p:txBody>
          <a:bodyPr/>
          <a:lstStyle/>
          <a:p>
            <a:pPr hangingPunct="0"/>
            <a:fld id="{3874170C-C510-4B29-B022-6B82944C1C62}" type="slidenum">
              <a:rPr lang="fr-FR" kern="0">
                <a:solidFill>
                  <a:prstClr val="black"/>
                </a:solidFill>
                <a:cs typeface="Calibri"/>
                <a:sym typeface="Calibri"/>
              </a:rPr>
              <a:pPr hangingPunct="0"/>
              <a:t>37</a:t>
            </a:fld>
            <a:endParaRPr kern="0">
              <a:solidFill>
                <a:prstClr val="black"/>
              </a:solidFill>
              <a:cs typeface="Calibri"/>
              <a:sym typeface="Calibri"/>
            </a:endParaRPr>
          </a:p>
        </p:txBody>
      </p:sp>
    </p:spTree>
    <p:extLst>
      <p:ext uri="{BB962C8B-B14F-4D97-AF65-F5344CB8AC3E}">
        <p14:creationId xmlns:p14="http://schemas.microsoft.com/office/powerpoint/2010/main" val="419785719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2" name="Shape 632"/>
          <p:cNvSpPr>
            <a:spLocks noGrp="1" noRot="1" noChangeAspect="1"/>
          </p:cNvSpPr>
          <p:nvPr>
            <p:ph type="sldImg"/>
          </p:nvPr>
        </p:nvSpPr>
        <p:spPr>
          <a:xfrm>
            <a:off x="381000" y="685800"/>
            <a:ext cx="6096000" cy="3429000"/>
          </a:xfrm>
          <a:prstGeom prst="rect">
            <a:avLst/>
          </a:prstGeom>
        </p:spPr>
        <p:txBody>
          <a:bodyPr/>
          <a:lstStyle/>
          <a:p>
            <a:endParaRPr/>
          </a:p>
        </p:txBody>
      </p:sp>
      <p:sp>
        <p:nvSpPr>
          <p:cNvPr id="633" name="Shape 633"/>
          <p:cNvSpPr>
            <a:spLocks noGrp="1"/>
          </p:cNvSpPr>
          <p:nvPr>
            <p:ph type="body" sz="quarter" idx="1"/>
          </p:nvPr>
        </p:nvSpPr>
        <p:spPr>
          <a:prstGeom prst="rect">
            <a:avLst/>
          </a:prstGeom>
        </p:spPr>
        <p:txBody>
          <a:bodyPr/>
          <a:lstStyle>
            <a:lvl1pPr>
              <a:spcBef>
                <a:spcPts val="0"/>
              </a:spcBef>
            </a:lvl1pPr>
          </a:lstStyle>
          <a:p>
            <a:r>
              <a:t> </a:t>
            </a:r>
          </a:p>
        </p:txBody>
      </p:sp>
    </p:spTree>
    <p:extLst>
      <p:ext uri="{BB962C8B-B14F-4D97-AF65-F5344CB8AC3E}">
        <p14:creationId xmlns:p14="http://schemas.microsoft.com/office/powerpoint/2010/main" val="305843200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2" name="Shape 632"/>
          <p:cNvSpPr>
            <a:spLocks noGrp="1" noRot="1" noChangeAspect="1"/>
          </p:cNvSpPr>
          <p:nvPr>
            <p:ph type="sldImg"/>
          </p:nvPr>
        </p:nvSpPr>
        <p:spPr>
          <a:xfrm>
            <a:off x="381000" y="685800"/>
            <a:ext cx="6096000" cy="3429000"/>
          </a:xfrm>
          <a:prstGeom prst="rect">
            <a:avLst/>
          </a:prstGeom>
        </p:spPr>
        <p:txBody>
          <a:bodyPr/>
          <a:lstStyle/>
          <a:p>
            <a:endParaRPr/>
          </a:p>
        </p:txBody>
      </p:sp>
      <p:sp>
        <p:nvSpPr>
          <p:cNvPr id="633" name="Shape 633"/>
          <p:cNvSpPr>
            <a:spLocks noGrp="1"/>
          </p:cNvSpPr>
          <p:nvPr>
            <p:ph type="body" sz="quarter" idx="1"/>
          </p:nvPr>
        </p:nvSpPr>
        <p:spPr>
          <a:prstGeom prst="rect">
            <a:avLst/>
          </a:prstGeom>
        </p:spPr>
        <p:txBody>
          <a:bodyPr/>
          <a:lstStyle>
            <a:lvl1pPr>
              <a:spcBef>
                <a:spcPts val="0"/>
              </a:spcBef>
            </a:lvl1pPr>
          </a:lstStyle>
          <a:p>
            <a:r>
              <a:t> </a:t>
            </a:r>
          </a:p>
        </p:txBody>
      </p:sp>
    </p:spTree>
    <p:extLst>
      <p:ext uri="{BB962C8B-B14F-4D97-AF65-F5344CB8AC3E}">
        <p14:creationId xmlns:p14="http://schemas.microsoft.com/office/powerpoint/2010/main" val="41970236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t>Vous êtes sans doute nombreux à avoir entendu parler de la notion de violence fondée sur le genre. Il s'agit d'un acte de violence commis au préjudice d'une personne en raison de son genre. Si la violence fondée sur le genre touche aussi bien les femmes que les hommes, les victimes sont quand même pour la plupart des femmes et des filles.</a:t>
            </a:r>
          </a:p>
          <a:p>
            <a:endParaRPr/>
          </a:p>
          <a:p>
            <a:r>
              <a:t>L'exploitation et les abus sexuels, qui relèvent de la violence fondée sur le genre, sont des actes commis par des membres du personnel et du personnel associé qui profitent de leur position de force par rapport aux bénéficiaires de l'assistance et aux membres vulnérables de la communauté.</a:t>
            </a:r>
          </a:p>
        </p:txBody>
      </p:sp>
      <p:sp>
        <p:nvSpPr>
          <p:cNvPr id="4" name="Slide Number Placeholder 3"/>
          <p:cNvSpPr>
            <a:spLocks noGrp="1"/>
          </p:cNvSpPr>
          <p:nvPr>
            <p:ph type="sldNum" sz="quarter" idx="5"/>
          </p:nvPr>
        </p:nvSpPr>
        <p:spPr>
          <a:xfrm>
            <a:off x="3857132" y="9441579"/>
            <a:ext cx="2950475" cy="499347"/>
          </a:xfrm>
          <a:prstGeom prst="rect">
            <a:avLst/>
          </a:prstGeom>
        </p:spPr>
        <p:txBody>
          <a:bodyPr/>
          <a:lstStyle/>
          <a:p>
            <a:fld id="{B6BFF8CA-F518-EC40-BF1B-9782939603F9}" type="slidenum">
              <a:rPr lang="en-US" smtClean="0">
                <a:solidFill>
                  <a:prstClr val="black"/>
                </a:solidFill>
              </a:rPr>
              <a:t>49</a:t>
            </a:fld>
            <a:endParaRPr>
              <a:solidFill>
                <a:prstClr val="black"/>
              </a:solidFill>
            </a:endParaRPr>
          </a:p>
        </p:txBody>
      </p:sp>
    </p:spTree>
    <p:extLst>
      <p:ext uri="{BB962C8B-B14F-4D97-AF65-F5344CB8AC3E}">
        <p14:creationId xmlns:p14="http://schemas.microsoft.com/office/powerpoint/2010/main" val="24735920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3"/>
        <p:cNvGrpSpPr/>
        <p:nvPr/>
      </p:nvGrpSpPr>
      <p:grpSpPr>
        <a:xfrm>
          <a:off x="0" y="0"/>
          <a:ext cx="0" cy="0"/>
          <a:chOff x="0" y="0"/>
          <a:chExt cx="0" cy="0"/>
        </a:xfrm>
      </p:grpSpPr>
      <p:sp>
        <p:nvSpPr>
          <p:cNvPr id="374" name="Google Shape;374;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5" name="Google Shape;375;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76" name="Google Shape;376;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Calibri"/>
              <a:buNone/>
              <a:tabLst/>
            </a:pPr>
            <a:fld id="{00000000-1234-1234-1234-123412341234}" type="slidenum">
              <a:rPr kumimoji="0" lang="en-CA" sz="1200" b="0" i="0" u="none" strike="noStrike" kern="1200" cap="none" spc="0" normalizeH="0" baseline="0" noProof="0">
                <a:ln>
                  <a:noFill/>
                </a:ln>
                <a:solidFill>
                  <a:srgbClr val="000000"/>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200"/>
                <a:buFont typeface="Calibri"/>
                <a:buNone/>
                <a:tabLst/>
              </a:pPr>
              <a:t>53</a:t>
            </a:fld>
            <a:endParaRPr kumimoji="0" sz="1200" b="0" i="0" u="none" strike="noStrike" kern="1200" cap="none" normalizeH="0" baseline="0">
              <a:ln>
                <a:noFill/>
              </a:ln>
              <a:solidFill>
                <a:srgbClr val="000000"/>
              </a:solidFill>
              <a:effectLst/>
              <a:uLnTx/>
              <a:uFillTx/>
              <a:latin typeface="Calibri"/>
              <a:ea typeface="Calibri"/>
              <a:cs typeface="Calibri"/>
              <a:sym typeface="Calibri"/>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3"/>
        <p:cNvGrpSpPr/>
        <p:nvPr/>
      </p:nvGrpSpPr>
      <p:grpSpPr>
        <a:xfrm>
          <a:off x="0" y="0"/>
          <a:ext cx="0" cy="0"/>
          <a:chOff x="0" y="0"/>
          <a:chExt cx="0" cy="0"/>
        </a:xfrm>
      </p:grpSpPr>
      <p:sp>
        <p:nvSpPr>
          <p:cNvPr id="514" name="Google Shape;514;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15" name="Google Shape;515;p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16" name="Google Shape;516;p1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Calibri"/>
              <a:buNone/>
              <a:tabLst/>
            </a:pPr>
            <a:fld id="{00000000-1234-1234-1234-123412341234}" type="slidenum">
              <a:rPr kumimoji="0" lang="en-CA" sz="1200" b="0" i="0" u="none" strike="noStrike" kern="1200" cap="none" spc="0" normalizeH="0" baseline="0" noProof="0">
                <a:ln>
                  <a:noFill/>
                </a:ln>
                <a:solidFill>
                  <a:srgbClr val="000000"/>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200"/>
                <a:buFont typeface="Calibri"/>
                <a:buNone/>
                <a:tabLst/>
              </a:pPr>
              <a:t>54</a:t>
            </a:fld>
            <a:endParaRPr kumimoji="0" sz="1200" b="0" i="0" u="none" strike="noStrike" kern="1200" cap="none" normalizeH="0" baseline="0">
              <a:ln>
                <a:noFill/>
              </a:ln>
              <a:solidFill>
                <a:srgbClr val="000000"/>
              </a:solidFill>
              <a:effectLst/>
              <a:uLnTx/>
              <a:uFillTx/>
              <a:latin typeface="Calibri"/>
              <a:ea typeface="Calibri"/>
              <a:cs typeface="Calibri"/>
              <a:sym typeface="Calibri"/>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5"/>
        <p:cNvGrpSpPr/>
        <p:nvPr/>
      </p:nvGrpSpPr>
      <p:grpSpPr>
        <a:xfrm>
          <a:off x="0" y="0"/>
          <a:ext cx="0" cy="0"/>
          <a:chOff x="0" y="0"/>
          <a:chExt cx="0" cy="0"/>
        </a:xfrm>
      </p:grpSpPr>
      <p:sp>
        <p:nvSpPr>
          <p:cNvPr id="486" name="Google Shape;486;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87" name="Google Shape;487;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88" name="Google Shape;488;p1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Calibri"/>
              <a:buNone/>
              <a:tabLst/>
            </a:pPr>
            <a:fld id="{00000000-1234-1234-1234-123412341234}" type="slidenum">
              <a:rPr kumimoji="0" lang="en-CA" sz="1200" b="0" i="0" u="none" strike="noStrike" kern="1200" cap="none" spc="0" normalizeH="0" baseline="0" noProof="0">
                <a:ln>
                  <a:noFill/>
                </a:ln>
                <a:solidFill>
                  <a:srgbClr val="000000"/>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200"/>
                <a:buFont typeface="Calibri"/>
                <a:buNone/>
                <a:tabLst/>
              </a:pPr>
              <a:t>55</a:t>
            </a:fld>
            <a:endParaRPr kumimoji="0" sz="1200" b="0" i="0" u="none" strike="noStrike" kern="1200" cap="none" normalizeH="0" baseline="0">
              <a:ln>
                <a:noFill/>
              </a:ln>
              <a:solidFill>
                <a:srgbClr val="000000"/>
              </a:solidFill>
              <a:effectLst/>
              <a:uLnTx/>
              <a:uFillTx/>
              <a:latin typeface="Calibri"/>
              <a:ea typeface="Calibri"/>
              <a:cs typeface="Calibri"/>
              <a:sym typeface="Calibri"/>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2" name="Shape 632"/>
          <p:cNvSpPr>
            <a:spLocks noGrp="1" noRot="1" noChangeAspect="1"/>
          </p:cNvSpPr>
          <p:nvPr>
            <p:ph type="sldImg"/>
          </p:nvPr>
        </p:nvSpPr>
        <p:spPr>
          <a:xfrm>
            <a:off x="381000" y="685800"/>
            <a:ext cx="6096000" cy="3429000"/>
          </a:xfrm>
          <a:prstGeom prst="rect">
            <a:avLst/>
          </a:prstGeom>
        </p:spPr>
        <p:txBody>
          <a:bodyPr/>
          <a:lstStyle/>
          <a:p>
            <a:endParaRPr/>
          </a:p>
        </p:txBody>
      </p:sp>
      <p:sp>
        <p:nvSpPr>
          <p:cNvPr id="633" name="Shape 633"/>
          <p:cNvSpPr>
            <a:spLocks noGrp="1"/>
          </p:cNvSpPr>
          <p:nvPr>
            <p:ph type="body" sz="quarter" idx="1"/>
          </p:nvPr>
        </p:nvSpPr>
        <p:spPr>
          <a:prstGeom prst="rect">
            <a:avLst/>
          </a:prstGeom>
        </p:spPr>
        <p:txBody>
          <a:bodyPr/>
          <a:lstStyle>
            <a:lvl1pPr>
              <a:spcBef>
                <a:spcPts val="0"/>
              </a:spcBef>
            </a:lvl1pPr>
          </a:lstStyle>
          <a:p>
            <a:r>
              <a:t> </a:t>
            </a:r>
          </a:p>
        </p:txBody>
      </p:sp>
    </p:spTree>
    <p:extLst>
      <p:ext uri="{BB962C8B-B14F-4D97-AF65-F5344CB8AC3E}">
        <p14:creationId xmlns:p14="http://schemas.microsoft.com/office/powerpoint/2010/main" val="33590305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0" name="Shape 620"/>
          <p:cNvSpPr>
            <a:spLocks noGrp="1" noRot="1" noChangeAspect="1"/>
          </p:cNvSpPr>
          <p:nvPr>
            <p:ph type="sldImg"/>
          </p:nvPr>
        </p:nvSpPr>
        <p:spPr>
          <a:xfrm>
            <a:off x="381000" y="685800"/>
            <a:ext cx="6096000" cy="3429000"/>
          </a:xfrm>
          <a:prstGeom prst="rect">
            <a:avLst/>
          </a:prstGeom>
        </p:spPr>
        <p:txBody>
          <a:bodyPr/>
          <a:lstStyle/>
          <a:p>
            <a:endParaRPr/>
          </a:p>
        </p:txBody>
      </p:sp>
      <p:sp>
        <p:nvSpPr>
          <p:cNvPr id="621" name="Shape 621"/>
          <p:cNvSpPr>
            <a:spLocks noGrp="1"/>
          </p:cNvSpPr>
          <p:nvPr>
            <p:ph type="body" sz="quarter" idx="1"/>
          </p:nvPr>
        </p:nvSpPr>
        <p:spPr>
          <a:prstGeom prst="rect">
            <a:avLst/>
          </a:prstGeom>
        </p:spPr>
        <p:txBody>
          <a:bodyPr/>
          <a:lstStyle>
            <a:lvl1pPr>
              <a:spcBef>
                <a:spcPts val="0"/>
              </a:spcBef>
            </a:lvl1pPr>
          </a:lstStyle>
          <a:p>
            <a:r>
              <a:t> </a:t>
            </a:r>
          </a:p>
        </p:txBody>
      </p:sp>
    </p:spTree>
    <p:extLst>
      <p:ext uri="{BB962C8B-B14F-4D97-AF65-F5344CB8AC3E}">
        <p14:creationId xmlns:p14="http://schemas.microsoft.com/office/powerpoint/2010/main" val="311589667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2" name="Shape 632"/>
          <p:cNvSpPr>
            <a:spLocks noGrp="1" noRot="1" noChangeAspect="1"/>
          </p:cNvSpPr>
          <p:nvPr>
            <p:ph type="sldImg"/>
          </p:nvPr>
        </p:nvSpPr>
        <p:spPr>
          <a:xfrm>
            <a:off x="381000" y="685800"/>
            <a:ext cx="6096000" cy="3429000"/>
          </a:xfrm>
          <a:prstGeom prst="rect">
            <a:avLst/>
          </a:prstGeom>
        </p:spPr>
        <p:txBody>
          <a:bodyPr/>
          <a:lstStyle/>
          <a:p>
            <a:endParaRPr/>
          </a:p>
        </p:txBody>
      </p:sp>
      <p:sp>
        <p:nvSpPr>
          <p:cNvPr id="633" name="Shape 633"/>
          <p:cNvSpPr>
            <a:spLocks noGrp="1"/>
          </p:cNvSpPr>
          <p:nvPr>
            <p:ph type="body" sz="quarter" idx="1"/>
          </p:nvPr>
        </p:nvSpPr>
        <p:spPr>
          <a:prstGeom prst="rect">
            <a:avLst/>
          </a:prstGeom>
        </p:spPr>
        <p:txBody>
          <a:bodyPr/>
          <a:lstStyle>
            <a:lvl1pPr>
              <a:spcBef>
                <a:spcPts val="0"/>
              </a:spcBef>
            </a:lvl1pPr>
          </a:lstStyle>
          <a:p>
            <a:r>
              <a:t> </a:t>
            </a:r>
          </a:p>
        </p:txBody>
      </p:sp>
    </p:spTree>
    <p:extLst>
      <p:ext uri="{BB962C8B-B14F-4D97-AF65-F5344CB8AC3E}">
        <p14:creationId xmlns:p14="http://schemas.microsoft.com/office/powerpoint/2010/main" val="6359195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notes 2"/>
          <p:cNvSpPr>
            <a:spLocks noGrp="1"/>
          </p:cNvSpPr>
          <p:nvPr>
            <p:ph type="body" idx="1"/>
          </p:nvPr>
        </p:nvSpPr>
        <p:spPr/>
        <p:txBody>
          <a:bodyPr/>
          <a:lstStyle/>
          <a:p>
            <a:endParaRPr/>
          </a:p>
        </p:txBody>
      </p:sp>
    </p:spTree>
    <p:extLst>
      <p:ext uri="{BB962C8B-B14F-4D97-AF65-F5344CB8AC3E}">
        <p14:creationId xmlns:p14="http://schemas.microsoft.com/office/powerpoint/2010/main" val="49492392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notes 2"/>
          <p:cNvSpPr>
            <a:spLocks noGrp="1"/>
          </p:cNvSpPr>
          <p:nvPr>
            <p:ph type="body" idx="1"/>
          </p:nvPr>
        </p:nvSpPr>
        <p:spPr/>
        <p:txBody>
          <a:bodyPr/>
          <a:lstStyle/>
          <a:p>
            <a:endParaRPr/>
          </a:p>
        </p:txBody>
      </p:sp>
    </p:spTree>
    <p:extLst>
      <p:ext uri="{BB962C8B-B14F-4D97-AF65-F5344CB8AC3E}">
        <p14:creationId xmlns:p14="http://schemas.microsoft.com/office/powerpoint/2010/main" val="206154338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9538" y="741363"/>
            <a:ext cx="6580187" cy="3702050"/>
          </a:xfrm>
        </p:spPr>
      </p:sp>
      <p:sp>
        <p:nvSpPr>
          <p:cNvPr id="3" name="Notes Placeholder 2"/>
          <p:cNvSpPr>
            <a:spLocks noGrp="1"/>
          </p:cNvSpPr>
          <p:nvPr>
            <p:ph type="body" idx="1"/>
          </p:nvPr>
        </p:nvSpPr>
        <p:spPr/>
        <p:txBody>
          <a:bodyPr/>
          <a:lstStyle/>
          <a:p>
            <a:endParaRPr/>
          </a:p>
        </p:txBody>
      </p:sp>
      <p:sp>
        <p:nvSpPr>
          <p:cNvPr id="4" name="Header Placeholder 3"/>
          <p:cNvSpPr>
            <a:spLocks noGrp="1"/>
          </p:cNvSpPr>
          <p:nvPr>
            <p:ph type="hdr" sz="quarter" idx="10"/>
          </p:nvPr>
        </p:nvSpPr>
        <p:spPr>
          <a:xfrm>
            <a:off x="0" y="0"/>
            <a:ext cx="2950475" cy="499348"/>
          </a:xfrm>
          <a:prstGeom prst="rect">
            <a:avLst/>
          </a:prstGeom>
        </p:spPr>
        <p:txBody>
          <a:bodyPr/>
          <a:lstStyle/>
          <a:p>
            <a:pPr>
              <a:defRPr>
                <a:solidFill>
                  <a:prstClr val="black"/>
                </a:solidFill>
                <a:latin typeface="Calibri" panose="020F0502020204030204"/>
              </a:defRPr>
            </a:pPr>
            <a:r>
              <a:t>Formation à la recherche des contacts</a:t>
            </a:r>
            <a:endParaRPr>
              <a:solidFill>
                <a:prstClr val="black"/>
              </a:solidFill>
              <a:latin typeface="Calibri" panose="020F0502020204030204"/>
            </a:endParaRPr>
          </a:p>
        </p:txBody>
      </p:sp>
      <p:sp>
        <p:nvSpPr>
          <p:cNvPr id="5" name="Date Placeholder 4"/>
          <p:cNvSpPr>
            <a:spLocks noGrp="1"/>
          </p:cNvSpPr>
          <p:nvPr>
            <p:ph type="dt" idx="11"/>
          </p:nvPr>
        </p:nvSpPr>
        <p:spPr>
          <a:xfrm>
            <a:off x="3857132" y="0"/>
            <a:ext cx="2950475" cy="499348"/>
          </a:xfrm>
          <a:prstGeom prst="rect">
            <a:avLst/>
          </a:prstGeom>
        </p:spPr>
        <p:txBody>
          <a:bodyPr/>
          <a:lstStyle/>
          <a:p>
            <a:fld id="{4CD24AE7-599D-4299-92E5-B0EAB3160789}" type="datetime1">
              <a:rPr lang="fr-FR" smtClean="0">
                <a:solidFill>
                  <a:prstClr val="black"/>
                </a:solidFill>
                <a:latin typeface="Calibri" panose="020F0502020204030204"/>
              </a:rPr>
              <a:t>08/11/2024</a:t>
            </a:fld>
            <a:endParaRPr>
              <a:solidFill>
                <a:prstClr val="black"/>
              </a:solidFill>
              <a:latin typeface="Calibri" panose="020F0502020204030204"/>
            </a:endParaRPr>
          </a:p>
        </p:txBody>
      </p:sp>
    </p:spTree>
    <p:extLst>
      <p:ext uri="{BB962C8B-B14F-4D97-AF65-F5344CB8AC3E}">
        <p14:creationId xmlns:p14="http://schemas.microsoft.com/office/powerpoint/2010/main" val="380434918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commentaires 2"/>
          <p:cNvSpPr>
            <a:spLocks noGrp="1"/>
          </p:cNvSpPr>
          <p:nvPr>
            <p:ph type="body" idx="1"/>
          </p:nvPr>
        </p:nvSpPr>
        <p:spPr/>
        <p:txBody>
          <a:bodyPr/>
          <a:lstStyle/>
          <a:p>
            <a:endParaRPr/>
          </a:p>
        </p:txBody>
      </p:sp>
    </p:spTree>
    <p:extLst>
      <p:ext uri="{BB962C8B-B14F-4D97-AF65-F5344CB8AC3E}">
        <p14:creationId xmlns:p14="http://schemas.microsoft.com/office/powerpoint/2010/main" val="9179170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2" name="Shape 632"/>
          <p:cNvSpPr>
            <a:spLocks noGrp="1" noRot="1" noChangeAspect="1"/>
          </p:cNvSpPr>
          <p:nvPr>
            <p:ph type="sldImg"/>
          </p:nvPr>
        </p:nvSpPr>
        <p:spPr>
          <a:xfrm>
            <a:off x="381000" y="685800"/>
            <a:ext cx="6096000" cy="3429000"/>
          </a:xfrm>
          <a:prstGeom prst="rect">
            <a:avLst/>
          </a:prstGeom>
        </p:spPr>
        <p:txBody>
          <a:bodyPr/>
          <a:lstStyle/>
          <a:p>
            <a:endParaRPr/>
          </a:p>
        </p:txBody>
      </p:sp>
      <p:sp>
        <p:nvSpPr>
          <p:cNvPr id="633" name="Shape 633"/>
          <p:cNvSpPr>
            <a:spLocks noGrp="1"/>
          </p:cNvSpPr>
          <p:nvPr>
            <p:ph type="body" sz="quarter" idx="1"/>
          </p:nvPr>
        </p:nvSpPr>
        <p:spPr>
          <a:prstGeom prst="rect">
            <a:avLst/>
          </a:prstGeom>
        </p:spPr>
        <p:txBody>
          <a:bodyPr/>
          <a:lstStyle>
            <a:lvl1pPr>
              <a:spcBef>
                <a:spcPts val="0"/>
              </a:spcBef>
            </a:lvl1pPr>
          </a:lstStyle>
          <a:p>
            <a:r>
              <a:t> </a:t>
            </a:r>
          </a:p>
        </p:txBody>
      </p:sp>
    </p:spTree>
    <p:extLst>
      <p:ext uri="{BB962C8B-B14F-4D97-AF65-F5344CB8AC3E}">
        <p14:creationId xmlns:p14="http://schemas.microsoft.com/office/powerpoint/2010/main" val="5134344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5" name="Shape 625"/>
          <p:cNvSpPr>
            <a:spLocks noGrp="1" noRot="1" noChangeAspect="1"/>
          </p:cNvSpPr>
          <p:nvPr>
            <p:ph type="sldImg"/>
          </p:nvPr>
        </p:nvSpPr>
        <p:spPr>
          <a:xfrm>
            <a:off x="381000" y="685800"/>
            <a:ext cx="6096000" cy="3429000"/>
          </a:xfrm>
          <a:prstGeom prst="rect">
            <a:avLst/>
          </a:prstGeom>
        </p:spPr>
        <p:txBody>
          <a:bodyPr/>
          <a:lstStyle/>
          <a:p>
            <a:endParaRPr/>
          </a:p>
        </p:txBody>
      </p:sp>
      <p:sp>
        <p:nvSpPr>
          <p:cNvPr id="626" name="Shape 626"/>
          <p:cNvSpPr>
            <a:spLocks noGrp="1"/>
          </p:cNvSpPr>
          <p:nvPr>
            <p:ph type="body" sz="quarter" idx="1"/>
          </p:nvPr>
        </p:nvSpPr>
        <p:spPr>
          <a:prstGeom prst="rect">
            <a:avLst/>
          </a:prstGeom>
        </p:spPr>
        <p:txBody>
          <a:bodyPr/>
          <a:lstStyle>
            <a:lvl1pPr>
              <a:spcBef>
                <a:spcPts val="0"/>
              </a:spcBef>
            </a:lvl1pPr>
          </a:lstStyle>
          <a:p>
            <a:endParaRPr>
              <a:solidFill>
                <a:srgbClr val="000000"/>
              </a:solidFill>
              <a:latin typeface="Calibri"/>
              <a:cs typeface="Calibri"/>
            </a:endParaRPr>
          </a:p>
        </p:txBody>
      </p:sp>
    </p:spTree>
    <p:extLst>
      <p:ext uri="{BB962C8B-B14F-4D97-AF65-F5344CB8AC3E}">
        <p14:creationId xmlns:p14="http://schemas.microsoft.com/office/powerpoint/2010/main" val="786880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a:p>
        </p:txBody>
      </p:sp>
      <p:sp>
        <p:nvSpPr>
          <p:cNvPr id="4" name="Slide Number Placeholder 3"/>
          <p:cNvSpPr>
            <a:spLocks noGrp="1"/>
          </p:cNvSpPr>
          <p:nvPr>
            <p:ph type="sldNum" sz="quarter" idx="10"/>
          </p:nvPr>
        </p:nvSpPr>
        <p:spPr>
          <a:xfrm>
            <a:off x="3857132" y="9441579"/>
            <a:ext cx="2950475" cy="499347"/>
          </a:xfrm>
          <a:prstGeom prst="rect">
            <a:avLst/>
          </a:prstGeom>
        </p:spPr>
        <p:txBody>
          <a:bodyPr/>
          <a:lstStyle/>
          <a:p>
            <a:fld id="{76F05BF2-96EE-449D-A51C-E464D18DCA53}" type="slidenum">
              <a:rPr lang="en-US" smtClean="0">
                <a:solidFill>
                  <a:prstClr val="black"/>
                </a:solidFill>
              </a:rPr>
              <a:t>9</a:t>
            </a:fld>
            <a:endParaRPr>
              <a:solidFill>
                <a:prstClr val="black"/>
              </a:solidFill>
            </a:endParaRPr>
          </a:p>
        </p:txBody>
      </p:sp>
    </p:spTree>
    <p:extLst>
      <p:ext uri="{BB962C8B-B14F-4D97-AF65-F5344CB8AC3E}">
        <p14:creationId xmlns:p14="http://schemas.microsoft.com/office/powerpoint/2010/main" val="33960829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a:p>
        </p:txBody>
      </p:sp>
      <p:sp>
        <p:nvSpPr>
          <p:cNvPr id="4" name="Slide Number Placeholder 3"/>
          <p:cNvSpPr>
            <a:spLocks noGrp="1"/>
          </p:cNvSpPr>
          <p:nvPr>
            <p:ph type="sldNum" sz="quarter" idx="10"/>
          </p:nvPr>
        </p:nvSpPr>
        <p:spPr>
          <a:xfrm>
            <a:off x="3857132" y="9441579"/>
            <a:ext cx="2950475" cy="499347"/>
          </a:xfrm>
          <a:prstGeom prst="rect">
            <a:avLst/>
          </a:prstGeom>
        </p:spPr>
        <p:txBody>
          <a:bodyPr/>
          <a:lstStyle/>
          <a:p>
            <a:fld id="{76F05BF2-96EE-449D-A51C-E464D18DCA53}" type="slidenum">
              <a:rPr lang="en-US" smtClean="0">
                <a:solidFill>
                  <a:prstClr val="black"/>
                </a:solidFill>
              </a:rPr>
              <a:t>10</a:t>
            </a:fld>
            <a:endParaRPr>
              <a:solidFill>
                <a:prstClr val="black"/>
              </a:solidFill>
            </a:endParaRPr>
          </a:p>
        </p:txBody>
      </p:sp>
    </p:spTree>
    <p:extLst>
      <p:ext uri="{BB962C8B-B14F-4D97-AF65-F5344CB8AC3E}">
        <p14:creationId xmlns:p14="http://schemas.microsoft.com/office/powerpoint/2010/main" val="5088063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a:p>
        </p:txBody>
      </p:sp>
      <p:sp>
        <p:nvSpPr>
          <p:cNvPr id="4" name="Slide Number Placeholder 3"/>
          <p:cNvSpPr>
            <a:spLocks noGrp="1"/>
          </p:cNvSpPr>
          <p:nvPr>
            <p:ph type="sldNum" sz="quarter" idx="10"/>
          </p:nvPr>
        </p:nvSpPr>
        <p:spPr>
          <a:xfrm>
            <a:off x="3857132" y="9441579"/>
            <a:ext cx="2950475" cy="499347"/>
          </a:xfrm>
          <a:prstGeom prst="rect">
            <a:avLst/>
          </a:prstGeom>
        </p:spPr>
        <p:txBody>
          <a:bodyPr/>
          <a:lstStyle/>
          <a:p>
            <a:fld id="{76F05BF2-96EE-449D-A51C-E464D18DCA53}" type="slidenum">
              <a:rPr lang="en-US" smtClean="0">
                <a:solidFill>
                  <a:prstClr val="black"/>
                </a:solidFill>
              </a:rPr>
              <a:t>11</a:t>
            </a:fld>
            <a:endParaRPr>
              <a:solidFill>
                <a:prstClr val="black"/>
              </a:solidFill>
            </a:endParaRPr>
          </a:p>
        </p:txBody>
      </p:sp>
    </p:spTree>
    <p:extLst>
      <p:ext uri="{BB962C8B-B14F-4D97-AF65-F5344CB8AC3E}">
        <p14:creationId xmlns:p14="http://schemas.microsoft.com/office/powerpoint/2010/main" val="409323846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9.jpeg"/><Relationship Id="rId4" Type="http://schemas.openxmlformats.org/officeDocument/2006/relationships/image" Target="../media/image8.jpe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5.jpeg"/><Relationship Id="rId4" Type="http://schemas.openxmlformats.org/officeDocument/2006/relationships/image" Target="../media/image16.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5.jpeg"/><Relationship Id="rId4" Type="http://schemas.openxmlformats.org/officeDocument/2006/relationships/image" Target="../media/image11.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5.jpeg"/><Relationship Id="rId4" Type="http://schemas.openxmlformats.org/officeDocument/2006/relationships/image" Target="../media/image11.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5.jpeg"/><Relationship Id="rId4" Type="http://schemas.openxmlformats.org/officeDocument/2006/relationships/image" Target="../media/image11.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jpe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jpe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jpe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jpe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5.jpeg"/><Relationship Id="rId4" Type="http://schemas.openxmlformats.org/officeDocument/2006/relationships/image" Target="../media/image17.png"/></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5.jpeg"/><Relationship Id="rId3" Type="http://schemas.openxmlformats.org/officeDocument/2006/relationships/image" Target="../media/image2.png"/><Relationship Id="rId7"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jpe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jpe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5.jpeg"/><Relationship Id="rId4" Type="http://schemas.openxmlformats.org/officeDocument/2006/relationships/image" Target="../media/image15.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5.jpeg"/><Relationship Id="rId4" Type="http://schemas.openxmlformats.org/officeDocument/2006/relationships/image" Target="../media/image1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5.jpeg"/><Relationship Id="rId4" Type="http://schemas.openxmlformats.org/officeDocument/2006/relationships/image" Target="../media/image15.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5.jpeg"/><Relationship Id="rId4" Type="http://schemas.openxmlformats.org/officeDocument/2006/relationships/image" Target="../media/image15.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cSld name="Title Slide">
    <p:spTree>
      <p:nvGrpSpPr>
        <p:cNvPr id="1" name=""/>
        <p:cNvGrpSpPr/>
        <p:nvPr/>
      </p:nvGrpSpPr>
      <p:grpSpPr>
        <a:xfrm>
          <a:off x="0" y="0"/>
          <a:ext cx="0" cy="0"/>
          <a:chOff x="0" y="0"/>
          <a:chExt cx="0" cy="0"/>
        </a:xfrm>
      </p:grpSpPr>
      <p:sp>
        <p:nvSpPr>
          <p:cNvPr id="22" name="Rectangle 1"/>
          <p:cNvSpPr/>
          <p:nvPr/>
        </p:nvSpPr>
        <p:spPr>
          <a:xfrm>
            <a:off x="0" y="-19237"/>
            <a:ext cx="12192000" cy="4354825"/>
          </a:xfrm>
          <a:prstGeom prst="rect">
            <a:avLst/>
          </a:prstGeom>
          <a:solidFill>
            <a:srgbClr val="ECF2F8"/>
          </a:solidFill>
          <a:ln w="12700">
            <a:miter lim="400000"/>
          </a:ln>
        </p:spPr>
        <p:txBody>
          <a:bodyPr lIns="45719" rIns="45719" anchor="ctr"/>
          <a:lstStyle/>
          <a:p>
            <a:pPr algn="ctr">
              <a:defRPr sz="500">
                <a:solidFill>
                  <a:srgbClr val="FFFFFF"/>
                </a:solidFill>
                <a:latin typeface="Source Sans Pro Regular"/>
                <a:ea typeface="Source Sans Pro Regular"/>
                <a:cs typeface="Source Sans Pro Regular"/>
                <a:sym typeface="Source Sans Pro Regular"/>
              </a:defRPr>
            </a:pPr>
            <a:endParaRPr/>
          </a:p>
        </p:txBody>
      </p:sp>
      <p:pic>
        <p:nvPicPr>
          <p:cNvPr id="23" name="Image" descr="Image"/>
          <p:cNvPicPr>
            <a:picLocks noChangeAspect="1"/>
          </p:cNvPicPr>
          <p:nvPr/>
        </p:nvPicPr>
        <p:blipFill>
          <a:blip r:embed="rId2"/>
          <a:stretch>
            <a:fillRect/>
          </a:stretch>
        </p:blipFill>
        <p:spPr>
          <a:xfrm>
            <a:off x="-13084" y="-15553"/>
            <a:ext cx="6565405" cy="5403206"/>
          </a:xfrm>
          <a:prstGeom prst="rect">
            <a:avLst/>
          </a:prstGeom>
          <a:ln w="12700">
            <a:miter lim="400000"/>
          </a:ln>
        </p:spPr>
      </p:pic>
      <p:sp>
        <p:nvSpPr>
          <p:cNvPr id="26" name="Slide Number"/>
          <p:cNvSpPr txBox="1">
            <a:spLocks noGrp="1"/>
          </p:cNvSpPr>
          <p:nvPr>
            <p:ph type="sldNum" sz="quarter" idx="2"/>
          </p:nvPr>
        </p:nvSpPr>
        <p:spPr>
          <a:xfrm>
            <a:off x="11898501" y="6508748"/>
            <a:ext cx="280874" cy="320041"/>
          </a:xfrm>
          <a:prstGeom prst="rect">
            <a:avLst/>
          </a:prstGeom>
        </p:spPr>
        <p:txBody>
          <a:bodyPr/>
          <a:lstStyle>
            <a:lvl1pPr>
              <a:defRPr sz="1000" b="1">
                <a:solidFill>
                  <a:schemeClr val="tx1">
                    <a:lumMod val="50000"/>
                    <a:lumOff val="50000"/>
                  </a:schemeClr>
                </a:solidFill>
                <a:latin typeface="Source Sans Pro"/>
              </a:defRPr>
            </a:lvl1pPr>
          </a:lstStyle>
          <a:p>
            <a:r>
              <a:rPr lang="fr-FR"/>
              <a:t>1</a:t>
            </a:r>
          </a:p>
        </p:txBody>
      </p:sp>
      <p:sp>
        <p:nvSpPr>
          <p:cNvPr id="29" name="TextBox 7"/>
          <p:cNvSpPr txBox="1"/>
          <p:nvPr/>
        </p:nvSpPr>
        <p:spPr>
          <a:xfrm>
            <a:off x="8472299" y="6457027"/>
            <a:ext cx="3426202"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t>Rapid Response Teams </a:t>
            </a:r>
            <a:r>
              <a:rPr lang="fr-FR"/>
              <a:t>Managers </a:t>
            </a:r>
            <a:r>
              <a:t>Training Package</a:t>
            </a:r>
          </a:p>
        </p:txBody>
      </p:sp>
      <p:sp>
        <p:nvSpPr>
          <p:cNvPr id="30" name="Text Placeholder 6"/>
          <p:cNvSpPr txBox="1"/>
          <p:nvPr/>
        </p:nvSpPr>
        <p:spPr>
          <a:xfrm>
            <a:off x="8157918" y="6611807"/>
            <a:ext cx="3740583"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fr-FR"/>
              <a:t>Module 7</a:t>
            </a:r>
            <a:endParaRPr/>
          </a:p>
        </p:txBody>
      </p:sp>
      <p:pic>
        <p:nvPicPr>
          <p:cNvPr id="31" name="Picture 18" descr="Picture 18"/>
          <p:cNvPicPr>
            <a:picLocks noChangeAspect="1"/>
          </p:cNvPicPr>
          <p:nvPr/>
        </p:nvPicPr>
        <p:blipFill>
          <a:blip r:embed="rId3"/>
          <a:stretch>
            <a:fillRect/>
          </a:stretch>
        </p:blipFill>
        <p:spPr>
          <a:xfrm>
            <a:off x="9002490" y="5116962"/>
            <a:ext cx="2823416" cy="908687"/>
          </a:xfrm>
          <a:prstGeom prst="rect">
            <a:avLst/>
          </a:prstGeom>
          <a:ln w="12700">
            <a:miter lim="400000"/>
          </a:ln>
        </p:spPr>
      </p:pic>
      <p:sp>
        <p:nvSpPr>
          <p:cNvPr id="33" name="Body Level One…"/>
          <p:cNvSpPr txBox="1">
            <a:spLocks noGrp="1"/>
          </p:cNvSpPr>
          <p:nvPr>
            <p:ph type="body" sz="quarter" idx="1"/>
          </p:nvPr>
        </p:nvSpPr>
        <p:spPr>
          <a:xfrm>
            <a:off x="5525728" y="3491867"/>
            <a:ext cx="5925539" cy="914401"/>
          </a:xfrm>
          <a:prstGeom prst="rect">
            <a:avLst/>
          </a:prstGeom>
        </p:spPr>
        <p:txBody>
          <a:bodyPr/>
          <a:lstStyle>
            <a:lvl1pPr>
              <a:defRPr sz="3200">
                <a:latin typeface="Source Sans Pro Bold"/>
                <a:ea typeface="Source Sans Pro Bold"/>
                <a:cs typeface="Source Sans Pro Bold"/>
                <a:sym typeface="Source Sans Pro Bold"/>
              </a:defRPr>
            </a:lvl1pPr>
            <a:lvl2pPr>
              <a:defRPr sz="3200">
                <a:latin typeface="Source Sans Pro Bold"/>
                <a:ea typeface="Source Sans Pro Bold"/>
                <a:cs typeface="Source Sans Pro Bold"/>
                <a:sym typeface="Source Sans Pro Bold"/>
              </a:defRPr>
            </a:lvl2pPr>
            <a:lvl3pPr>
              <a:defRPr sz="3200">
                <a:latin typeface="Source Sans Pro Bold"/>
                <a:ea typeface="Source Sans Pro Bold"/>
                <a:cs typeface="Source Sans Pro Bold"/>
                <a:sym typeface="Source Sans Pro Bold"/>
              </a:defRPr>
            </a:lvl3pPr>
            <a:lvl4pPr>
              <a:defRPr sz="3200">
                <a:latin typeface="Source Sans Pro Bold"/>
                <a:ea typeface="Source Sans Pro Bold"/>
                <a:cs typeface="Source Sans Pro Bold"/>
                <a:sym typeface="Source Sans Pro Bold"/>
              </a:defRPr>
            </a:lvl4pPr>
            <a:lvl5pPr>
              <a:defRPr sz="3200">
                <a:latin typeface="Source Sans Pro Bold"/>
                <a:ea typeface="Source Sans Pro Bold"/>
                <a:cs typeface="Source Sans Pro Bold"/>
                <a:sym typeface="Source Sans Pro Bold"/>
              </a:defRPr>
            </a:lvl5pPr>
          </a:lstStyle>
          <a:p>
            <a:r>
              <a:t>Body Level One</a:t>
            </a:r>
          </a:p>
          <a:p>
            <a:pPr lvl="1"/>
            <a:r>
              <a:t>Body Level Two</a:t>
            </a:r>
          </a:p>
          <a:p>
            <a:pPr lvl="2"/>
            <a:r>
              <a:t>Body Level Three</a:t>
            </a:r>
          </a:p>
          <a:p>
            <a:pPr lvl="3"/>
            <a:r>
              <a:t>Body Level Four</a:t>
            </a:r>
          </a:p>
          <a:p>
            <a:pPr lvl="4"/>
            <a:r>
              <a:t>Body Level Five</a:t>
            </a:r>
          </a:p>
        </p:txBody>
      </p:sp>
      <p:sp>
        <p:nvSpPr>
          <p:cNvPr id="34" name="Title Text"/>
          <p:cNvSpPr txBox="1">
            <a:spLocks noGrp="1"/>
          </p:cNvSpPr>
          <p:nvPr>
            <p:ph type="title"/>
          </p:nvPr>
        </p:nvSpPr>
        <p:spPr>
          <a:xfrm>
            <a:off x="517796" y="1587568"/>
            <a:ext cx="4490141" cy="2410276"/>
          </a:xfrm>
          <a:prstGeom prst="rect">
            <a:avLst/>
          </a:prstGeom>
        </p:spPr>
        <p:txBody>
          <a:bodyPr/>
          <a:lstStyle/>
          <a:p>
            <a:r>
              <a:t>Title Text</a:t>
            </a:r>
          </a:p>
        </p:txBody>
      </p:sp>
      <p:grpSp>
        <p:nvGrpSpPr>
          <p:cNvPr id="2" name="Group 1">
            <a:extLst>
              <a:ext uri="{FF2B5EF4-FFF2-40B4-BE49-F238E27FC236}">
                <a16:creationId xmlns:a16="http://schemas.microsoft.com/office/drawing/2014/main" id="{53115B87-5403-998A-7E63-5DFA18855CCF}"/>
              </a:ext>
            </a:extLst>
          </p:cNvPr>
          <p:cNvGrpSpPr/>
          <p:nvPr userDrawn="1"/>
        </p:nvGrpSpPr>
        <p:grpSpPr>
          <a:xfrm>
            <a:off x="131373" y="6059020"/>
            <a:ext cx="7805420" cy="708025"/>
            <a:chOff x="3027" y="1204"/>
            <a:chExt cx="12292" cy="1115"/>
          </a:xfrm>
        </p:grpSpPr>
        <p:sp>
          <p:nvSpPr>
            <p:cNvPr id="3" name="TextBox 12">
              <a:extLst>
                <a:ext uri="{FF2B5EF4-FFF2-40B4-BE49-F238E27FC236}">
                  <a16:creationId xmlns:a16="http://schemas.microsoft.com/office/drawing/2014/main" id="{2C31C089-0F84-05F2-AF5D-5038E0179B7B}"/>
                </a:ext>
              </a:extLst>
            </p:cNvPr>
            <p:cNvSpPr txBox="1"/>
            <p:nvPr userDrawn="1"/>
          </p:nvSpPr>
          <p:spPr>
            <a:xfrm>
              <a:off x="6929" y="1204"/>
              <a:ext cx="8390" cy="1115"/>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1000" b="0" i="0" dirty="0">
                  <a:solidFill>
                    <a:srgbClr val="000000"/>
                  </a:solidFill>
                  <a:effectLst/>
                  <a:latin typeface="Raleway" pitchFamily="2" charset="0"/>
                </a:rPr>
                <a:t>Le logo «CDC» est la propriété du Département de la santé et des services sociaux des États-Unis, qui a autorisé son utilisation. La présence de ce logo ne signifie pas qu’un produit, un service ou une entreprise ont reçu l’approbation du Département de la santé et des services sociaux ou des Centers for Disease Control and Prevention. </a:t>
              </a:r>
              <a:endParaRPr lang="en-US" sz="1000" dirty="0"/>
            </a:p>
          </p:txBody>
        </p:sp>
        <p:pic>
          <p:nvPicPr>
            <p:cNvPr id="4" name="Picture 3" descr="A logo of the united nations organization&#10;&#10;Description automatically generated with low confidence">
              <a:extLst>
                <a:ext uri="{FF2B5EF4-FFF2-40B4-BE49-F238E27FC236}">
                  <a16:creationId xmlns:a16="http://schemas.microsoft.com/office/drawing/2014/main" id="{F0611EDD-9BC4-E2B6-CF0F-7B3FB5EACCA0}"/>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027" y="1216"/>
              <a:ext cx="1524" cy="1008"/>
            </a:xfrm>
            <a:prstGeom prst="rect">
              <a:avLst/>
            </a:prstGeom>
          </p:spPr>
        </p:pic>
        <p:pic>
          <p:nvPicPr>
            <p:cNvPr id="5" name="Picture 4" descr="Logo&#10;&#10;Description automatically generated">
              <a:extLst>
                <a:ext uri="{FF2B5EF4-FFF2-40B4-BE49-F238E27FC236}">
                  <a16:creationId xmlns:a16="http://schemas.microsoft.com/office/drawing/2014/main" id="{C7D20E36-FB09-0BF5-D46A-E63BB9362476}"/>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5057" y="1258"/>
              <a:ext cx="1386" cy="1008"/>
            </a:xfrm>
            <a:prstGeom prst="rect">
              <a:avLst/>
            </a:prstGeom>
          </p:spPr>
        </p:pic>
      </p:grpSp>
      <p:pic>
        <p:nvPicPr>
          <p:cNvPr id="6" name="Picture 5" descr="WHO_RRT_Logo_Horizontal_fr (2)">
            <a:extLst>
              <a:ext uri="{FF2B5EF4-FFF2-40B4-BE49-F238E27FC236}">
                <a16:creationId xmlns:a16="http://schemas.microsoft.com/office/drawing/2014/main" id="{1E53ED39-7E02-7C63-D822-F5D8C132DAA4}"/>
              </a:ext>
            </a:extLst>
          </p:cNvPr>
          <p:cNvPicPr>
            <a:picLocks noChangeAspect="1"/>
          </p:cNvPicPr>
          <p:nvPr userDrawn="1"/>
        </p:nvPicPr>
        <p:blipFill>
          <a:blip r:embed="rId6"/>
          <a:stretch>
            <a:fillRect/>
          </a:stretch>
        </p:blipFill>
        <p:spPr>
          <a:xfrm>
            <a:off x="8658501" y="103286"/>
            <a:ext cx="3240000" cy="625306"/>
          </a:xfrm>
          <a:prstGeom prst="rect">
            <a:avLst/>
          </a:prstGeom>
        </p:spPr>
      </p:pic>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x">
  <p:cSld name="6_Custom Layout">
    <p:spTree>
      <p:nvGrpSpPr>
        <p:cNvPr id="1" name=""/>
        <p:cNvGrpSpPr/>
        <p:nvPr/>
      </p:nvGrpSpPr>
      <p:grpSpPr>
        <a:xfrm>
          <a:off x="0" y="0"/>
          <a:ext cx="0" cy="0"/>
          <a:chOff x="0" y="0"/>
          <a:chExt cx="0" cy="0"/>
        </a:xfrm>
      </p:grpSpPr>
      <p:pic>
        <p:nvPicPr>
          <p:cNvPr id="219"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220" name="Picture 2" descr="Picture 2"/>
          <p:cNvPicPr>
            <a:picLocks noChangeAspect="1"/>
          </p:cNvPicPr>
          <p:nvPr/>
        </p:nvPicPr>
        <p:blipFill>
          <a:blip r:embed="rId3"/>
          <a:stretch>
            <a:fillRect/>
          </a:stretch>
        </p:blipFill>
        <p:spPr>
          <a:xfrm>
            <a:off x="74342" y="6310302"/>
            <a:ext cx="1548719" cy="474296"/>
          </a:xfrm>
          <a:prstGeom prst="rect">
            <a:avLst/>
          </a:prstGeom>
          <a:ln w="12700">
            <a:miter lim="400000"/>
          </a:ln>
        </p:spPr>
      </p:pic>
      <p:pic>
        <p:nvPicPr>
          <p:cNvPr id="221"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pic>
        <p:nvPicPr>
          <p:cNvPr id="222" name="Picture 2" descr="Picture 2"/>
          <p:cNvPicPr>
            <a:picLocks noChangeAspect="1"/>
          </p:cNvPicPr>
          <p:nvPr/>
        </p:nvPicPr>
        <p:blipFill>
          <a:blip r:embed="rId3"/>
          <a:stretch>
            <a:fillRect/>
          </a:stretch>
        </p:blipFill>
        <p:spPr>
          <a:xfrm>
            <a:off x="74342" y="6310295"/>
            <a:ext cx="1548719" cy="474296"/>
          </a:xfrm>
          <a:prstGeom prst="rect">
            <a:avLst/>
          </a:prstGeom>
          <a:ln w="12700">
            <a:miter lim="400000"/>
          </a:ln>
        </p:spPr>
      </p:pic>
      <p:sp>
        <p:nvSpPr>
          <p:cNvPr id="223" name="Google Shape;308;p8"/>
          <p:cNvSpPr/>
          <p:nvPr/>
        </p:nvSpPr>
        <p:spPr>
          <a:xfrm>
            <a:off x="0" y="2"/>
            <a:ext cx="12192000" cy="6189785"/>
          </a:xfrm>
          <a:prstGeom prst="roundRect">
            <a:avLst>
              <a:gd name="adj" fmla="val 0"/>
            </a:avLst>
          </a:prstGeom>
          <a:solidFill>
            <a:srgbClr val="EDF3F8"/>
          </a:solidFill>
          <a:ln w="12700">
            <a:miter lim="400000"/>
          </a:ln>
        </p:spPr>
        <p:txBody>
          <a:bodyPr lIns="45719" rIns="45719"/>
          <a:lstStyle/>
          <a:p>
            <a:pPr algn="just">
              <a:lnSpc>
                <a:spcPct val="90000"/>
              </a:lnSpc>
              <a:spcBef>
                <a:spcPts val="1000"/>
              </a:spcBef>
              <a:defRPr sz="900">
                <a:latin typeface="Source Sans Pro Regular"/>
                <a:ea typeface="Source Sans Pro Regular"/>
                <a:cs typeface="Source Sans Pro Regular"/>
                <a:sym typeface="Source Sans Pro Regular"/>
              </a:defRPr>
            </a:pPr>
            <a:endParaRPr/>
          </a:p>
        </p:txBody>
      </p:sp>
      <p:pic>
        <p:nvPicPr>
          <p:cNvPr id="224" name="Picture 5" descr="Picture 5"/>
          <p:cNvPicPr>
            <a:picLocks noChangeAspect="1"/>
          </p:cNvPicPr>
          <p:nvPr/>
        </p:nvPicPr>
        <p:blipFill>
          <a:blip r:embed="rId4"/>
          <a:stretch>
            <a:fillRect/>
          </a:stretch>
        </p:blipFill>
        <p:spPr>
          <a:xfrm>
            <a:off x="-9625" y="-76485"/>
            <a:ext cx="12223381" cy="5582136"/>
          </a:xfrm>
          <a:prstGeom prst="rect">
            <a:avLst/>
          </a:prstGeom>
          <a:ln w="12700">
            <a:miter lim="400000"/>
          </a:ln>
        </p:spPr>
      </p:pic>
      <p:pic>
        <p:nvPicPr>
          <p:cNvPr id="225" name="Picture 6" descr="Picture 6"/>
          <p:cNvPicPr>
            <a:picLocks noChangeAspect="1"/>
          </p:cNvPicPr>
          <p:nvPr/>
        </p:nvPicPr>
        <p:blipFill>
          <a:blip r:embed="rId5"/>
          <a:stretch>
            <a:fillRect/>
          </a:stretch>
        </p:blipFill>
        <p:spPr>
          <a:xfrm>
            <a:off x="11358371" y="138176"/>
            <a:ext cx="685801" cy="711201"/>
          </a:xfrm>
          <a:prstGeom prst="rect">
            <a:avLst/>
          </a:prstGeom>
          <a:ln w="12700">
            <a:miter lim="400000"/>
          </a:ln>
        </p:spPr>
      </p:pic>
      <p:sp>
        <p:nvSpPr>
          <p:cNvPr id="12" name="TextBox 7">
            <a:extLst>
              <a:ext uri="{FF2B5EF4-FFF2-40B4-BE49-F238E27FC236}">
                <a16:creationId xmlns:a16="http://schemas.microsoft.com/office/drawing/2014/main" id="{DA18EBCC-1BCC-46F9-8FEA-576AF1B246CF}"/>
              </a:ext>
            </a:extLst>
          </p:cNvPr>
          <p:cNvSpPr txBox="1"/>
          <p:nvPr userDrawn="1"/>
        </p:nvSpPr>
        <p:spPr>
          <a:xfrm>
            <a:off x="8472299" y="6440699"/>
            <a:ext cx="3426202"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t>Rapid Response Teams </a:t>
            </a:r>
            <a:r>
              <a:rPr lang="fr-FR"/>
              <a:t>Managers</a:t>
            </a:r>
            <a:r>
              <a:t> Training Package</a:t>
            </a:r>
          </a:p>
        </p:txBody>
      </p:sp>
      <p:sp>
        <p:nvSpPr>
          <p:cNvPr id="13" name="Text Placeholder 6">
            <a:extLst>
              <a:ext uri="{FF2B5EF4-FFF2-40B4-BE49-F238E27FC236}">
                <a16:creationId xmlns:a16="http://schemas.microsoft.com/office/drawing/2014/main" id="{5ED6CE63-6EAD-482C-8486-AF107FF2CF4A}"/>
              </a:ext>
            </a:extLst>
          </p:cNvPr>
          <p:cNvSpPr txBox="1"/>
          <p:nvPr userDrawn="1"/>
        </p:nvSpPr>
        <p:spPr>
          <a:xfrm>
            <a:off x="8157918" y="6611807"/>
            <a:ext cx="3740583"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fr-FR"/>
              <a:t>Module 7</a:t>
            </a:r>
            <a:endParaRPr/>
          </a:p>
        </p:txBody>
      </p:sp>
      <p:pic>
        <p:nvPicPr>
          <p:cNvPr id="11" name="Picture 10" descr="Logo&#10;&#10;Description automatically generated">
            <a:extLst>
              <a:ext uri="{FF2B5EF4-FFF2-40B4-BE49-F238E27FC236}">
                <a16:creationId xmlns:a16="http://schemas.microsoft.com/office/drawing/2014/main" id="{35B789D2-E42E-4414-9FF2-416C66947F91}"/>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1738390" y="6338447"/>
            <a:ext cx="652157" cy="474296"/>
          </a:xfrm>
          <a:prstGeom prst="rect">
            <a:avLst/>
          </a:prstGeom>
        </p:spPr>
      </p:pic>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Title and Content">
    <p:spTree>
      <p:nvGrpSpPr>
        <p:cNvPr id="1" name=""/>
        <p:cNvGrpSpPr/>
        <p:nvPr/>
      </p:nvGrpSpPr>
      <p:grpSpPr>
        <a:xfrm>
          <a:off x="0" y="0"/>
          <a:ext cx="0" cy="0"/>
          <a:chOff x="0" y="0"/>
          <a:chExt cx="0" cy="0"/>
        </a:xfrm>
      </p:grpSpPr>
      <p:pic>
        <p:nvPicPr>
          <p:cNvPr id="235"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236" name="Picture 2" descr="Picture 2"/>
          <p:cNvPicPr>
            <a:picLocks noChangeAspect="1"/>
          </p:cNvPicPr>
          <p:nvPr/>
        </p:nvPicPr>
        <p:blipFill>
          <a:blip r:embed="rId3"/>
          <a:stretch>
            <a:fillRect/>
          </a:stretch>
        </p:blipFill>
        <p:spPr>
          <a:xfrm>
            <a:off x="74342" y="6310302"/>
            <a:ext cx="1548719" cy="474296"/>
          </a:xfrm>
          <a:prstGeom prst="rect">
            <a:avLst/>
          </a:prstGeom>
          <a:ln w="12700">
            <a:miter lim="400000"/>
          </a:ln>
        </p:spPr>
      </p:pic>
      <p:pic>
        <p:nvPicPr>
          <p:cNvPr id="237"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pic>
        <p:nvPicPr>
          <p:cNvPr id="238" name="Picture 2" descr="Picture 2"/>
          <p:cNvPicPr>
            <a:picLocks noChangeAspect="1"/>
          </p:cNvPicPr>
          <p:nvPr/>
        </p:nvPicPr>
        <p:blipFill>
          <a:blip r:embed="rId3"/>
          <a:stretch>
            <a:fillRect/>
          </a:stretch>
        </p:blipFill>
        <p:spPr>
          <a:xfrm>
            <a:off x="74342" y="6310295"/>
            <a:ext cx="1548719" cy="474296"/>
          </a:xfrm>
          <a:prstGeom prst="rect">
            <a:avLst/>
          </a:prstGeom>
          <a:ln w="12700">
            <a:miter lim="400000"/>
          </a:ln>
        </p:spPr>
      </p:pic>
      <p:sp>
        <p:nvSpPr>
          <p:cNvPr id="239" name="Rectangle 5"/>
          <p:cNvSpPr/>
          <p:nvPr/>
        </p:nvSpPr>
        <p:spPr>
          <a:xfrm>
            <a:off x="0" y="-9332"/>
            <a:ext cx="12192000" cy="6199821"/>
          </a:xfrm>
          <a:prstGeom prst="rect">
            <a:avLst/>
          </a:prstGeom>
          <a:solidFill>
            <a:srgbClr val="ECF2F8"/>
          </a:solidFill>
          <a:ln w="12700">
            <a:miter lim="400000"/>
          </a:ln>
        </p:spPr>
        <p:txBody>
          <a:bodyPr lIns="45719" rIns="45719" anchor="ctr"/>
          <a:lstStyle/>
          <a:p>
            <a:pPr algn="ctr">
              <a:defRPr sz="2000">
                <a:solidFill>
                  <a:srgbClr val="FFFFFF"/>
                </a:solidFill>
                <a:latin typeface="Source Sans Pro Regular"/>
                <a:ea typeface="Source Sans Pro Regular"/>
                <a:cs typeface="Source Sans Pro Regular"/>
                <a:sym typeface="Source Sans Pro Regular"/>
              </a:defRPr>
            </a:pPr>
            <a:endParaRPr/>
          </a:p>
        </p:txBody>
      </p:sp>
      <p:pic>
        <p:nvPicPr>
          <p:cNvPr id="240" name="Picture 3" descr="Picture 3"/>
          <p:cNvPicPr>
            <a:picLocks noChangeAspect="1"/>
          </p:cNvPicPr>
          <p:nvPr/>
        </p:nvPicPr>
        <p:blipFill>
          <a:blip r:embed="rId4"/>
          <a:stretch>
            <a:fillRect/>
          </a:stretch>
        </p:blipFill>
        <p:spPr>
          <a:xfrm>
            <a:off x="-9143" y="-18868"/>
            <a:ext cx="6577894" cy="660401"/>
          </a:xfrm>
          <a:prstGeom prst="rect">
            <a:avLst/>
          </a:prstGeom>
          <a:ln w="12700">
            <a:miter lim="400000"/>
          </a:ln>
        </p:spPr>
      </p:pic>
      <p:sp>
        <p:nvSpPr>
          <p:cNvPr id="241" name="TextBox 4"/>
          <p:cNvSpPr txBox="1"/>
          <p:nvPr/>
        </p:nvSpPr>
        <p:spPr>
          <a:xfrm>
            <a:off x="275896" y="11103"/>
            <a:ext cx="5546406" cy="58477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rIns="45719">
            <a:spAutoFit/>
          </a:bodyPr>
          <a:lstStyle>
            <a:lvl1pPr>
              <a:defRPr sz="3200">
                <a:solidFill>
                  <a:srgbClr val="FFFFFF"/>
                </a:solidFill>
                <a:latin typeface="Source Sans Pro Bold"/>
                <a:ea typeface="Source Sans Pro Bold"/>
                <a:cs typeface="Source Sans Pro Bold"/>
                <a:sym typeface="Source Sans Pro Bold"/>
              </a:defRPr>
            </a:lvl1pPr>
          </a:lstStyle>
          <a:p>
            <a:r>
              <a:rPr lang="fr-FR" dirty="0"/>
              <a:t>Clause de non-responsabilité</a:t>
            </a:r>
          </a:p>
        </p:txBody>
      </p:sp>
      <p:pic>
        <p:nvPicPr>
          <p:cNvPr id="242" name="Picture 6" descr="Picture 6"/>
          <p:cNvPicPr>
            <a:picLocks noChangeAspect="1"/>
          </p:cNvPicPr>
          <p:nvPr/>
        </p:nvPicPr>
        <p:blipFill>
          <a:blip r:embed="rId2"/>
          <a:stretch>
            <a:fillRect/>
          </a:stretch>
        </p:blipFill>
        <p:spPr>
          <a:xfrm>
            <a:off x="11189974" y="118168"/>
            <a:ext cx="866715" cy="895041"/>
          </a:xfrm>
          <a:prstGeom prst="rect">
            <a:avLst/>
          </a:prstGeom>
          <a:ln w="12700">
            <a:miter lim="400000"/>
          </a:ln>
        </p:spPr>
      </p:pic>
      <p:sp>
        <p:nvSpPr>
          <p:cNvPr id="243" name="Body Level One…"/>
          <p:cNvSpPr txBox="1">
            <a:spLocks noGrp="1"/>
          </p:cNvSpPr>
          <p:nvPr>
            <p:ph type="body" idx="1"/>
          </p:nvPr>
        </p:nvSpPr>
        <p:spPr>
          <a:xfrm>
            <a:off x="797442" y="842963"/>
            <a:ext cx="10450423" cy="5206965"/>
          </a:xfrm>
          <a:prstGeom prst="rect">
            <a:avLst/>
          </a:prstGeom>
        </p:spPr>
        <p:txBody>
          <a:bodyPr/>
          <a:lstStyle>
            <a:lvl1pPr>
              <a:defRPr sz="2000"/>
            </a:lvl1pPr>
            <a:lvl2pPr>
              <a:defRPr sz="2000"/>
            </a:lvl2pPr>
            <a:lvl3pPr>
              <a:defRPr sz="2000"/>
            </a:lvl3pPr>
            <a:lvl4pPr>
              <a:defRPr sz="2000"/>
            </a:lvl4pPr>
            <a:lvl5pPr>
              <a:defRPr sz="2000"/>
            </a:lvl5pPr>
          </a:lstStyle>
          <a:p>
            <a:r>
              <a:t>Body Level One</a:t>
            </a:r>
          </a:p>
          <a:p>
            <a:pPr lvl="1"/>
            <a:r>
              <a:t>Body Level Two</a:t>
            </a:r>
          </a:p>
          <a:p>
            <a:pPr lvl="2"/>
            <a:r>
              <a:t>Body Level Three</a:t>
            </a:r>
          </a:p>
          <a:p>
            <a:pPr lvl="3"/>
            <a:r>
              <a:t>Body Level Four</a:t>
            </a:r>
          </a:p>
          <a:p>
            <a:pPr lvl="4"/>
            <a:r>
              <a:t>Body Level Five</a:t>
            </a:r>
          </a:p>
        </p:txBody>
      </p:sp>
      <p:sp>
        <p:nvSpPr>
          <p:cNvPr id="246" name="Slide Number"/>
          <p:cNvSpPr txBox="1">
            <a:spLocks noGrp="1"/>
          </p:cNvSpPr>
          <p:nvPr>
            <p:ph type="sldNum" sz="quarter" idx="2"/>
          </p:nvPr>
        </p:nvSpPr>
        <p:spPr>
          <a:xfrm>
            <a:off x="11480800" y="6330332"/>
            <a:ext cx="280874" cy="320041"/>
          </a:xfrm>
          <a:prstGeom prst="rect">
            <a:avLst/>
          </a:prstGeom>
        </p:spPr>
        <p:txBody>
          <a:bodyPr/>
          <a:lstStyle/>
          <a:p>
            <a:fld id="{86CB4B4D-7CA3-9044-876B-883B54F8677D}" type="slidenum">
              <a:t>‹#›</a:t>
            </a:fld>
            <a:endParaRPr/>
          </a:p>
        </p:txBody>
      </p:sp>
      <p:sp>
        <p:nvSpPr>
          <p:cNvPr id="14" name="TextBox 7">
            <a:extLst>
              <a:ext uri="{FF2B5EF4-FFF2-40B4-BE49-F238E27FC236}">
                <a16:creationId xmlns:a16="http://schemas.microsoft.com/office/drawing/2014/main" id="{82A42DE2-FC46-4446-AA7C-355132A99BD0}"/>
              </a:ext>
            </a:extLst>
          </p:cNvPr>
          <p:cNvSpPr txBox="1"/>
          <p:nvPr userDrawn="1"/>
        </p:nvSpPr>
        <p:spPr>
          <a:xfrm>
            <a:off x="8472299" y="6440699"/>
            <a:ext cx="3426202"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t>Rapid Response Teams </a:t>
            </a:r>
            <a:r>
              <a:rPr lang="fr-FR"/>
              <a:t>Managers</a:t>
            </a:r>
            <a:r>
              <a:t> Training Package</a:t>
            </a:r>
          </a:p>
        </p:txBody>
      </p:sp>
      <p:sp>
        <p:nvSpPr>
          <p:cNvPr id="15" name="Text Placeholder 6">
            <a:extLst>
              <a:ext uri="{FF2B5EF4-FFF2-40B4-BE49-F238E27FC236}">
                <a16:creationId xmlns:a16="http://schemas.microsoft.com/office/drawing/2014/main" id="{ABFF1854-6D68-4094-8B10-07AB555897A7}"/>
              </a:ext>
            </a:extLst>
          </p:cNvPr>
          <p:cNvSpPr txBox="1"/>
          <p:nvPr userDrawn="1"/>
        </p:nvSpPr>
        <p:spPr>
          <a:xfrm>
            <a:off x="8157918" y="6611807"/>
            <a:ext cx="3740583"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fr-FR"/>
              <a:t>Module 7</a:t>
            </a:r>
            <a:endParaRPr/>
          </a:p>
        </p:txBody>
      </p:sp>
      <p:pic>
        <p:nvPicPr>
          <p:cNvPr id="16" name="Picture 15" descr="Logo&#10;&#10;Description automatically generated">
            <a:extLst>
              <a:ext uri="{FF2B5EF4-FFF2-40B4-BE49-F238E27FC236}">
                <a16:creationId xmlns:a16="http://schemas.microsoft.com/office/drawing/2014/main" id="{855437E8-F55F-4141-8B9D-1F64DDDB0AFD}"/>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1738390" y="6338447"/>
            <a:ext cx="652157" cy="474296"/>
          </a:xfrm>
          <a:prstGeom prst="rect">
            <a:avLst/>
          </a:prstGeom>
        </p:spPr>
      </p:pic>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2_Title and Content">
    <p:spTree>
      <p:nvGrpSpPr>
        <p:cNvPr id="1" name=""/>
        <p:cNvGrpSpPr/>
        <p:nvPr/>
      </p:nvGrpSpPr>
      <p:grpSpPr>
        <a:xfrm>
          <a:off x="0" y="0"/>
          <a:ext cx="0" cy="0"/>
          <a:chOff x="0" y="0"/>
          <a:chExt cx="0" cy="0"/>
        </a:xfrm>
      </p:grpSpPr>
      <p:pic>
        <p:nvPicPr>
          <p:cNvPr id="253"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254" name="Picture 2" descr="Picture 2"/>
          <p:cNvPicPr>
            <a:picLocks noChangeAspect="1"/>
          </p:cNvPicPr>
          <p:nvPr/>
        </p:nvPicPr>
        <p:blipFill>
          <a:blip r:embed="rId3"/>
          <a:stretch>
            <a:fillRect/>
          </a:stretch>
        </p:blipFill>
        <p:spPr>
          <a:xfrm>
            <a:off x="74342" y="6310302"/>
            <a:ext cx="1548719" cy="474296"/>
          </a:xfrm>
          <a:prstGeom prst="rect">
            <a:avLst/>
          </a:prstGeom>
          <a:ln w="12700">
            <a:miter lim="400000"/>
          </a:ln>
        </p:spPr>
      </p:pic>
      <p:pic>
        <p:nvPicPr>
          <p:cNvPr id="255"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pic>
        <p:nvPicPr>
          <p:cNvPr id="256" name="Picture 2" descr="Picture 2"/>
          <p:cNvPicPr>
            <a:picLocks noChangeAspect="1"/>
          </p:cNvPicPr>
          <p:nvPr/>
        </p:nvPicPr>
        <p:blipFill>
          <a:blip r:embed="rId3"/>
          <a:stretch>
            <a:fillRect/>
          </a:stretch>
        </p:blipFill>
        <p:spPr>
          <a:xfrm>
            <a:off x="74342" y="6310295"/>
            <a:ext cx="1548719" cy="474296"/>
          </a:xfrm>
          <a:prstGeom prst="rect">
            <a:avLst/>
          </a:prstGeom>
          <a:ln w="12700">
            <a:miter lim="400000"/>
          </a:ln>
        </p:spPr>
      </p:pic>
      <p:pic>
        <p:nvPicPr>
          <p:cNvPr id="257" name="Picture 2" descr="Picture 2"/>
          <p:cNvPicPr>
            <a:picLocks noChangeAspect="1"/>
          </p:cNvPicPr>
          <p:nvPr/>
        </p:nvPicPr>
        <p:blipFill>
          <a:blip r:embed="rId4"/>
          <a:stretch>
            <a:fillRect/>
          </a:stretch>
        </p:blipFill>
        <p:spPr>
          <a:xfrm>
            <a:off x="1" y="5"/>
            <a:ext cx="5074419" cy="653144"/>
          </a:xfrm>
          <a:prstGeom prst="rect">
            <a:avLst/>
          </a:prstGeom>
          <a:ln w="12700">
            <a:miter lim="400000"/>
          </a:ln>
        </p:spPr>
      </p:pic>
      <p:sp>
        <p:nvSpPr>
          <p:cNvPr id="258" name="TextBox 4"/>
          <p:cNvSpPr txBox="1"/>
          <p:nvPr/>
        </p:nvSpPr>
        <p:spPr>
          <a:xfrm>
            <a:off x="275895" y="11103"/>
            <a:ext cx="4406233" cy="5994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defRPr sz="3200">
                <a:solidFill>
                  <a:srgbClr val="FFFFFF"/>
                </a:solidFill>
                <a:latin typeface="Source Sans Pro Bold"/>
                <a:ea typeface="Source Sans Pro Bold"/>
                <a:cs typeface="Source Sans Pro Bold"/>
                <a:sym typeface="Source Sans Pro Bold"/>
              </a:defRPr>
            </a:lvl1pPr>
          </a:lstStyle>
          <a:p>
            <a:r>
              <a:t>Learning objectives</a:t>
            </a:r>
          </a:p>
        </p:txBody>
      </p:sp>
      <p:pic>
        <p:nvPicPr>
          <p:cNvPr id="259" name="Picture 6" descr="Picture 6"/>
          <p:cNvPicPr>
            <a:picLocks noChangeAspect="1"/>
          </p:cNvPicPr>
          <p:nvPr/>
        </p:nvPicPr>
        <p:blipFill>
          <a:blip r:embed="rId2"/>
          <a:stretch>
            <a:fillRect/>
          </a:stretch>
        </p:blipFill>
        <p:spPr>
          <a:xfrm>
            <a:off x="11189974" y="118168"/>
            <a:ext cx="866715" cy="895041"/>
          </a:xfrm>
          <a:prstGeom prst="rect">
            <a:avLst/>
          </a:prstGeom>
          <a:ln w="12700">
            <a:miter lim="400000"/>
          </a:ln>
        </p:spPr>
      </p:pic>
      <p:sp>
        <p:nvSpPr>
          <p:cNvPr id="260" name="Body Level One…"/>
          <p:cNvSpPr txBox="1">
            <a:spLocks noGrp="1"/>
          </p:cNvSpPr>
          <p:nvPr>
            <p:ph type="body" sz="half" idx="1"/>
          </p:nvPr>
        </p:nvSpPr>
        <p:spPr>
          <a:xfrm>
            <a:off x="2279575" y="1700808"/>
            <a:ext cx="7416826" cy="4349120"/>
          </a:xfrm>
          <a:prstGeom prst="rect">
            <a:avLst/>
          </a:prstGeom>
        </p:spPr>
        <p:txBody>
          <a:bodyPr/>
          <a:lstStyle>
            <a:lvl1pPr>
              <a:defRPr sz="2000"/>
            </a:lvl1pPr>
            <a:lvl2pPr>
              <a:defRPr sz="2000"/>
            </a:lvl2pPr>
            <a:lvl3pPr>
              <a:defRPr sz="2000"/>
            </a:lvl3pPr>
            <a:lvl4pPr>
              <a:defRPr sz="2000"/>
            </a:lvl4pPr>
            <a:lvl5pPr>
              <a:defRPr sz="2000"/>
            </a:lvl5pPr>
          </a:lstStyle>
          <a:p>
            <a:r>
              <a:t>Body Level One</a:t>
            </a:r>
          </a:p>
          <a:p>
            <a:pPr lvl="1"/>
            <a:r>
              <a:t>Body Level Two</a:t>
            </a:r>
          </a:p>
          <a:p>
            <a:pPr lvl="2"/>
            <a:r>
              <a:t>Body Level Three</a:t>
            </a:r>
          </a:p>
          <a:p>
            <a:pPr lvl="3"/>
            <a:r>
              <a:t>Body Level Four</a:t>
            </a:r>
          </a:p>
          <a:p>
            <a:pPr lvl="4"/>
            <a:r>
              <a:t>Body Level Five</a:t>
            </a:r>
          </a:p>
        </p:txBody>
      </p:sp>
      <p:sp>
        <p:nvSpPr>
          <p:cNvPr id="263" name="Slide Number"/>
          <p:cNvSpPr txBox="1">
            <a:spLocks noGrp="1"/>
          </p:cNvSpPr>
          <p:nvPr>
            <p:ph type="sldNum" sz="quarter" idx="2"/>
          </p:nvPr>
        </p:nvSpPr>
        <p:spPr>
          <a:xfrm>
            <a:off x="11480800" y="6330332"/>
            <a:ext cx="280874" cy="320041"/>
          </a:xfrm>
          <a:prstGeom prst="rect">
            <a:avLst/>
          </a:prstGeom>
        </p:spPr>
        <p:txBody>
          <a:bodyPr/>
          <a:lstStyle/>
          <a:p>
            <a:fld id="{86CB4B4D-7CA3-9044-876B-883B54F8677D}" type="slidenum">
              <a:t>‹#›</a:t>
            </a:fld>
            <a:endParaRPr/>
          </a:p>
        </p:txBody>
      </p:sp>
      <p:sp>
        <p:nvSpPr>
          <p:cNvPr id="13" name="TextBox 7">
            <a:extLst>
              <a:ext uri="{FF2B5EF4-FFF2-40B4-BE49-F238E27FC236}">
                <a16:creationId xmlns:a16="http://schemas.microsoft.com/office/drawing/2014/main" id="{0C23C375-EEFA-4E3B-AC90-90647ED5FF4F}"/>
              </a:ext>
            </a:extLst>
          </p:cNvPr>
          <p:cNvSpPr txBox="1"/>
          <p:nvPr userDrawn="1"/>
        </p:nvSpPr>
        <p:spPr>
          <a:xfrm>
            <a:off x="8472299" y="6440699"/>
            <a:ext cx="3426202"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t>Rapid Response Teams </a:t>
            </a:r>
            <a:r>
              <a:rPr lang="fr-FR"/>
              <a:t>Managers</a:t>
            </a:r>
            <a:r>
              <a:t> Training Package</a:t>
            </a:r>
          </a:p>
        </p:txBody>
      </p:sp>
      <p:sp>
        <p:nvSpPr>
          <p:cNvPr id="14" name="Text Placeholder 6">
            <a:extLst>
              <a:ext uri="{FF2B5EF4-FFF2-40B4-BE49-F238E27FC236}">
                <a16:creationId xmlns:a16="http://schemas.microsoft.com/office/drawing/2014/main" id="{38A8EE72-C2FF-43D1-BFC9-83FA79AC7651}"/>
              </a:ext>
            </a:extLst>
          </p:cNvPr>
          <p:cNvSpPr txBox="1"/>
          <p:nvPr userDrawn="1"/>
        </p:nvSpPr>
        <p:spPr>
          <a:xfrm>
            <a:off x="8157918" y="6611807"/>
            <a:ext cx="3740583"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fr-FR"/>
              <a:t>Module 4</a:t>
            </a:r>
            <a:endParaRPr/>
          </a:p>
        </p:txBody>
      </p:sp>
      <p:pic>
        <p:nvPicPr>
          <p:cNvPr id="15" name="Picture 14" descr="Logo&#10;&#10;Description automatically generated">
            <a:extLst>
              <a:ext uri="{FF2B5EF4-FFF2-40B4-BE49-F238E27FC236}">
                <a16:creationId xmlns:a16="http://schemas.microsoft.com/office/drawing/2014/main" id="{A9AE7B60-8FD6-4850-9FA9-70A6D688F231}"/>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1738390" y="6338447"/>
            <a:ext cx="652157" cy="474296"/>
          </a:xfrm>
          <a:prstGeom prst="rect">
            <a:avLst/>
          </a:prstGeom>
        </p:spPr>
      </p:pic>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 preserve="1">
  <p:cSld name="2_Section Header">
    <p:spTree>
      <p:nvGrpSpPr>
        <p:cNvPr id="1" name=""/>
        <p:cNvGrpSpPr/>
        <p:nvPr/>
      </p:nvGrpSpPr>
      <p:grpSpPr>
        <a:xfrm>
          <a:off x="0" y="0"/>
          <a:ext cx="0" cy="0"/>
          <a:chOff x="0" y="0"/>
          <a:chExt cx="0" cy="0"/>
        </a:xfrm>
      </p:grpSpPr>
      <p:pic>
        <p:nvPicPr>
          <p:cNvPr id="270"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271" name="Picture 2" descr="Picture 2"/>
          <p:cNvPicPr>
            <a:picLocks noChangeAspect="1"/>
          </p:cNvPicPr>
          <p:nvPr/>
        </p:nvPicPr>
        <p:blipFill>
          <a:blip r:embed="rId3"/>
          <a:stretch>
            <a:fillRect/>
          </a:stretch>
        </p:blipFill>
        <p:spPr>
          <a:xfrm>
            <a:off x="74342" y="6310302"/>
            <a:ext cx="1548719" cy="474296"/>
          </a:xfrm>
          <a:prstGeom prst="rect">
            <a:avLst/>
          </a:prstGeom>
          <a:ln w="12700">
            <a:miter lim="400000"/>
          </a:ln>
        </p:spPr>
      </p:pic>
      <p:pic>
        <p:nvPicPr>
          <p:cNvPr id="272"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pic>
        <p:nvPicPr>
          <p:cNvPr id="273" name="Picture 2" descr="Picture 2"/>
          <p:cNvPicPr>
            <a:picLocks noChangeAspect="1"/>
          </p:cNvPicPr>
          <p:nvPr/>
        </p:nvPicPr>
        <p:blipFill>
          <a:blip r:embed="rId3"/>
          <a:stretch>
            <a:fillRect/>
          </a:stretch>
        </p:blipFill>
        <p:spPr>
          <a:xfrm>
            <a:off x="74342" y="6310295"/>
            <a:ext cx="1548719" cy="474296"/>
          </a:xfrm>
          <a:prstGeom prst="rect">
            <a:avLst/>
          </a:prstGeom>
          <a:ln w="12700">
            <a:miter lim="400000"/>
          </a:ln>
        </p:spPr>
      </p:pic>
      <p:pic>
        <p:nvPicPr>
          <p:cNvPr id="274" name="Picture 1" descr="Picture 1"/>
          <p:cNvPicPr>
            <a:picLocks noChangeAspect="1"/>
          </p:cNvPicPr>
          <p:nvPr/>
        </p:nvPicPr>
        <p:blipFill>
          <a:blip r:embed="rId4"/>
          <a:stretch>
            <a:fillRect/>
          </a:stretch>
        </p:blipFill>
        <p:spPr>
          <a:xfrm>
            <a:off x="-2" y="2"/>
            <a:ext cx="10235684" cy="716693"/>
          </a:xfrm>
          <a:prstGeom prst="rect">
            <a:avLst/>
          </a:prstGeom>
          <a:ln w="12700">
            <a:miter lim="400000"/>
          </a:ln>
        </p:spPr>
      </p:pic>
      <p:sp>
        <p:nvSpPr>
          <p:cNvPr id="275" name="Title Text"/>
          <p:cNvSpPr txBox="1">
            <a:spLocks noGrp="1"/>
          </p:cNvSpPr>
          <p:nvPr>
            <p:ph type="title"/>
          </p:nvPr>
        </p:nvSpPr>
        <p:spPr>
          <a:xfrm>
            <a:off x="297713" y="70581"/>
            <a:ext cx="3571875" cy="646114"/>
          </a:xfrm>
          <a:prstGeom prst="rect">
            <a:avLst/>
          </a:prstGeom>
        </p:spPr>
        <p:txBody>
          <a:bodyPr/>
          <a:lstStyle/>
          <a:p>
            <a:r>
              <a:t>Title Text</a:t>
            </a:r>
          </a:p>
        </p:txBody>
      </p:sp>
      <p:sp>
        <p:nvSpPr>
          <p:cNvPr id="276" name="Body Level One…"/>
          <p:cNvSpPr txBox="1">
            <a:spLocks noGrp="1"/>
          </p:cNvSpPr>
          <p:nvPr>
            <p:ph type="body" idx="1"/>
          </p:nvPr>
        </p:nvSpPr>
        <p:spPr>
          <a:xfrm>
            <a:off x="2438402" y="1247001"/>
            <a:ext cx="8058616" cy="4654071"/>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10" name="TextBox 7">
            <a:extLst>
              <a:ext uri="{FF2B5EF4-FFF2-40B4-BE49-F238E27FC236}">
                <a16:creationId xmlns:a16="http://schemas.microsoft.com/office/drawing/2014/main" id="{BBBCE26C-D1F2-4EA3-B6C2-32917B0A8FEE}"/>
              </a:ext>
            </a:extLst>
          </p:cNvPr>
          <p:cNvSpPr txBox="1"/>
          <p:nvPr userDrawn="1"/>
        </p:nvSpPr>
        <p:spPr>
          <a:xfrm>
            <a:off x="8472299" y="6440699"/>
            <a:ext cx="3426202" cy="2311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t>Rapid Response Teams </a:t>
            </a:r>
            <a:r>
              <a:rPr lang="fr-FR"/>
              <a:t>Managers</a:t>
            </a:r>
            <a:r>
              <a:t> Training Package</a:t>
            </a:r>
          </a:p>
        </p:txBody>
      </p:sp>
      <p:sp>
        <p:nvSpPr>
          <p:cNvPr id="11" name="Text Placeholder 6">
            <a:extLst>
              <a:ext uri="{FF2B5EF4-FFF2-40B4-BE49-F238E27FC236}">
                <a16:creationId xmlns:a16="http://schemas.microsoft.com/office/drawing/2014/main" id="{B72ABE9A-94A8-4AF2-9F76-F8E89AC5FF8E}"/>
              </a:ext>
            </a:extLst>
          </p:cNvPr>
          <p:cNvSpPr txBox="1"/>
          <p:nvPr userDrawn="1"/>
        </p:nvSpPr>
        <p:spPr>
          <a:xfrm>
            <a:off x="8157918" y="6611807"/>
            <a:ext cx="3740583" cy="2169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fr-FR"/>
              <a:t>Module 7</a:t>
            </a:r>
            <a:endParaRPr/>
          </a:p>
        </p:txBody>
      </p:sp>
      <p:pic>
        <p:nvPicPr>
          <p:cNvPr id="12" name="Picture 11" descr="Logo&#10;&#10;Description automatically generated">
            <a:extLst>
              <a:ext uri="{FF2B5EF4-FFF2-40B4-BE49-F238E27FC236}">
                <a16:creationId xmlns:a16="http://schemas.microsoft.com/office/drawing/2014/main" id="{AC0BE920-048F-4A98-9D80-3F4109468710}"/>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1738390" y="6338447"/>
            <a:ext cx="652157" cy="474296"/>
          </a:xfrm>
          <a:prstGeom prst="rect">
            <a:avLst/>
          </a:prstGeom>
        </p:spPr>
      </p:pic>
    </p:spTree>
    <p:extLst>
      <p:ext uri="{BB962C8B-B14F-4D97-AF65-F5344CB8AC3E}">
        <p14:creationId xmlns:p14="http://schemas.microsoft.com/office/powerpoint/2010/main" val="2884475595"/>
      </p:ext>
    </p:extLst>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x" preserve="1">
  <p:cSld name="3_Section Header">
    <p:spTree>
      <p:nvGrpSpPr>
        <p:cNvPr id="1" name=""/>
        <p:cNvGrpSpPr/>
        <p:nvPr/>
      </p:nvGrpSpPr>
      <p:grpSpPr>
        <a:xfrm>
          <a:off x="0" y="0"/>
          <a:ext cx="0" cy="0"/>
          <a:chOff x="0" y="0"/>
          <a:chExt cx="0" cy="0"/>
        </a:xfrm>
      </p:grpSpPr>
      <p:pic>
        <p:nvPicPr>
          <p:cNvPr id="270"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271" name="Picture 2" descr="Picture 2"/>
          <p:cNvPicPr>
            <a:picLocks noChangeAspect="1"/>
          </p:cNvPicPr>
          <p:nvPr/>
        </p:nvPicPr>
        <p:blipFill>
          <a:blip r:embed="rId3"/>
          <a:stretch>
            <a:fillRect/>
          </a:stretch>
        </p:blipFill>
        <p:spPr>
          <a:xfrm>
            <a:off x="74342" y="6310302"/>
            <a:ext cx="1548719" cy="474296"/>
          </a:xfrm>
          <a:prstGeom prst="rect">
            <a:avLst/>
          </a:prstGeom>
          <a:ln w="12700">
            <a:miter lim="400000"/>
          </a:ln>
        </p:spPr>
      </p:pic>
      <p:pic>
        <p:nvPicPr>
          <p:cNvPr id="272"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pic>
        <p:nvPicPr>
          <p:cNvPr id="273" name="Picture 2" descr="Picture 2"/>
          <p:cNvPicPr>
            <a:picLocks noChangeAspect="1"/>
          </p:cNvPicPr>
          <p:nvPr/>
        </p:nvPicPr>
        <p:blipFill>
          <a:blip r:embed="rId3"/>
          <a:stretch>
            <a:fillRect/>
          </a:stretch>
        </p:blipFill>
        <p:spPr>
          <a:xfrm>
            <a:off x="74342" y="6310295"/>
            <a:ext cx="1548719" cy="474296"/>
          </a:xfrm>
          <a:prstGeom prst="rect">
            <a:avLst/>
          </a:prstGeom>
          <a:ln w="12700">
            <a:miter lim="400000"/>
          </a:ln>
        </p:spPr>
      </p:pic>
      <p:pic>
        <p:nvPicPr>
          <p:cNvPr id="274" name="Picture 1" descr="Picture 1"/>
          <p:cNvPicPr>
            <a:picLocks noChangeAspect="1"/>
          </p:cNvPicPr>
          <p:nvPr/>
        </p:nvPicPr>
        <p:blipFill>
          <a:blip r:embed="rId4"/>
          <a:stretch>
            <a:fillRect/>
          </a:stretch>
        </p:blipFill>
        <p:spPr>
          <a:xfrm>
            <a:off x="-3" y="2"/>
            <a:ext cx="10838332" cy="716693"/>
          </a:xfrm>
          <a:prstGeom prst="rect">
            <a:avLst/>
          </a:prstGeom>
          <a:ln w="12700">
            <a:miter lim="400000"/>
          </a:ln>
        </p:spPr>
      </p:pic>
      <p:sp>
        <p:nvSpPr>
          <p:cNvPr id="275" name="Title Text"/>
          <p:cNvSpPr txBox="1">
            <a:spLocks noGrp="1"/>
          </p:cNvSpPr>
          <p:nvPr>
            <p:ph type="title"/>
          </p:nvPr>
        </p:nvSpPr>
        <p:spPr>
          <a:xfrm>
            <a:off x="297713" y="70581"/>
            <a:ext cx="3571875" cy="646114"/>
          </a:xfrm>
          <a:prstGeom prst="rect">
            <a:avLst/>
          </a:prstGeom>
        </p:spPr>
        <p:txBody>
          <a:bodyPr/>
          <a:lstStyle/>
          <a:p>
            <a:r>
              <a:t>Title Text</a:t>
            </a:r>
          </a:p>
        </p:txBody>
      </p:sp>
      <p:sp>
        <p:nvSpPr>
          <p:cNvPr id="276" name="Body Level One…"/>
          <p:cNvSpPr txBox="1">
            <a:spLocks noGrp="1"/>
          </p:cNvSpPr>
          <p:nvPr>
            <p:ph type="body" idx="1"/>
          </p:nvPr>
        </p:nvSpPr>
        <p:spPr>
          <a:xfrm>
            <a:off x="2438402" y="1247001"/>
            <a:ext cx="8058616" cy="4654071"/>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10" name="TextBox 7">
            <a:extLst>
              <a:ext uri="{FF2B5EF4-FFF2-40B4-BE49-F238E27FC236}">
                <a16:creationId xmlns:a16="http://schemas.microsoft.com/office/drawing/2014/main" id="{BBBCE26C-D1F2-4EA3-B6C2-32917B0A8FEE}"/>
              </a:ext>
            </a:extLst>
          </p:cNvPr>
          <p:cNvSpPr txBox="1"/>
          <p:nvPr userDrawn="1"/>
        </p:nvSpPr>
        <p:spPr>
          <a:xfrm>
            <a:off x="8472299" y="6440699"/>
            <a:ext cx="3426202"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t>Rapid Response Teams </a:t>
            </a:r>
            <a:r>
              <a:rPr lang="fr-FR"/>
              <a:t>Managers</a:t>
            </a:r>
            <a:r>
              <a:t> Training Package</a:t>
            </a:r>
          </a:p>
        </p:txBody>
      </p:sp>
      <p:sp>
        <p:nvSpPr>
          <p:cNvPr id="11" name="Text Placeholder 6">
            <a:extLst>
              <a:ext uri="{FF2B5EF4-FFF2-40B4-BE49-F238E27FC236}">
                <a16:creationId xmlns:a16="http://schemas.microsoft.com/office/drawing/2014/main" id="{B72ABE9A-94A8-4AF2-9F76-F8E89AC5FF8E}"/>
              </a:ext>
            </a:extLst>
          </p:cNvPr>
          <p:cNvSpPr txBox="1"/>
          <p:nvPr userDrawn="1"/>
        </p:nvSpPr>
        <p:spPr>
          <a:xfrm>
            <a:off x="8157918" y="6611807"/>
            <a:ext cx="3740583"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fr-FR"/>
              <a:t>Module 7</a:t>
            </a:r>
            <a:endParaRPr/>
          </a:p>
        </p:txBody>
      </p:sp>
      <p:pic>
        <p:nvPicPr>
          <p:cNvPr id="12" name="Picture 11" descr="Logo&#10;&#10;Description automatically generated">
            <a:extLst>
              <a:ext uri="{FF2B5EF4-FFF2-40B4-BE49-F238E27FC236}">
                <a16:creationId xmlns:a16="http://schemas.microsoft.com/office/drawing/2014/main" id="{93198089-4F6D-4A72-90A9-49EC9B791DE2}"/>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1738390" y="6338447"/>
            <a:ext cx="652157" cy="474296"/>
          </a:xfrm>
          <a:prstGeom prst="rect">
            <a:avLst/>
          </a:prstGeom>
        </p:spPr>
      </p:pic>
    </p:spTree>
    <p:extLst>
      <p:ext uri="{BB962C8B-B14F-4D97-AF65-F5344CB8AC3E}">
        <p14:creationId xmlns:p14="http://schemas.microsoft.com/office/powerpoint/2010/main" val="721061141"/>
      </p:ext>
    </p:extLst>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x">
  <p:cSld name="Two Content">
    <p:spTree>
      <p:nvGrpSpPr>
        <p:cNvPr id="1" name=""/>
        <p:cNvGrpSpPr/>
        <p:nvPr/>
      </p:nvGrpSpPr>
      <p:grpSpPr>
        <a:xfrm>
          <a:off x="0" y="0"/>
          <a:ext cx="0" cy="0"/>
          <a:chOff x="0" y="0"/>
          <a:chExt cx="0" cy="0"/>
        </a:xfrm>
      </p:grpSpPr>
      <p:pic>
        <p:nvPicPr>
          <p:cNvPr id="332"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333" name="Picture 2" descr="Picture 2"/>
          <p:cNvPicPr>
            <a:picLocks noChangeAspect="1"/>
          </p:cNvPicPr>
          <p:nvPr/>
        </p:nvPicPr>
        <p:blipFill>
          <a:blip r:embed="rId3"/>
          <a:stretch>
            <a:fillRect/>
          </a:stretch>
        </p:blipFill>
        <p:spPr>
          <a:xfrm>
            <a:off x="74342" y="6310302"/>
            <a:ext cx="1548719" cy="474296"/>
          </a:xfrm>
          <a:prstGeom prst="rect">
            <a:avLst/>
          </a:prstGeom>
          <a:ln w="12700">
            <a:miter lim="400000"/>
          </a:ln>
        </p:spPr>
      </p:pic>
      <p:sp>
        <p:nvSpPr>
          <p:cNvPr id="334" name="Slide Number"/>
          <p:cNvSpPr txBox="1">
            <a:spLocks noGrp="1"/>
          </p:cNvSpPr>
          <p:nvPr>
            <p:ph type="sldNum" sz="quarter" idx="2"/>
          </p:nvPr>
        </p:nvSpPr>
        <p:spPr>
          <a:xfrm>
            <a:off x="11480800" y="6330332"/>
            <a:ext cx="280874" cy="320041"/>
          </a:xfrm>
          <a:prstGeom prst="rect">
            <a:avLst/>
          </a:prstGeom>
        </p:spPr>
        <p:txBody>
          <a:bodyPr/>
          <a:lstStyle/>
          <a:p>
            <a:fld id="{86CB4B4D-7CA3-9044-876B-883B54F8677D}" type="slidenum">
              <a:t>‹#›</a:t>
            </a:fld>
            <a:endParaRPr/>
          </a:p>
        </p:txBody>
      </p:sp>
      <p:pic>
        <p:nvPicPr>
          <p:cNvPr id="335"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pic>
        <p:nvPicPr>
          <p:cNvPr id="336" name="Picture 2" descr="Picture 2"/>
          <p:cNvPicPr>
            <a:picLocks noChangeAspect="1"/>
          </p:cNvPicPr>
          <p:nvPr/>
        </p:nvPicPr>
        <p:blipFill>
          <a:blip r:embed="rId3"/>
          <a:stretch>
            <a:fillRect/>
          </a:stretch>
        </p:blipFill>
        <p:spPr>
          <a:xfrm>
            <a:off x="74342" y="6310295"/>
            <a:ext cx="1548719" cy="474296"/>
          </a:xfrm>
          <a:prstGeom prst="rect">
            <a:avLst/>
          </a:prstGeom>
          <a:ln w="12700">
            <a:miter lim="400000"/>
          </a:ln>
        </p:spPr>
      </p:pic>
      <p:sp>
        <p:nvSpPr>
          <p:cNvPr id="339" name="Title Text"/>
          <p:cNvSpPr txBox="1">
            <a:spLocks noGrp="1"/>
          </p:cNvSpPr>
          <p:nvPr>
            <p:ph type="title"/>
          </p:nvPr>
        </p:nvSpPr>
        <p:spPr>
          <a:xfrm>
            <a:off x="838200" y="365128"/>
            <a:ext cx="10515600" cy="1325564"/>
          </a:xfrm>
          <a:prstGeom prst="rect">
            <a:avLst/>
          </a:prstGeom>
        </p:spPr>
        <p:txBody>
          <a:bodyPr/>
          <a:lstStyle/>
          <a:p>
            <a:r>
              <a:t>Title Text</a:t>
            </a:r>
          </a:p>
        </p:txBody>
      </p:sp>
      <p:sp>
        <p:nvSpPr>
          <p:cNvPr id="340" name="Body Level One…"/>
          <p:cNvSpPr txBox="1">
            <a:spLocks noGrp="1"/>
          </p:cNvSpPr>
          <p:nvPr>
            <p:ph type="body" sz="half" idx="1"/>
          </p:nvPr>
        </p:nvSpPr>
        <p:spPr>
          <a:xfrm>
            <a:off x="838200" y="1825626"/>
            <a:ext cx="5156200" cy="4351339"/>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11" name="TextBox 7">
            <a:extLst>
              <a:ext uri="{FF2B5EF4-FFF2-40B4-BE49-F238E27FC236}">
                <a16:creationId xmlns:a16="http://schemas.microsoft.com/office/drawing/2014/main" id="{66FA99EC-5621-4644-8BC8-DD0855CC5495}"/>
              </a:ext>
            </a:extLst>
          </p:cNvPr>
          <p:cNvSpPr txBox="1"/>
          <p:nvPr userDrawn="1"/>
        </p:nvSpPr>
        <p:spPr>
          <a:xfrm>
            <a:off x="8472299" y="6440699"/>
            <a:ext cx="3426202"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t>Rapid Response Teams </a:t>
            </a:r>
            <a:r>
              <a:rPr lang="fr-FR"/>
              <a:t>Managers</a:t>
            </a:r>
            <a:r>
              <a:t> Training Package</a:t>
            </a:r>
          </a:p>
        </p:txBody>
      </p:sp>
      <p:sp>
        <p:nvSpPr>
          <p:cNvPr id="12" name="Text Placeholder 6">
            <a:extLst>
              <a:ext uri="{FF2B5EF4-FFF2-40B4-BE49-F238E27FC236}">
                <a16:creationId xmlns:a16="http://schemas.microsoft.com/office/drawing/2014/main" id="{E626017B-5D24-48E1-BB4F-0087CF885B53}"/>
              </a:ext>
            </a:extLst>
          </p:cNvPr>
          <p:cNvSpPr txBox="1"/>
          <p:nvPr userDrawn="1"/>
        </p:nvSpPr>
        <p:spPr>
          <a:xfrm>
            <a:off x="8157918" y="6611807"/>
            <a:ext cx="3740583"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fr-FR"/>
              <a:t>Module 4</a:t>
            </a:r>
            <a:endParaRPr/>
          </a:p>
        </p:txBody>
      </p:sp>
      <p:pic>
        <p:nvPicPr>
          <p:cNvPr id="13" name="Picture 12" descr="Logo&#10;&#10;Description automatically generated">
            <a:extLst>
              <a:ext uri="{FF2B5EF4-FFF2-40B4-BE49-F238E27FC236}">
                <a16:creationId xmlns:a16="http://schemas.microsoft.com/office/drawing/2014/main" id="{C19F4DCD-BF30-4E51-8BED-7FD0C1FEB95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738390" y="6338447"/>
            <a:ext cx="652157" cy="474296"/>
          </a:xfrm>
          <a:prstGeom prst="rect">
            <a:avLst/>
          </a:prstGeom>
        </p:spPr>
      </p:pic>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x">
  <p:cSld name="Comparison">
    <p:spTree>
      <p:nvGrpSpPr>
        <p:cNvPr id="1" name=""/>
        <p:cNvGrpSpPr/>
        <p:nvPr/>
      </p:nvGrpSpPr>
      <p:grpSpPr>
        <a:xfrm>
          <a:off x="0" y="0"/>
          <a:ext cx="0" cy="0"/>
          <a:chOff x="0" y="0"/>
          <a:chExt cx="0" cy="0"/>
        </a:xfrm>
      </p:grpSpPr>
      <p:pic>
        <p:nvPicPr>
          <p:cNvPr id="347"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348" name="Picture 2" descr="Picture 2"/>
          <p:cNvPicPr>
            <a:picLocks noChangeAspect="1"/>
          </p:cNvPicPr>
          <p:nvPr/>
        </p:nvPicPr>
        <p:blipFill>
          <a:blip r:embed="rId3"/>
          <a:stretch>
            <a:fillRect/>
          </a:stretch>
        </p:blipFill>
        <p:spPr>
          <a:xfrm>
            <a:off x="74342" y="6310302"/>
            <a:ext cx="1548719" cy="474296"/>
          </a:xfrm>
          <a:prstGeom prst="rect">
            <a:avLst/>
          </a:prstGeom>
          <a:ln w="12700">
            <a:miter lim="400000"/>
          </a:ln>
        </p:spPr>
      </p:pic>
      <p:sp>
        <p:nvSpPr>
          <p:cNvPr id="349" name="Slide Number"/>
          <p:cNvSpPr txBox="1">
            <a:spLocks noGrp="1"/>
          </p:cNvSpPr>
          <p:nvPr>
            <p:ph type="sldNum" sz="quarter" idx="2"/>
          </p:nvPr>
        </p:nvSpPr>
        <p:spPr>
          <a:xfrm>
            <a:off x="11480800" y="6330332"/>
            <a:ext cx="280874" cy="320041"/>
          </a:xfrm>
          <a:prstGeom prst="rect">
            <a:avLst/>
          </a:prstGeom>
        </p:spPr>
        <p:txBody>
          <a:bodyPr/>
          <a:lstStyle/>
          <a:p>
            <a:fld id="{86CB4B4D-7CA3-9044-876B-883B54F8677D}" type="slidenum">
              <a:t>‹#›</a:t>
            </a:fld>
            <a:endParaRPr/>
          </a:p>
        </p:txBody>
      </p:sp>
      <p:pic>
        <p:nvPicPr>
          <p:cNvPr id="350"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pic>
        <p:nvPicPr>
          <p:cNvPr id="351" name="Picture 2" descr="Picture 2"/>
          <p:cNvPicPr>
            <a:picLocks noChangeAspect="1"/>
          </p:cNvPicPr>
          <p:nvPr/>
        </p:nvPicPr>
        <p:blipFill>
          <a:blip r:embed="rId3"/>
          <a:stretch>
            <a:fillRect/>
          </a:stretch>
        </p:blipFill>
        <p:spPr>
          <a:xfrm>
            <a:off x="74342" y="6310295"/>
            <a:ext cx="1548719" cy="474296"/>
          </a:xfrm>
          <a:prstGeom prst="rect">
            <a:avLst/>
          </a:prstGeom>
          <a:ln w="12700">
            <a:miter lim="400000"/>
          </a:ln>
        </p:spPr>
      </p:pic>
      <p:sp>
        <p:nvSpPr>
          <p:cNvPr id="354" name="Title Text"/>
          <p:cNvSpPr txBox="1">
            <a:spLocks noGrp="1"/>
          </p:cNvSpPr>
          <p:nvPr>
            <p:ph type="title"/>
          </p:nvPr>
        </p:nvSpPr>
        <p:spPr>
          <a:xfrm>
            <a:off x="840317" y="365128"/>
            <a:ext cx="10515601" cy="1325564"/>
          </a:xfrm>
          <a:prstGeom prst="rect">
            <a:avLst/>
          </a:prstGeom>
        </p:spPr>
        <p:txBody>
          <a:bodyPr/>
          <a:lstStyle/>
          <a:p>
            <a:r>
              <a:t>Title Text</a:t>
            </a:r>
          </a:p>
        </p:txBody>
      </p:sp>
      <p:sp>
        <p:nvSpPr>
          <p:cNvPr id="355" name="Body Level One…"/>
          <p:cNvSpPr txBox="1">
            <a:spLocks noGrp="1"/>
          </p:cNvSpPr>
          <p:nvPr>
            <p:ph type="body" sz="quarter" idx="1"/>
          </p:nvPr>
        </p:nvSpPr>
        <p:spPr>
          <a:xfrm>
            <a:off x="840320" y="1681164"/>
            <a:ext cx="5158317" cy="823913"/>
          </a:xfrm>
          <a:prstGeom prst="rect">
            <a:avLst/>
          </a:prstGeom>
        </p:spPr>
        <p:txBody>
          <a:bodyPr anchor="b"/>
          <a:lstStyle>
            <a:lvl1pPr>
              <a:defRPr sz="700"/>
            </a:lvl1pPr>
            <a:lvl2pPr marL="0" indent="144660">
              <a:buSzTx/>
              <a:buNone/>
              <a:defRPr sz="700"/>
            </a:lvl2pPr>
            <a:lvl3pPr marL="0" indent="289320">
              <a:buSzTx/>
              <a:buNone/>
              <a:defRPr sz="700"/>
            </a:lvl3pPr>
            <a:lvl4pPr marL="0" indent="433978">
              <a:buSzTx/>
              <a:buNone/>
              <a:defRPr sz="700"/>
            </a:lvl4pPr>
            <a:lvl5pPr marL="0" indent="578639">
              <a:buSzTx/>
              <a:buNone/>
              <a:defRPr sz="700"/>
            </a:lvl5pPr>
          </a:lstStyle>
          <a:p>
            <a:r>
              <a:t>Body Level One</a:t>
            </a:r>
          </a:p>
          <a:p>
            <a:pPr lvl="1"/>
            <a:r>
              <a:t>Body Level Two</a:t>
            </a:r>
          </a:p>
          <a:p>
            <a:pPr lvl="2"/>
            <a:r>
              <a:t>Body Level Three</a:t>
            </a:r>
          </a:p>
          <a:p>
            <a:pPr lvl="3"/>
            <a:r>
              <a:t>Body Level Four</a:t>
            </a:r>
          </a:p>
          <a:p>
            <a:pPr lvl="4"/>
            <a:r>
              <a:t>Body Level Five</a:t>
            </a:r>
          </a:p>
        </p:txBody>
      </p:sp>
      <p:sp>
        <p:nvSpPr>
          <p:cNvPr id="356" name="Text Placeholder 4"/>
          <p:cNvSpPr>
            <a:spLocks noGrp="1"/>
          </p:cNvSpPr>
          <p:nvPr>
            <p:ph type="body" sz="quarter" idx="21"/>
          </p:nvPr>
        </p:nvSpPr>
        <p:spPr>
          <a:xfrm>
            <a:off x="6172200" y="1681164"/>
            <a:ext cx="5183717" cy="823913"/>
          </a:xfrm>
          <a:prstGeom prst="rect">
            <a:avLst/>
          </a:prstGeom>
        </p:spPr>
        <p:txBody>
          <a:bodyPr anchor="b"/>
          <a:lstStyle/>
          <a:p>
            <a:pPr>
              <a:defRPr sz="700"/>
            </a:pPr>
            <a:endParaRPr/>
          </a:p>
        </p:txBody>
      </p:sp>
      <p:sp>
        <p:nvSpPr>
          <p:cNvPr id="12" name="TextBox 7">
            <a:extLst>
              <a:ext uri="{FF2B5EF4-FFF2-40B4-BE49-F238E27FC236}">
                <a16:creationId xmlns:a16="http://schemas.microsoft.com/office/drawing/2014/main" id="{52DEE7CF-0EF0-416E-BCDE-E0F2738B110F}"/>
              </a:ext>
            </a:extLst>
          </p:cNvPr>
          <p:cNvSpPr txBox="1"/>
          <p:nvPr userDrawn="1"/>
        </p:nvSpPr>
        <p:spPr>
          <a:xfrm>
            <a:off x="8472299" y="6440699"/>
            <a:ext cx="3426202"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t>Rapid Response Teams </a:t>
            </a:r>
            <a:r>
              <a:rPr lang="fr-FR"/>
              <a:t>Managers</a:t>
            </a:r>
            <a:r>
              <a:t> Training Package</a:t>
            </a:r>
          </a:p>
        </p:txBody>
      </p:sp>
      <p:sp>
        <p:nvSpPr>
          <p:cNvPr id="13" name="Text Placeholder 6">
            <a:extLst>
              <a:ext uri="{FF2B5EF4-FFF2-40B4-BE49-F238E27FC236}">
                <a16:creationId xmlns:a16="http://schemas.microsoft.com/office/drawing/2014/main" id="{125D5255-C6E6-47A6-A6D0-E2A1F4A31D21}"/>
              </a:ext>
            </a:extLst>
          </p:cNvPr>
          <p:cNvSpPr txBox="1"/>
          <p:nvPr userDrawn="1"/>
        </p:nvSpPr>
        <p:spPr>
          <a:xfrm>
            <a:off x="8157918" y="6611807"/>
            <a:ext cx="3740583"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fr-FR"/>
              <a:t>Module 4</a:t>
            </a:r>
            <a:endParaRPr/>
          </a:p>
        </p:txBody>
      </p:sp>
      <p:pic>
        <p:nvPicPr>
          <p:cNvPr id="14" name="Picture 13" descr="Logo&#10;&#10;Description automatically generated">
            <a:extLst>
              <a:ext uri="{FF2B5EF4-FFF2-40B4-BE49-F238E27FC236}">
                <a16:creationId xmlns:a16="http://schemas.microsoft.com/office/drawing/2014/main" id="{2E526505-C537-4486-A38C-5B45503D7CE7}"/>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738390" y="6338447"/>
            <a:ext cx="652157" cy="474296"/>
          </a:xfrm>
          <a:prstGeom prst="rect">
            <a:avLst/>
          </a:prstGeom>
        </p:spPr>
      </p:pic>
    </p:spTree>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x">
  <p:cSld name="Content with Caption">
    <p:spTree>
      <p:nvGrpSpPr>
        <p:cNvPr id="1" name=""/>
        <p:cNvGrpSpPr/>
        <p:nvPr/>
      </p:nvGrpSpPr>
      <p:grpSpPr>
        <a:xfrm>
          <a:off x="0" y="0"/>
          <a:ext cx="0" cy="0"/>
          <a:chOff x="0" y="0"/>
          <a:chExt cx="0" cy="0"/>
        </a:xfrm>
      </p:grpSpPr>
      <p:pic>
        <p:nvPicPr>
          <p:cNvPr id="363"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364" name="Picture 2" descr="Picture 2"/>
          <p:cNvPicPr>
            <a:picLocks noChangeAspect="1"/>
          </p:cNvPicPr>
          <p:nvPr/>
        </p:nvPicPr>
        <p:blipFill>
          <a:blip r:embed="rId3"/>
          <a:stretch>
            <a:fillRect/>
          </a:stretch>
        </p:blipFill>
        <p:spPr>
          <a:xfrm>
            <a:off x="74342" y="6310302"/>
            <a:ext cx="1548719" cy="474296"/>
          </a:xfrm>
          <a:prstGeom prst="rect">
            <a:avLst/>
          </a:prstGeom>
          <a:ln w="12700">
            <a:miter lim="400000"/>
          </a:ln>
        </p:spPr>
      </p:pic>
      <p:sp>
        <p:nvSpPr>
          <p:cNvPr id="365" name="Slide Number"/>
          <p:cNvSpPr txBox="1">
            <a:spLocks noGrp="1"/>
          </p:cNvSpPr>
          <p:nvPr>
            <p:ph type="sldNum" sz="quarter" idx="2"/>
          </p:nvPr>
        </p:nvSpPr>
        <p:spPr>
          <a:xfrm>
            <a:off x="11480800" y="6330332"/>
            <a:ext cx="280874" cy="320041"/>
          </a:xfrm>
          <a:prstGeom prst="rect">
            <a:avLst/>
          </a:prstGeom>
        </p:spPr>
        <p:txBody>
          <a:bodyPr/>
          <a:lstStyle/>
          <a:p>
            <a:fld id="{86CB4B4D-7CA3-9044-876B-883B54F8677D}" type="slidenum">
              <a:t>‹#›</a:t>
            </a:fld>
            <a:endParaRPr/>
          </a:p>
        </p:txBody>
      </p:sp>
      <p:pic>
        <p:nvPicPr>
          <p:cNvPr id="366"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pic>
        <p:nvPicPr>
          <p:cNvPr id="367" name="Picture 2" descr="Picture 2"/>
          <p:cNvPicPr>
            <a:picLocks noChangeAspect="1"/>
          </p:cNvPicPr>
          <p:nvPr/>
        </p:nvPicPr>
        <p:blipFill>
          <a:blip r:embed="rId3"/>
          <a:stretch>
            <a:fillRect/>
          </a:stretch>
        </p:blipFill>
        <p:spPr>
          <a:xfrm>
            <a:off x="74342" y="6310295"/>
            <a:ext cx="1548719" cy="474296"/>
          </a:xfrm>
          <a:prstGeom prst="rect">
            <a:avLst/>
          </a:prstGeom>
          <a:ln w="12700">
            <a:miter lim="400000"/>
          </a:ln>
        </p:spPr>
      </p:pic>
      <p:sp>
        <p:nvSpPr>
          <p:cNvPr id="370" name="Title Text"/>
          <p:cNvSpPr txBox="1">
            <a:spLocks noGrp="1"/>
          </p:cNvSpPr>
          <p:nvPr>
            <p:ph type="title"/>
          </p:nvPr>
        </p:nvSpPr>
        <p:spPr>
          <a:xfrm>
            <a:off x="840324" y="457200"/>
            <a:ext cx="3932768" cy="1600200"/>
          </a:xfrm>
          <a:prstGeom prst="rect">
            <a:avLst/>
          </a:prstGeom>
        </p:spPr>
        <p:txBody>
          <a:bodyPr anchor="b"/>
          <a:lstStyle>
            <a:lvl1pPr>
              <a:defRPr sz="1000"/>
            </a:lvl1pPr>
          </a:lstStyle>
          <a:p>
            <a:r>
              <a:t>Title Text</a:t>
            </a:r>
          </a:p>
        </p:txBody>
      </p:sp>
      <p:sp>
        <p:nvSpPr>
          <p:cNvPr id="371" name="Body Level One…"/>
          <p:cNvSpPr txBox="1">
            <a:spLocks noGrp="1"/>
          </p:cNvSpPr>
          <p:nvPr>
            <p:ph type="body" sz="half" idx="1"/>
          </p:nvPr>
        </p:nvSpPr>
        <p:spPr>
          <a:xfrm>
            <a:off x="5183716" y="987437"/>
            <a:ext cx="6172201" cy="4873626"/>
          </a:xfrm>
          <a:prstGeom prst="rect">
            <a:avLst/>
          </a:prstGeom>
        </p:spPr>
        <p:txBody>
          <a:bodyPr/>
          <a:lstStyle>
            <a:lvl1pPr>
              <a:defRPr sz="1000"/>
            </a:lvl1pPr>
            <a:lvl2pPr marL="235072" indent="-90412">
              <a:defRPr sz="1000"/>
            </a:lvl2pPr>
            <a:lvl3pPr marL="392648" indent="-103328">
              <a:defRPr sz="1000"/>
            </a:lvl3pPr>
            <a:lvl4pPr marL="554529" indent="-120549">
              <a:defRPr sz="1000"/>
            </a:lvl4pPr>
            <a:lvl5pPr marL="699187" indent="-120549">
              <a:defRPr sz="1000"/>
            </a:lvl5pPr>
          </a:lstStyle>
          <a:p>
            <a:r>
              <a:t>Body Level One</a:t>
            </a:r>
          </a:p>
          <a:p>
            <a:pPr lvl="1"/>
            <a:r>
              <a:t>Body Level Two</a:t>
            </a:r>
          </a:p>
          <a:p>
            <a:pPr lvl="2"/>
            <a:r>
              <a:t>Body Level Three</a:t>
            </a:r>
          </a:p>
          <a:p>
            <a:pPr lvl="3"/>
            <a:r>
              <a:t>Body Level Four</a:t>
            </a:r>
          </a:p>
          <a:p>
            <a:pPr lvl="4"/>
            <a:r>
              <a:t>Body Level Five</a:t>
            </a:r>
          </a:p>
        </p:txBody>
      </p:sp>
      <p:sp>
        <p:nvSpPr>
          <p:cNvPr id="372" name="Text Placeholder 3"/>
          <p:cNvSpPr>
            <a:spLocks noGrp="1"/>
          </p:cNvSpPr>
          <p:nvPr>
            <p:ph type="body" sz="quarter" idx="21"/>
          </p:nvPr>
        </p:nvSpPr>
        <p:spPr>
          <a:xfrm>
            <a:off x="840324" y="2057400"/>
            <a:ext cx="3932768" cy="3811588"/>
          </a:xfrm>
          <a:prstGeom prst="rect">
            <a:avLst/>
          </a:prstGeom>
        </p:spPr>
        <p:txBody>
          <a:bodyPr/>
          <a:lstStyle/>
          <a:p>
            <a:pPr>
              <a:defRPr sz="500"/>
            </a:pPr>
            <a:endParaRPr/>
          </a:p>
        </p:txBody>
      </p:sp>
      <p:sp>
        <p:nvSpPr>
          <p:cNvPr id="12" name="TextBox 7">
            <a:extLst>
              <a:ext uri="{FF2B5EF4-FFF2-40B4-BE49-F238E27FC236}">
                <a16:creationId xmlns:a16="http://schemas.microsoft.com/office/drawing/2014/main" id="{110F241D-2985-4540-B13A-2502551A18C0}"/>
              </a:ext>
            </a:extLst>
          </p:cNvPr>
          <p:cNvSpPr txBox="1"/>
          <p:nvPr userDrawn="1"/>
        </p:nvSpPr>
        <p:spPr>
          <a:xfrm>
            <a:off x="8472299" y="6440699"/>
            <a:ext cx="3426202"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t>Rapid Response Teams </a:t>
            </a:r>
            <a:r>
              <a:rPr lang="fr-FR"/>
              <a:t>Managers</a:t>
            </a:r>
            <a:r>
              <a:t> Training Package</a:t>
            </a:r>
          </a:p>
        </p:txBody>
      </p:sp>
      <p:sp>
        <p:nvSpPr>
          <p:cNvPr id="13" name="Text Placeholder 6">
            <a:extLst>
              <a:ext uri="{FF2B5EF4-FFF2-40B4-BE49-F238E27FC236}">
                <a16:creationId xmlns:a16="http://schemas.microsoft.com/office/drawing/2014/main" id="{1D82FDFB-62E1-44B4-A20A-976843DD33E1}"/>
              </a:ext>
            </a:extLst>
          </p:cNvPr>
          <p:cNvSpPr txBox="1"/>
          <p:nvPr userDrawn="1"/>
        </p:nvSpPr>
        <p:spPr>
          <a:xfrm>
            <a:off x="8157918" y="6611807"/>
            <a:ext cx="3740583"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fr-FR"/>
              <a:t>Module 4</a:t>
            </a:r>
            <a:endParaRPr/>
          </a:p>
        </p:txBody>
      </p:sp>
      <p:pic>
        <p:nvPicPr>
          <p:cNvPr id="14" name="Picture 13" descr="Logo&#10;&#10;Description automatically generated">
            <a:extLst>
              <a:ext uri="{FF2B5EF4-FFF2-40B4-BE49-F238E27FC236}">
                <a16:creationId xmlns:a16="http://schemas.microsoft.com/office/drawing/2014/main" id="{9D960254-5AA5-498E-BA4F-6BAE9341B395}"/>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738390" y="6338447"/>
            <a:ext cx="652157" cy="474296"/>
          </a:xfrm>
          <a:prstGeom prst="rect">
            <a:avLst/>
          </a:prstGeom>
        </p:spPr>
      </p:pic>
    </p:spTree>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x">
  <p:cSld name="Picture with Caption">
    <p:spTree>
      <p:nvGrpSpPr>
        <p:cNvPr id="1" name=""/>
        <p:cNvGrpSpPr/>
        <p:nvPr/>
      </p:nvGrpSpPr>
      <p:grpSpPr>
        <a:xfrm>
          <a:off x="0" y="0"/>
          <a:ext cx="0" cy="0"/>
          <a:chOff x="0" y="0"/>
          <a:chExt cx="0" cy="0"/>
        </a:xfrm>
      </p:grpSpPr>
      <p:pic>
        <p:nvPicPr>
          <p:cNvPr id="379"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380" name="Picture 2" descr="Picture 2"/>
          <p:cNvPicPr>
            <a:picLocks noChangeAspect="1"/>
          </p:cNvPicPr>
          <p:nvPr/>
        </p:nvPicPr>
        <p:blipFill>
          <a:blip r:embed="rId3"/>
          <a:stretch>
            <a:fillRect/>
          </a:stretch>
        </p:blipFill>
        <p:spPr>
          <a:xfrm>
            <a:off x="74342" y="6310302"/>
            <a:ext cx="1548719" cy="474296"/>
          </a:xfrm>
          <a:prstGeom prst="rect">
            <a:avLst/>
          </a:prstGeom>
          <a:ln w="12700">
            <a:miter lim="400000"/>
          </a:ln>
        </p:spPr>
      </p:pic>
      <p:sp>
        <p:nvSpPr>
          <p:cNvPr id="381" name="Slide Number"/>
          <p:cNvSpPr txBox="1">
            <a:spLocks noGrp="1"/>
          </p:cNvSpPr>
          <p:nvPr>
            <p:ph type="sldNum" sz="quarter" idx="2"/>
          </p:nvPr>
        </p:nvSpPr>
        <p:spPr>
          <a:xfrm>
            <a:off x="11480800" y="6330332"/>
            <a:ext cx="280874" cy="320041"/>
          </a:xfrm>
          <a:prstGeom prst="rect">
            <a:avLst/>
          </a:prstGeom>
        </p:spPr>
        <p:txBody>
          <a:bodyPr/>
          <a:lstStyle/>
          <a:p>
            <a:fld id="{86CB4B4D-7CA3-9044-876B-883B54F8677D}" type="slidenum">
              <a:t>‹#›</a:t>
            </a:fld>
            <a:endParaRPr/>
          </a:p>
        </p:txBody>
      </p:sp>
      <p:pic>
        <p:nvPicPr>
          <p:cNvPr id="382"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pic>
        <p:nvPicPr>
          <p:cNvPr id="383" name="Picture 2" descr="Picture 2"/>
          <p:cNvPicPr>
            <a:picLocks noChangeAspect="1"/>
          </p:cNvPicPr>
          <p:nvPr/>
        </p:nvPicPr>
        <p:blipFill>
          <a:blip r:embed="rId3"/>
          <a:stretch>
            <a:fillRect/>
          </a:stretch>
        </p:blipFill>
        <p:spPr>
          <a:xfrm>
            <a:off x="74342" y="6310295"/>
            <a:ext cx="1548719" cy="474296"/>
          </a:xfrm>
          <a:prstGeom prst="rect">
            <a:avLst/>
          </a:prstGeom>
          <a:ln w="12700">
            <a:miter lim="400000"/>
          </a:ln>
        </p:spPr>
      </p:pic>
      <p:sp>
        <p:nvSpPr>
          <p:cNvPr id="386" name="Title Text"/>
          <p:cNvSpPr txBox="1">
            <a:spLocks noGrp="1"/>
          </p:cNvSpPr>
          <p:nvPr>
            <p:ph type="title"/>
          </p:nvPr>
        </p:nvSpPr>
        <p:spPr>
          <a:xfrm>
            <a:off x="840324" y="457200"/>
            <a:ext cx="3932768" cy="1600200"/>
          </a:xfrm>
          <a:prstGeom prst="rect">
            <a:avLst/>
          </a:prstGeom>
        </p:spPr>
        <p:txBody>
          <a:bodyPr anchor="b"/>
          <a:lstStyle>
            <a:lvl1pPr>
              <a:defRPr sz="1000"/>
            </a:lvl1pPr>
          </a:lstStyle>
          <a:p>
            <a:r>
              <a:t>Title Text</a:t>
            </a:r>
          </a:p>
        </p:txBody>
      </p:sp>
      <p:sp>
        <p:nvSpPr>
          <p:cNvPr id="387" name="Picture Placeholder 2"/>
          <p:cNvSpPr>
            <a:spLocks noGrp="1"/>
          </p:cNvSpPr>
          <p:nvPr>
            <p:ph type="pic" sz="half" idx="21"/>
          </p:nvPr>
        </p:nvSpPr>
        <p:spPr>
          <a:xfrm>
            <a:off x="5183716" y="987437"/>
            <a:ext cx="6172201" cy="4873626"/>
          </a:xfrm>
          <a:prstGeom prst="rect">
            <a:avLst/>
          </a:prstGeom>
        </p:spPr>
        <p:txBody>
          <a:bodyPr lIns="91439" rIns="91439">
            <a:noAutofit/>
          </a:bodyPr>
          <a:lstStyle/>
          <a:p>
            <a:endParaRPr/>
          </a:p>
        </p:txBody>
      </p:sp>
      <p:sp>
        <p:nvSpPr>
          <p:cNvPr id="388" name="Body Level One…"/>
          <p:cNvSpPr txBox="1">
            <a:spLocks noGrp="1"/>
          </p:cNvSpPr>
          <p:nvPr>
            <p:ph type="body" sz="quarter" idx="1"/>
          </p:nvPr>
        </p:nvSpPr>
        <p:spPr>
          <a:xfrm>
            <a:off x="840324" y="2057400"/>
            <a:ext cx="3932768" cy="3811588"/>
          </a:xfrm>
          <a:prstGeom prst="rect">
            <a:avLst/>
          </a:prstGeom>
        </p:spPr>
        <p:txBody>
          <a:bodyPr/>
          <a:lstStyle>
            <a:lvl1pPr>
              <a:defRPr sz="500"/>
            </a:lvl1pPr>
            <a:lvl2pPr marL="0" indent="144660">
              <a:buSzTx/>
              <a:buNone/>
              <a:defRPr sz="500"/>
            </a:lvl2pPr>
            <a:lvl3pPr marL="0" indent="289320">
              <a:buSzTx/>
              <a:buNone/>
              <a:defRPr sz="500"/>
            </a:lvl3pPr>
            <a:lvl4pPr marL="0" indent="433978">
              <a:buSzTx/>
              <a:buNone/>
              <a:defRPr sz="500"/>
            </a:lvl4pPr>
            <a:lvl5pPr marL="0" indent="578639">
              <a:buSzTx/>
              <a:buNone/>
              <a:defRPr sz="500"/>
            </a:lvl5pPr>
          </a:lstStyle>
          <a:p>
            <a:r>
              <a:t>Body Level One</a:t>
            </a:r>
          </a:p>
          <a:p>
            <a:pPr lvl="1"/>
            <a:r>
              <a:t>Body Level Two</a:t>
            </a:r>
          </a:p>
          <a:p>
            <a:pPr lvl="2"/>
            <a:r>
              <a:t>Body Level Three</a:t>
            </a:r>
          </a:p>
          <a:p>
            <a:pPr lvl="3"/>
            <a:r>
              <a:t>Body Level Four</a:t>
            </a:r>
          </a:p>
          <a:p>
            <a:pPr lvl="4"/>
            <a:r>
              <a:t>Body Level Five</a:t>
            </a:r>
          </a:p>
        </p:txBody>
      </p:sp>
      <p:sp>
        <p:nvSpPr>
          <p:cNvPr id="12" name="TextBox 7">
            <a:extLst>
              <a:ext uri="{FF2B5EF4-FFF2-40B4-BE49-F238E27FC236}">
                <a16:creationId xmlns:a16="http://schemas.microsoft.com/office/drawing/2014/main" id="{0EDAEBF5-ADB8-4B8E-98A7-08056BBC9AFA}"/>
              </a:ext>
            </a:extLst>
          </p:cNvPr>
          <p:cNvSpPr txBox="1"/>
          <p:nvPr userDrawn="1"/>
        </p:nvSpPr>
        <p:spPr>
          <a:xfrm>
            <a:off x="8472299" y="6440699"/>
            <a:ext cx="3426202"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t>Rapid Response Teams </a:t>
            </a:r>
            <a:r>
              <a:rPr lang="fr-FR"/>
              <a:t>Managers</a:t>
            </a:r>
            <a:r>
              <a:t> Training Package</a:t>
            </a:r>
          </a:p>
        </p:txBody>
      </p:sp>
      <p:sp>
        <p:nvSpPr>
          <p:cNvPr id="13" name="Text Placeholder 6">
            <a:extLst>
              <a:ext uri="{FF2B5EF4-FFF2-40B4-BE49-F238E27FC236}">
                <a16:creationId xmlns:a16="http://schemas.microsoft.com/office/drawing/2014/main" id="{F4AD986A-76B2-465D-A889-73C16033B289}"/>
              </a:ext>
            </a:extLst>
          </p:cNvPr>
          <p:cNvSpPr txBox="1"/>
          <p:nvPr userDrawn="1"/>
        </p:nvSpPr>
        <p:spPr>
          <a:xfrm>
            <a:off x="8157918" y="6611807"/>
            <a:ext cx="3740583"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fr-FR"/>
              <a:t>Module 4</a:t>
            </a:r>
            <a:endParaRPr/>
          </a:p>
        </p:txBody>
      </p:sp>
      <p:pic>
        <p:nvPicPr>
          <p:cNvPr id="14" name="Picture 13" descr="Logo&#10;&#10;Description automatically generated">
            <a:extLst>
              <a:ext uri="{FF2B5EF4-FFF2-40B4-BE49-F238E27FC236}">
                <a16:creationId xmlns:a16="http://schemas.microsoft.com/office/drawing/2014/main" id="{E1FA0D49-9A47-45E6-9574-55423D64C35E}"/>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738390" y="6338447"/>
            <a:ext cx="652157" cy="474296"/>
          </a:xfrm>
          <a:prstGeom prst="rect">
            <a:avLst/>
          </a:prstGeom>
        </p:spPr>
      </p:pic>
    </p:spTree>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x">
  <p:cSld name="1_Title Slide">
    <p:spTree>
      <p:nvGrpSpPr>
        <p:cNvPr id="1" name=""/>
        <p:cNvGrpSpPr/>
        <p:nvPr/>
      </p:nvGrpSpPr>
      <p:grpSpPr>
        <a:xfrm>
          <a:off x="0" y="0"/>
          <a:ext cx="0" cy="0"/>
          <a:chOff x="0" y="0"/>
          <a:chExt cx="0" cy="0"/>
        </a:xfrm>
      </p:grpSpPr>
      <p:pic>
        <p:nvPicPr>
          <p:cNvPr id="395"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396" name="Picture 2" descr="Picture 2"/>
          <p:cNvPicPr>
            <a:picLocks noChangeAspect="1"/>
          </p:cNvPicPr>
          <p:nvPr/>
        </p:nvPicPr>
        <p:blipFill>
          <a:blip r:embed="rId3"/>
          <a:stretch>
            <a:fillRect/>
          </a:stretch>
        </p:blipFill>
        <p:spPr>
          <a:xfrm>
            <a:off x="74342" y="6310302"/>
            <a:ext cx="1548719" cy="474296"/>
          </a:xfrm>
          <a:prstGeom prst="rect">
            <a:avLst/>
          </a:prstGeom>
          <a:ln w="12700">
            <a:miter lim="400000"/>
          </a:ln>
        </p:spPr>
      </p:pic>
      <p:sp>
        <p:nvSpPr>
          <p:cNvPr id="397" name="Slide Number"/>
          <p:cNvSpPr txBox="1">
            <a:spLocks noGrp="1"/>
          </p:cNvSpPr>
          <p:nvPr>
            <p:ph type="sldNum" sz="quarter" idx="2"/>
          </p:nvPr>
        </p:nvSpPr>
        <p:spPr>
          <a:xfrm>
            <a:off x="11480800" y="6330332"/>
            <a:ext cx="280874" cy="320041"/>
          </a:xfrm>
          <a:prstGeom prst="rect">
            <a:avLst/>
          </a:prstGeom>
        </p:spPr>
        <p:txBody>
          <a:bodyPr/>
          <a:lstStyle/>
          <a:p>
            <a:fld id="{86CB4B4D-7CA3-9044-876B-883B54F8677D}" type="slidenum">
              <a:t>‹#›</a:t>
            </a:fld>
            <a:endParaRPr/>
          </a:p>
        </p:txBody>
      </p:sp>
      <p:pic>
        <p:nvPicPr>
          <p:cNvPr id="398"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pic>
        <p:nvPicPr>
          <p:cNvPr id="399" name="Picture 2" descr="Picture 2"/>
          <p:cNvPicPr>
            <a:picLocks noChangeAspect="1"/>
          </p:cNvPicPr>
          <p:nvPr/>
        </p:nvPicPr>
        <p:blipFill>
          <a:blip r:embed="rId3"/>
          <a:stretch>
            <a:fillRect/>
          </a:stretch>
        </p:blipFill>
        <p:spPr>
          <a:xfrm>
            <a:off x="74342" y="6310295"/>
            <a:ext cx="1548719" cy="474296"/>
          </a:xfrm>
          <a:prstGeom prst="rect">
            <a:avLst/>
          </a:prstGeom>
          <a:ln w="12700">
            <a:miter lim="400000"/>
          </a:ln>
        </p:spPr>
      </p:pic>
      <p:sp>
        <p:nvSpPr>
          <p:cNvPr id="402" name="Rectangle 1"/>
          <p:cNvSpPr/>
          <p:nvPr/>
        </p:nvSpPr>
        <p:spPr>
          <a:xfrm>
            <a:off x="0" y="5"/>
            <a:ext cx="12192000" cy="4286658"/>
          </a:xfrm>
          <a:prstGeom prst="rect">
            <a:avLst/>
          </a:prstGeom>
          <a:solidFill>
            <a:srgbClr val="ECF2F8"/>
          </a:solidFill>
          <a:ln w="12700">
            <a:miter lim="400000"/>
          </a:ln>
        </p:spPr>
        <p:txBody>
          <a:bodyPr lIns="45719" rIns="45719" anchor="ctr"/>
          <a:lstStyle/>
          <a:p>
            <a:pPr algn="ctr">
              <a:defRPr sz="1300">
                <a:solidFill>
                  <a:srgbClr val="FFFFFF"/>
                </a:solidFill>
                <a:latin typeface="Source Sans Pro Regular"/>
                <a:ea typeface="Source Sans Pro Regular"/>
                <a:cs typeface="Source Sans Pro Regular"/>
                <a:sym typeface="Source Sans Pro Regular"/>
              </a:defRPr>
            </a:pPr>
            <a:endParaRPr/>
          </a:p>
        </p:txBody>
      </p:sp>
      <p:pic>
        <p:nvPicPr>
          <p:cNvPr id="404" name="Picture 3" descr="Picture 3"/>
          <p:cNvPicPr>
            <a:picLocks noChangeAspect="1"/>
          </p:cNvPicPr>
          <p:nvPr/>
        </p:nvPicPr>
        <p:blipFill>
          <a:blip r:embed="rId4"/>
          <a:stretch>
            <a:fillRect/>
          </a:stretch>
        </p:blipFill>
        <p:spPr>
          <a:xfrm>
            <a:off x="0" y="2"/>
            <a:ext cx="8207344" cy="5038929"/>
          </a:xfrm>
          <a:prstGeom prst="rect">
            <a:avLst/>
          </a:prstGeom>
          <a:ln w="12700">
            <a:miter lim="400000"/>
          </a:ln>
        </p:spPr>
      </p:pic>
      <p:sp>
        <p:nvSpPr>
          <p:cNvPr id="405" name="Rectangle 4"/>
          <p:cNvSpPr/>
          <p:nvPr/>
        </p:nvSpPr>
        <p:spPr>
          <a:xfrm>
            <a:off x="0" y="5"/>
            <a:ext cx="12192000" cy="4286658"/>
          </a:xfrm>
          <a:prstGeom prst="rect">
            <a:avLst/>
          </a:prstGeom>
          <a:solidFill>
            <a:srgbClr val="ECF2F8"/>
          </a:solidFill>
          <a:ln w="12700">
            <a:miter lim="400000"/>
          </a:ln>
        </p:spPr>
        <p:txBody>
          <a:bodyPr lIns="45719" rIns="45719" anchor="ctr"/>
          <a:lstStyle/>
          <a:p>
            <a:pPr algn="ctr">
              <a:defRPr sz="1300">
                <a:solidFill>
                  <a:srgbClr val="FFFFFF"/>
                </a:solidFill>
                <a:latin typeface="Source Sans Pro Regular"/>
                <a:ea typeface="Source Sans Pro Regular"/>
                <a:cs typeface="Source Sans Pro Regular"/>
                <a:sym typeface="Source Sans Pro Regular"/>
              </a:defRPr>
            </a:pPr>
            <a:endParaRPr/>
          </a:p>
        </p:txBody>
      </p:sp>
      <p:pic>
        <p:nvPicPr>
          <p:cNvPr id="407" name="Picture 6" descr="Picture 6"/>
          <p:cNvPicPr>
            <a:picLocks noChangeAspect="1"/>
          </p:cNvPicPr>
          <p:nvPr/>
        </p:nvPicPr>
        <p:blipFill>
          <a:blip r:embed="rId4"/>
          <a:stretch>
            <a:fillRect/>
          </a:stretch>
        </p:blipFill>
        <p:spPr>
          <a:xfrm>
            <a:off x="0" y="2"/>
            <a:ext cx="8207344" cy="5038929"/>
          </a:xfrm>
          <a:prstGeom prst="rect">
            <a:avLst/>
          </a:prstGeom>
          <a:ln w="12700">
            <a:miter lim="400000"/>
          </a:ln>
        </p:spPr>
      </p:pic>
      <p:sp>
        <p:nvSpPr>
          <p:cNvPr id="15" name="TextBox 7">
            <a:extLst>
              <a:ext uri="{FF2B5EF4-FFF2-40B4-BE49-F238E27FC236}">
                <a16:creationId xmlns:a16="http://schemas.microsoft.com/office/drawing/2014/main" id="{71265F3B-FEFA-4DCF-844B-54AA1E846CBB}"/>
              </a:ext>
            </a:extLst>
          </p:cNvPr>
          <p:cNvSpPr txBox="1"/>
          <p:nvPr userDrawn="1"/>
        </p:nvSpPr>
        <p:spPr>
          <a:xfrm>
            <a:off x="8472299" y="6440699"/>
            <a:ext cx="3426202"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t>Rapid Response Teams </a:t>
            </a:r>
            <a:r>
              <a:rPr lang="fr-FR"/>
              <a:t>Managers</a:t>
            </a:r>
            <a:r>
              <a:t> Training Package</a:t>
            </a:r>
          </a:p>
        </p:txBody>
      </p:sp>
      <p:sp>
        <p:nvSpPr>
          <p:cNvPr id="16" name="Text Placeholder 6">
            <a:extLst>
              <a:ext uri="{FF2B5EF4-FFF2-40B4-BE49-F238E27FC236}">
                <a16:creationId xmlns:a16="http://schemas.microsoft.com/office/drawing/2014/main" id="{7A342DE3-5AD5-4246-8409-4ED162654160}"/>
              </a:ext>
            </a:extLst>
          </p:cNvPr>
          <p:cNvSpPr txBox="1"/>
          <p:nvPr userDrawn="1"/>
        </p:nvSpPr>
        <p:spPr>
          <a:xfrm>
            <a:off x="8157918" y="6611807"/>
            <a:ext cx="3740583"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fr-FR"/>
              <a:t>Module 7</a:t>
            </a:r>
            <a:endParaRPr/>
          </a:p>
        </p:txBody>
      </p:sp>
      <p:pic>
        <p:nvPicPr>
          <p:cNvPr id="13" name="Picture 12" descr="Logo&#10;&#10;Description automatically generated">
            <a:extLst>
              <a:ext uri="{FF2B5EF4-FFF2-40B4-BE49-F238E27FC236}">
                <a16:creationId xmlns:a16="http://schemas.microsoft.com/office/drawing/2014/main" id="{EAF2E412-84B4-435D-B9BB-F796607CAB5F}"/>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1738390" y="6338447"/>
            <a:ext cx="652157" cy="474296"/>
          </a:xfrm>
          <a:prstGeom prst="rect">
            <a:avLst/>
          </a:prstGeom>
        </p:spPr>
      </p:pic>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Title Only">
    <p:spTree>
      <p:nvGrpSpPr>
        <p:cNvPr id="1" name=""/>
        <p:cNvGrpSpPr/>
        <p:nvPr/>
      </p:nvGrpSpPr>
      <p:grpSpPr>
        <a:xfrm>
          <a:off x="0" y="0"/>
          <a:ext cx="0" cy="0"/>
          <a:chOff x="0" y="0"/>
          <a:chExt cx="0" cy="0"/>
        </a:xfrm>
      </p:grpSpPr>
      <p:pic>
        <p:nvPicPr>
          <p:cNvPr id="41"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42" name="Picture 2" descr="Picture 2"/>
          <p:cNvPicPr>
            <a:picLocks noChangeAspect="1"/>
          </p:cNvPicPr>
          <p:nvPr/>
        </p:nvPicPr>
        <p:blipFill>
          <a:blip r:embed="rId3"/>
          <a:stretch>
            <a:fillRect/>
          </a:stretch>
        </p:blipFill>
        <p:spPr>
          <a:xfrm>
            <a:off x="74342" y="6310302"/>
            <a:ext cx="1548719" cy="474296"/>
          </a:xfrm>
          <a:prstGeom prst="rect">
            <a:avLst/>
          </a:prstGeom>
          <a:ln w="12700">
            <a:miter lim="400000"/>
          </a:ln>
        </p:spPr>
      </p:pic>
      <p:sp>
        <p:nvSpPr>
          <p:cNvPr id="43" name="Slide Number"/>
          <p:cNvSpPr txBox="1">
            <a:spLocks noGrp="1"/>
          </p:cNvSpPr>
          <p:nvPr>
            <p:ph type="sldNum" sz="quarter" idx="2"/>
          </p:nvPr>
        </p:nvSpPr>
        <p:spPr>
          <a:xfrm>
            <a:off x="11898501" y="6451786"/>
            <a:ext cx="280874" cy="320041"/>
          </a:xfrm>
          <a:prstGeom prst="rect">
            <a:avLst/>
          </a:prstGeom>
        </p:spPr>
        <p:txBody>
          <a:bodyPr/>
          <a:lstStyle/>
          <a:p>
            <a:fld id="{86CB4B4D-7CA3-9044-876B-883B54F8677D}" type="slidenum">
              <a:t>‹#›</a:t>
            </a:fld>
            <a:endParaRPr/>
          </a:p>
        </p:txBody>
      </p:sp>
      <p:pic>
        <p:nvPicPr>
          <p:cNvPr id="44"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pic>
        <p:nvPicPr>
          <p:cNvPr id="45" name="Picture 2" descr="Picture 2"/>
          <p:cNvPicPr>
            <a:picLocks noChangeAspect="1"/>
          </p:cNvPicPr>
          <p:nvPr/>
        </p:nvPicPr>
        <p:blipFill>
          <a:blip r:embed="rId3"/>
          <a:stretch>
            <a:fillRect/>
          </a:stretch>
        </p:blipFill>
        <p:spPr>
          <a:xfrm>
            <a:off x="74342" y="6310295"/>
            <a:ext cx="1548719" cy="474296"/>
          </a:xfrm>
          <a:prstGeom prst="rect">
            <a:avLst/>
          </a:prstGeom>
          <a:ln w="12700">
            <a:miter lim="400000"/>
          </a:ln>
        </p:spPr>
      </p:pic>
      <p:sp>
        <p:nvSpPr>
          <p:cNvPr id="46" name="Title Text"/>
          <p:cNvSpPr txBox="1">
            <a:spLocks noGrp="1"/>
          </p:cNvSpPr>
          <p:nvPr>
            <p:ph type="title"/>
          </p:nvPr>
        </p:nvSpPr>
        <p:spPr>
          <a:xfrm>
            <a:off x="190765" y="801826"/>
            <a:ext cx="5543941" cy="645665"/>
          </a:xfrm>
          <a:prstGeom prst="rect">
            <a:avLst/>
          </a:prstGeom>
        </p:spPr>
        <p:txBody>
          <a:bodyPr/>
          <a:lstStyle>
            <a:lvl1pPr>
              <a:defRPr sz="2800">
                <a:solidFill>
                  <a:srgbClr val="A2010C"/>
                </a:solidFill>
              </a:defRPr>
            </a:lvl1pPr>
          </a:lstStyle>
          <a:p>
            <a:r>
              <a:t>Title Text</a:t>
            </a:r>
          </a:p>
        </p:txBody>
      </p:sp>
      <p:pic>
        <p:nvPicPr>
          <p:cNvPr id="47" name="Picture 8" descr="Picture 8"/>
          <p:cNvPicPr>
            <a:picLocks noChangeAspect="1"/>
          </p:cNvPicPr>
          <p:nvPr/>
        </p:nvPicPr>
        <p:blipFill>
          <a:blip r:embed="rId4"/>
          <a:stretch>
            <a:fillRect/>
          </a:stretch>
        </p:blipFill>
        <p:spPr>
          <a:xfrm>
            <a:off x="1" y="5"/>
            <a:ext cx="5074419" cy="653144"/>
          </a:xfrm>
          <a:prstGeom prst="rect">
            <a:avLst/>
          </a:prstGeom>
          <a:ln w="12700">
            <a:miter lim="400000"/>
          </a:ln>
        </p:spPr>
      </p:pic>
      <p:sp>
        <p:nvSpPr>
          <p:cNvPr id="48" name="TextBox 8"/>
          <p:cNvSpPr txBox="1"/>
          <p:nvPr/>
        </p:nvSpPr>
        <p:spPr>
          <a:xfrm>
            <a:off x="295678" y="34062"/>
            <a:ext cx="4165296" cy="5994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defRPr sz="3200">
                <a:solidFill>
                  <a:srgbClr val="FFFFFF"/>
                </a:solidFill>
                <a:latin typeface="Source Sans Pro Regular"/>
                <a:ea typeface="Source Sans Pro Regular"/>
                <a:cs typeface="Source Sans Pro Regular"/>
                <a:sym typeface="Source Sans Pro Regular"/>
              </a:defRPr>
            </a:lvl1pPr>
          </a:lstStyle>
          <a:p>
            <a:r>
              <a:t>Overview</a:t>
            </a:r>
          </a:p>
        </p:txBody>
      </p:sp>
      <p:sp>
        <p:nvSpPr>
          <p:cNvPr id="49" name="Rounded Rectangle 11"/>
          <p:cNvSpPr/>
          <p:nvPr/>
        </p:nvSpPr>
        <p:spPr>
          <a:xfrm flipV="1">
            <a:off x="3237765" y="5566945"/>
            <a:ext cx="7232744" cy="84525"/>
          </a:xfrm>
          <a:prstGeom prst="roundRect">
            <a:avLst>
              <a:gd name="adj" fmla="val 50000"/>
            </a:avLst>
          </a:prstGeom>
          <a:solidFill>
            <a:srgbClr val="A3000B"/>
          </a:solidFill>
          <a:ln w="12700">
            <a:miter lim="400000"/>
          </a:ln>
        </p:spPr>
        <p:txBody>
          <a:bodyPr lIns="45719" rIns="45719" anchor="ctr"/>
          <a:lstStyle/>
          <a:p>
            <a:pPr algn="ctr">
              <a:defRPr sz="700">
                <a:solidFill>
                  <a:srgbClr val="FFFFFF"/>
                </a:solidFill>
                <a:latin typeface="Source Sans Pro Regular"/>
                <a:ea typeface="Source Sans Pro Regular"/>
                <a:cs typeface="Source Sans Pro Regular"/>
                <a:sym typeface="Source Sans Pro Regular"/>
              </a:defRPr>
            </a:pPr>
            <a:endParaRPr/>
          </a:p>
        </p:txBody>
      </p:sp>
      <p:sp>
        <p:nvSpPr>
          <p:cNvPr id="50" name="TextBox 34"/>
          <p:cNvSpPr txBox="1"/>
          <p:nvPr/>
        </p:nvSpPr>
        <p:spPr>
          <a:xfrm>
            <a:off x="3184613" y="1217930"/>
            <a:ext cx="7662984" cy="4422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p>
            <a:pPr marL="120549" indent="-120549">
              <a:buClr>
                <a:schemeClr val="accent3"/>
              </a:buClr>
              <a:buSzPct val="100000"/>
              <a:buFont typeface="Arial"/>
              <a:buChar char="•"/>
              <a:defRPr sz="2400">
                <a:latin typeface="Source Sans Pro Regular"/>
                <a:ea typeface="Source Sans Pro Regular"/>
                <a:cs typeface="Source Sans Pro Regular"/>
                <a:sym typeface="Source Sans Pro Regular"/>
              </a:defRPr>
            </a:pPr>
            <a:r>
              <a:rPr dirty="0"/>
              <a:t>The navy blue bars on top are expandable and they can be stretched to cover longer headers</a:t>
            </a:r>
          </a:p>
          <a:p>
            <a:pPr marL="120549" indent="-120549">
              <a:buClr>
                <a:schemeClr val="accent3"/>
              </a:buClr>
              <a:buSzPct val="100000"/>
              <a:buFont typeface="Arial"/>
              <a:buChar char="•"/>
              <a:defRPr sz="2400">
                <a:latin typeface="Source Sans Pro Regular"/>
                <a:ea typeface="Source Sans Pro Regular"/>
                <a:cs typeface="Source Sans Pro Regular"/>
                <a:sym typeface="Source Sans Pro Regular"/>
              </a:defRPr>
            </a:pPr>
            <a:r>
              <a:rPr dirty="0"/>
              <a:t>Font: Source Sans Pro</a:t>
            </a:r>
          </a:p>
          <a:p>
            <a:pPr marL="120549" indent="-120549">
              <a:buClr>
                <a:schemeClr val="accent3"/>
              </a:buClr>
              <a:buSzPct val="100000"/>
              <a:buFont typeface="Arial"/>
              <a:buChar char="•"/>
              <a:defRPr sz="2400">
                <a:latin typeface="Source Sans Pro Regular"/>
                <a:ea typeface="Source Sans Pro Regular"/>
                <a:cs typeface="Source Sans Pro Regular"/>
                <a:sym typeface="Source Sans Pro Regular"/>
              </a:defRPr>
            </a:pPr>
            <a:r>
              <a:rPr dirty="0"/>
              <a:t>Headers should be in Bold font, size 28-32 </a:t>
            </a:r>
          </a:p>
          <a:p>
            <a:pPr marL="120549" indent="-120549">
              <a:buClr>
                <a:schemeClr val="accent3"/>
              </a:buClr>
              <a:buSzPct val="100000"/>
              <a:buFont typeface="Arial"/>
              <a:buChar char="•"/>
              <a:defRPr sz="2400">
                <a:latin typeface="Source Sans Pro Regular"/>
                <a:ea typeface="Source Sans Pro Regular"/>
                <a:cs typeface="Source Sans Pro Regular"/>
                <a:sym typeface="Source Sans Pro Regular"/>
              </a:defRPr>
            </a:pPr>
            <a:r>
              <a:rPr dirty="0"/>
              <a:t>Subtitles should be in Bold </a:t>
            </a:r>
            <a:r>
              <a:rPr dirty="0">
                <a:solidFill>
                  <a:srgbClr val="A2010C"/>
                </a:solidFill>
              </a:rPr>
              <a:t>colored</a:t>
            </a:r>
            <a:r>
              <a:rPr dirty="0"/>
              <a:t> font (</a:t>
            </a:r>
            <a:r>
              <a:rPr dirty="0">
                <a:solidFill>
                  <a:srgbClr val="A2010C"/>
                </a:solidFill>
              </a:rPr>
              <a:t>red</a:t>
            </a:r>
            <a:r>
              <a:rPr dirty="0"/>
              <a:t> or </a:t>
            </a:r>
            <a:r>
              <a:rPr dirty="0">
                <a:solidFill>
                  <a:schemeClr val="accent3"/>
                </a:solidFill>
              </a:rPr>
              <a:t>green</a:t>
            </a:r>
            <a:r>
              <a:rPr dirty="0"/>
              <a:t>), size 28 </a:t>
            </a:r>
          </a:p>
          <a:p>
            <a:pPr marL="120549" indent="-120549">
              <a:buClr>
                <a:schemeClr val="accent3"/>
              </a:buClr>
              <a:buSzPct val="100000"/>
              <a:buFont typeface="Arial"/>
              <a:buChar char="•"/>
              <a:defRPr sz="2400">
                <a:latin typeface="Source Sans Pro Regular"/>
                <a:ea typeface="Source Sans Pro Regular"/>
                <a:cs typeface="Source Sans Pro Regular"/>
                <a:sym typeface="Source Sans Pro Regular"/>
              </a:defRPr>
            </a:pPr>
            <a:r>
              <a:rPr dirty="0"/>
              <a:t>There should be at least half an inch space from the edges for the body text</a:t>
            </a:r>
          </a:p>
          <a:p>
            <a:pPr marL="120549" indent="-120549">
              <a:buClr>
                <a:schemeClr val="accent3"/>
              </a:buClr>
              <a:buSzPct val="100000"/>
              <a:buFont typeface="Arial"/>
              <a:buChar char="•"/>
              <a:defRPr sz="2400">
                <a:latin typeface="Source Sans Pro Regular"/>
                <a:ea typeface="Source Sans Pro Regular"/>
                <a:cs typeface="Source Sans Pro Regular"/>
                <a:sym typeface="Source Sans Pro Regular"/>
              </a:defRPr>
            </a:pPr>
            <a:r>
              <a:rPr dirty="0"/>
              <a:t>Body text should be between size 22-24</a:t>
            </a:r>
          </a:p>
          <a:p>
            <a:pPr marL="120549" indent="-120549">
              <a:buClr>
                <a:schemeClr val="accent3"/>
              </a:buClr>
              <a:buSzPct val="100000"/>
              <a:buFont typeface="Arial"/>
              <a:buChar char="•"/>
              <a:defRPr sz="2400">
                <a:latin typeface="Source Sans Pro Regular"/>
                <a:ea typeface="Source Sans Pro Regular"/>
                <a:cs typeface="Source Sans Pro Regular"/>
                <a:sym typeface="Source Sans Pro Regular"/>
              </a:defRPr>
            </a:pPr>
            <a:r>
              <a:rPr dirty="0"/>
              <a:t>Body text cannot be bigger than the header text</a:t>
            </a:r>
          </a:p>
          <a:p>
            <a:pPr marL="120549" indent="-120549">
              <a:buClr>
                <a:schemeClr val="accent3"/>
              </a:buClr>
              <a:buSzPct val="100000"/>
              <a:buFont typeface="Arial"/>
              <a:buChar char="•"/>
              <a:defRPr sz="2400">
                <a:solidFill>
                  <a:srgbClr val="222222"/>
                </a:solidFill>
                <a:latin typeface="Source Sans Pro Regular"/>
                <a:ea typeface="Source Sans Pro Regular"/>
                <a:cs typeface="Source Sans Pro Regular"/>
                <a:sym typeface="Source Sans Pro Regular"/>
              </a:defRPr>
            </a:pPr>
            <a:r>
              <a:rPr dirty="0"/>
              <a:t>Bullet point dots should be colored (</a:t>
            </a:r>
            <a:r>
              <a:rPr dirty="0">
                <a:solidFill>
                  <a:srgbClr val="A2010C"/>
                </a:solidFill>
              </a:rPr>
              <a:t>red</a:t>
            </a:r>
            <a:r>
              <a:rPr dirty="0"/>
              <a:t> or </a:t>
            </a:r>
            <a:r>
              <a:rPr dirty="0">
                <a:solidFill>
                  <a:schemeClr val="accent3"/>
                </a:solidFill>
              </a:rPr>
              <a:t>green</a:t>
            </a:r>
            <a:r>
              <a:rPr dirty="0"/>
              <a:t>)</a:t>
            </a:r>
          </a:p>
        </p:txBody>
      </p:sp>
      <p:grpSp>
        <p:nvGrpSpPr>
          <p:cNvPr id="54" name="Group 13"/>
          <p:cNvGrpSpPr/>
          <p:nvPr/>
        </p:nvGrpSpPr>
        <p:grpSpPr>
          <a:xfrm>
            <a:off x="1296010" y="1929713"/>
            <a:ext cx="1082316" cy="3601600"/>
            <a:chOff x="0" y="0"/>
            <a:chExt cx="1082315" cy="3601600"/>
          </a:xfrm>
        </p:grpSpPr>
        <p:pic>
          <p:nvPicPr>
            <p:cNvPr id="51" name="Picture 14" descr="Picture 14"/>
            <p:cNvPicPr>
              <a:picLocks noChangeAspect="1"/>
            </p:cNvPicPr>
            <p:nvPr/>
          </p:nvPicPr>
          <p:blipFill>
            <a:blip r:embed="rId5"/>
            <a:stretch>
              <a:fillRect/>
            </a:stretch>
          </p:blipFill>
          <p:spPr>
            <a:xfrm>
              <a:off x="1" y="-1"/>
              <a:ext cx="1082315" cy="1082315"/>
            </a:xfrm>
            <a:prstGeom prst="rect">
              <a:avLst/>
            </a:prstGeom>
            <a:ln w="12700" cap="flat">
              <a:noFill/>
              <a:miter lim="400000"/>
            </a:ln>
            <a:effectLst/>
          </p:spPr>
        </p:pic>
        <p:pic>
          <p:nvPicPr>
            <p:cNvPr id="52" name="Picture 15" descr="Picture 15"/>
            <p:cNvPicPr>
              <a:picLocks noChangeAspect="1"/>
            </p:cNvPicPr>
            <p:nvPr/>
          </p:nvPicPr>
          <p:blipFill>
            <a:blip r:embed="rId6"/>
            <a:stretch>
              <a:fillRect/>
            </a:stretch>
          </p:blipFill>
          <p:spPr>
            <a:xfrm>
              <a:off x="0" y="1259643"/>
              <a:ext cx="1082314" cy="1082314"/>
            </a:xfrm>
            <a:prstGeom prst="rect">
              <a:avLst/>
            </a:prstGeom>
            <a:ln w="12700" cap="flat">
              <a:noFill/>
              <a:miter lim="400000"/>
            </a:ln>
            <a:effectLst/>
          </p:spPr>
        </p:pic>
        <p:pic>
          <p:nvPicPr>
            <p:cNvPr id="53" name="Picture 16" descr="Picture 16"/>
            <p:cNvPicPr>
              <a:picLocks noChangeAspect="1"/>
            </p:cNvPicPr>
            <p:nvPr/>
          </p:nvPicPr>
          <p:blipFill>
            <a:blip r:embed="rId7"/>
            <a:stretch>
              <a:fillRect/>
            </a:stretch>
          </p:blipFill>
          <p:spPr>
            <a:xfrm>
              <a:off x="1" y="2519286"/>
              <a:ext cx="1082315" cy="1082315"/>
            </a:xfrm>
            <a:prstGeom prst="rect">
              <a:avLst/>
            </a:prstGeom>
            <a:ln w="12700" cap="flat">
              <a:noFill/>
              <a:miter lim="400000"/>
            </a:ln>
            <a:effectLst/>
          </p:spPr>
        </p:pic>
      </p:grpSp>
      <p:sp>
        <p:nvSpPr>
          <p:cNvPr id="18" name="TextBox 7">
            <a:extLst>
              <a:ext uri="{FF2B5EF4-FFF2-40B4-BE49-F238E27FC236}">
                <a16:creationId xmlns:a16="http://schemas.microsoft.com/office/drawing/2014/main" id="{DA0268E9-BFFE-4DF3-9E14-FC50D5EFB05F}"/>
              </a:ext>
            </a:extLst>
          </p:cNvPr>
          <p:cNvSpPr txBox="1"/>
          <p:nvPr userDrawn="1"/>
        </p:nvSpPr>
        <p:spPr>
          <a:xfrm>
            <a:off x="8472299" y="6440699"/>
            <a:ext cx="3426202"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t>Rapid Response Teams </a:t>
            </a:r>
            <a:r>
              <a:rPr lang="fr-FR"/>
              <a:t>Managers</a:t>
            </a:r>
            <a:r>
              <a:t> Training Package</a:t>
            </a:r>
          </a:p>
        </p:txBody>
      </p:sp>
      <p:sp>
        <p:nvSpPr>
          <p:cNvPr id="19" name="Text Placeholder 6">
            <a:extLst>
              <a:ext uri="{FF2B5EF4-FFF2-40B4-BE49-F238E27FC236}">
                <a16:creationId xmlns:a16="http://schemas.microsoft.com/office/drawing/2014/main" id="{4FB9EC17-7A4A-42C0-844A-FAE9224AD6D9}"/>
              </a:ext>
            </a:extLst>
          </p:cNvPr>
          <p:cNvSpPr txBox="1"/>
          <p:nvPr userDrawn="1"/>
        </p:nvSpPr>
        <p:spPr>
          <a:xfrm>
            <a:off x="8157918" y="6611807"/>
            <a:ext cx="3740583"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fr-FR"/>
              <a:t>Module 4</a:t>
            </a:r>
            <a:endParaRPr/>
          </a:p>
        </p:txBody>
      </p:sp>
      <p:pic>
        <p:nvPicPr>
          <p:cNvPr id="20" name="Picture 19" descr="Logo&#10;&#10;Description automatically generated">
            <a:extLst>
              <a:ext uri="{FF2B5EF4-FFF2-40B4-BE49-F238E27FC236}">
                <a16:creationId xmlns:a16="http://schemas.microsoft.com/office/drawing/2014/main" id="{5BD59844-4C58-4AFC-8C22-4D4AAAC0E488}"/>
              </a:ext>
            </a:extLst>
          </p:cNvPr>
          <p:cNvPicPr>
            <a:picLocks noChangeAspect="1"/>
          </p:cNvPicPr>
          <p:nvPr userDrawn="1"/>
        </p:nvPicPr>
        <p:blipFill>
          <a:blip r:embed="rId8" cstate="screen">
            <a:extLst>
              <a:ext uri="{28A0092B-C50C-407E-A947-70E740481C1C}">
                <a14:useLocalDpi xmlns:a14="http://schemas.microsoft.com/office/drawing/2010/main"/>
              </a:ext>
            </a:extLst>
          </a:blip>
          <a:stretch>
            <a:fillRect/>
          </a:stretch>
        </p:blipFill>
        <p:spPr>
          <a:xfrm>
            <a:off x="1738390" y="6338447"/>
            <a:ext cx="652157" cy="474296"/>
          </a:xfrm>
          <a:prstGeom prst="rect">
            <a:avLst/>
          </a:prstGeom>
        </p:spPr>
      </p:pic>
    </p:spTree>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x">
  <p:cSld name="2_Title Slide">
    <p:spTree>
      <p:nvGrpSpPr>
        <p:cNvPr id="1" name=""/>
        <p:cNvGrpSpPr/>
        <p:nvPr/>
      </p:nvGrpSpPr>
      <p:grpSpPr>
        <a:xfrm>
          <a:off x="0" y="0"/>
          <a:ext cx="0" cy="0"/>
          <a:chOff x="0" y="0"/>
          <a:chExt cx="0" cy="0"/>
        </a:xfrm>
      </p:grpSpPr>
      <p:pic>
        <p:nvPicPr>
          <p:cNvPr id="414"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415" name="Picture 2" descr="Picture 2"/>
          <p:cNvPicPr>
            <a:picLocks noChangeAspect="1"/>
          </p:cNvPicPr>
          <p:nvPr/>
        </p:nvPicPr>
        <p:blipFill>
          <a:blip r:embed="rId3"/>
          <a:stretch>
            <a:fillRect/>
          </a:stretch>
        </p:blipFill>
        <p:spPr>
          <a:xfrm>
            <a:off x="74342" y="6310302"/>
            <a:ext cx="1548719" cy="474296"/>
          </a:xfrm>
          <a:prstGeom prst="rect">
            <a:avLst/>
          </a:prstGeom>
          <a:ln w="12700">
            <a:miter lim="400000"/>
          </a:ln>
        </p:spPr>
      </p:pic>
      <p:sp>
        <p:nvSpPr>
          <p:cNvPr id="416" name="Slide Number"/>
          <p:cNvSpPr txBox="1">
            <a:spLocks noGrp="1"/>
          </p:cNvSpPr>
          <p:nvPr>
            <p:ph type="sldNum" sz="quarter" idx="2"/>
          </p:nvPr>
        </p:nvSpPr>
        <p:spPr>
          <a:xfrm>
            <a:off x="11480800" y="6330332"/>
            <a:ext cx="280874" cy="320041"/>
          </a:xfrm>
          <a:prstGeom prst="rect">
            <a:avLst/>
          </a:prstGeom>
        </p:spPr>
        <p:txBody>
          <a:bodyPr/>
          <a:lstStyle/>
          <a:p>
            <a:fld id="{86CB4B4D-7CA3-9044-876B-883B54F8677D}" type="slidenum">
              <a:t>‹#›</a:t>
            </a:fld>
            <a:endParaRPr/>
          </a:p>
        </p:txBody>
      </p:sp>
      <p:pic>
        <p:nvPicPr>
          <p:cNvPr id="417"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pic>
        <p:nvPicPr>
          <p:cNvPr id="418" name="Picture 2" descr="Picture 2"/>
          <p:cNvPicPr>
            <a:picLocks noChangeAspect="1"/>
          </p:cNvPicPr>
          <p:nvPr/>
        </p:nvPicPr>
        <p:blipFill>
          <a:blip r:embed="rId3"/>
          <a:stretch>
            <a:fillRect/>
          </a:stretch>
        </p:blipFill>
        <p:spPr>
          <a:xfrm>
            <a:off x="74342" y="6310295"/>
            <a:ext cx="1548719" cy="474296"/>
          </a:xfrm>
          <a:prstGeom prst="rect">
            <a:avLst/>
          </a:prstGeom>
          <a:ln w="12700">
            <a:miter lim="400000"/>
          </a:ln>
        </p:spPr>
      </p:pic>
      <p:sp>
        <p:nvSpPr>
          <p:cNvPr id="421" name="Title Text"/>
          <p:cNvSpPr txBox="1">
            <a:spLocks noGrp="1"/>
          </p:cNvSpPr>
          <p:nvPr>
            <p:ph type="title"/>
          </p:nvPr>
        </p:nvSpPr>
        <p:spPr>
          <a:xfrm>
            <a:off x="1524000" y="1122363"/>
            <a:ext cx="9144000" cy="2387601"/>
          </a:xfrm>
          <a:prstGeom prst="rect">
            <a:avLst/>
          </a:prstGeom>
        </p:spPr>
        <p:txBody>
          <a:bodyPr anchor="b"/>
          <a:lstStyle>
            <a:lvl1pPr algn="ctr">
              <a:defRPr sz="1800"/>
            </a:lvl1pPr>
          </a:lstStyle>
          <a:p>
            <a:r>
              <a:t>Title Text</a:t>
            </a:r>
          </a:p>
        </p:txBody>
      </p:sp>
      <p:sp>
        <p:nvSpPr>
          <p:cNvPr id="422" name="Body Level One…"/>
          <p:cNvSpPr txBox="1">
            <a:spLocks noGrp="1"/>
          </p:cNvSpPr>
          <p:nvPr>
            <p:ph type="body" sz="quarter" idx="1"/>
          </p:nvPr>
        </p:nvSpPr>
        <p:spPr>
          <a:xfrm>
            <a:off x="1524000" y="3602037"/>
            <a:ext cx="9144000" cy="1655763"/>
          </a:xfrm>
          <a:prstGeom prst="rect">
            <a:avLst/>
          </a:prstGeom>
        </p:spPr>
        <p:txBody>
          <a:bodyPr/>
          <a:lstStyle>
            <a:lvl1pPr algn="ctr">
              <a:defRPr sz="700"/>
            </a:lvl1pPr>
            <a:lvl2pPr marL="0" indent="144660" algn="ctr">
              <a:buSzTx/>
              <a:buNone/>
              <a:defRPr sz="700"/>
            </a:lvl2pPr>
            <a:lvl3pPr marL="0" indent="289320" algn="ctr">
              <a:buSzTx/>
              <a:buNone/>
              <a:defRPr sz="700"/>
            </a:lvl3pPr>
            <a:lvl4pPr marL="0" indent="433978" algn="ctr">
              <a:buSzTx/>
              <a:buNone/>
              <a:defRPr sz="700"/>
            </a:lvl4pPr>
            <a:lvl5pPr marL="0" indent="578639" algn="ctr">
              <a:buSzTx/>
              <a:buNone/>
              <a:defRPr sz="700"/>
            </a:lvl5pPr>
          </a:lstStyle>
          <a:p>
            <a:r>
              <a:t>Body Level One</a:t>
            </a:r>
          </a:p>
          <a:p>
            <a:pPr lvl="1"/>
            <a:r>
              <a:t>Body Level Two</a:t>
            </a:r>
          </a:p>
          <a:p>
            <a:pPr lvl="2"/>
            <a:r>
              <a:t>Body Level Three</a:t>
            </a:r>
          </a:p>
          <a:p>
            <a:pPr lvl="3"/>
            <a:r>
              <a:t>Body Level Four</a:t>
            </a:r>
          </a:p>
          <a:p>
            <a:pPr lvl="4"/>
            <a:r>
              <a:t>Body Level Five</a:t>
            </a:r>
          </a:p>
        </p:txBody>
      </p:sp>
      <p:sp>
        <p:nvSpPr>
          <p:cNvPr id="11" name="TextBox 7">
            <a:extLst>
              <a:ext uri="{FF2B5EF4-FFF2-40B4-BE49-F238E27FC236}">
                <a16:creationId xmlns:a16="http://schemas.microsoft.com/office/drawing/2014/main" id="{2CD3341D-EEFB-46CC-AEA9-9B3C49F35A07}"/>
              </a:ext>
            </a:extLst>
          </p:cNvPr>
          <p:cNvSpPr txBox="1"/>
          <p:nvPr userDrawn="1"/>
        </p:nvSpPr>
        <p:spPr>
          <a:xfrm>
            <a:off x="8472299" y="6440699"/>
            <a:ext cx="3426202"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t>Rapid Response Teams </a:t>
            </a:r>
            <a:r>
              <a:rPr lang="fr-FR"/>
              <a:t>Managers</a:t>
            </a:r>
            <a:r>
              <a:t> Training Package</a:t>
            </a:r>
          </a:p>
        </p:txBody>
      </p:sp>
      <p:sp>
        <p:nvSpPr>
          <p:cNvPr id="12" name="Text Placeholder 6">
            <a:extLst>
              <a:ext uri="{FF2B5EF4-FFF2-40B4-BE49-F238E27FC236}">
                <a16:creationId xmlns:a16="http://schemas.microsoft.com/office/drawing/2014/main" id="{2B78463F-9F2E-42EB-9F34-9AEE91562C29}"/>
              </a:ext>
            </a:extLst>
          </p:cNvPr>
          <p:cNvSpPr txBox="1"/>
          <p:nvPr userDrawn="1"/>
        </p:nvSpPr>
        <p:spPr>
          <a:xfrm>
            <a:off x="8157918" y="6611807"/>
            <a:ext cx="3740583"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fr-FR"/>
              <a:t>Module 4</a:t>
            </a:r>
            <a:endParaRPr/>
          </a:p>
        </p:txBody>
      </p:sp>
      <p:pic>
        <p:nvPicPr>
          <p:cNvPr id="13" name="Picture 12" descr="Logo&#10;&#10;Description automatically generated">
            <a:extLst>
              <a:ext uri="{FF2B5EF4-FFF2-40B4-BE49-F238E27FC236}">
                <a16:creationId xmlns:a16="http://schemas.microsoft.com/office/drawing/2014/main" id="{96E611F6-05DD-4B2C-B0C7-A0DF4008A5AB}"/>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738390" y="6338447"/>
            <a:ext cx="652157" cy="474296"/>
          </a:xfrm>
          <a:prstGeom prst="rect">
            <a:avLst/>
          </a:prstGeom>
        </p:spPr>
      </p:pic>
    </p:spTree>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3F9972D-CE19-D015-08E5-4C87DE691643}"/>
              </a:ext>
            </a:extLst>
          </p:cNvPr>
          <p:cNvSpPr>
            <a:spLocks noGrp="1"/>
          </p:cNvSpPr>
          <p:nvPr>
            <p:ph type="dt" sz="half" idx="10"/>
          </p:nvPr>
        </p:nvSpPr>
        <p:spPr/>
        <p:txBody>
          <a:bodyPr/>
          <a:lstStyle/>
          <a:p>
            <a:fld id="{D8A4A8A8-947E-5F4F-8CDE-15B5EEC0B307}" type="datetimeFigureOut">
              <a:rPr lang="en-KE" smtClean="0"/>
              <a:t>11/08/2024</a:t>
            </a:fld>
            <a:endParaRPr lang="en-KE"/>
          </a:p>
        </p:txBody>
      </p:sp>
      <p:sp>
        <p:nvSpPr>
          <p:cNvPr id="3" name="Footer Placeholder 2">
            <a:extLst>
              <a:ext uri="{FF2B5EF4-FFF2-40B4-BE49-F238E27FC236}">
                <a16:creationId xmlns:a16="http://schemas.microsoft.com/office/drawing/2014/main" id="{BDB60865-8D36-5DDC-D5FD-7D96AD7FA75D}"/>
              </a:ext>
            </a:extLst>
          </p:cNvPr>
          <p:cNvSpPr>
            <a:spLocks noGrp="1"/>
          </p:cNvSpPr>
          <p:nvPr>
            <p:ph type="ftr" sz="quarter" idx="11"/>
          </p:nvPr>
        </p:nvSpPr>
        <p:spPr/>
        <p:txBody>
          <a:bodyPr/>
          <a:lstStyle/>
          <a:p>
            <a:endParaRPr lang="en-KE"/>
          </a:p>
        </p:txBody>
      </p:sp>
      <p:sp>
        <p:nvSpPr>
          <p:cNvPr id="4" name="Slide Number Placeholder 3">
            <a:extLst>
              <a:ext uri="{FF2B5EF4-FFF2-40B4-BE49-F238E27FC236}">
                <a16:creationId xmlns:a16="http://schemas.microsoft.com/office/drawing/2014/main" id="{38F59A62-4FD6-AF2F-08A1-1A95B58193DE}"/>
              </a:ext>
            </a:extLst>
          </p:cNvPr>
          <p:cNvSpPr>
            <a:spLocks noGrp="1"/>
          </p:cNvSpPr>
          <p:nvPr>
            <p:ph type="sldNum" sz="quarter" idx="12"/>
          </p:nvPr>
        </p:nvSpPr>
        <p:spPr/>
        <p:txBody>
          <a:bodyPr/>
          <a:lstStyle/>
          <a:p>
            <a:fld id="{918BED26-474C-1542-A248-BDA97D7FAA92}" type="slidenum">
              <a:rPr lang="en-KE" smtClean="0"/>
              <a:t>‹#›</a:t>
            </a:fld>
            <a:endParaRPr lang="en-KE"/>
          </a:p>
        </p:txBody>
      </p:sp>
    </p:spTree>
    <p:extLst>
      <p:ext uri="{BB962C8B-B14F-4D97-AF65-F5344CB8AC3E}">
        <p14:creationId xmlns:p14="http://schemas.microsoft.com/office/powerpoint/2010/main" val="2526526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1_Subtitle slide">
    <p:spTree>
      <p:nvGrpSpPr>
        <p:cNvPr id="1" name=""/>
        <p:cNvGrpSpPr/>
        <p:nvPr/>
      </p:nvGrpSpPr>
      <p:grpSpPr>
        <a:xfrm>
          <a:off x="0" y="0"/>
          <a:ext cx="0" cy="0"/>
          <a:chOff x="0" y="0"/>
          <a:chExt cx="0" cy="0"/>
        </a:xfrm>
      </p:grpSpPr>
      <p:pic>
        <p:nvPicPr>
          <p:cNvPr id="78"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79" name="Picture 2" descr="Picture 2"/>
          <p:cNvPicPr>
            <a:picLocks noChangeAspect="1"/>
          </p:cNvPicPr>
          <p:nvPr/>
        </p:nvPicPr>
        <p:blipFill>
          <a:blip r:embed="rId3"/>
          <a:stretch>
            <a:fillRect/>
          </a:stretch>
        </p:blipFill>
        <p:spPr>
          <a:xfrm>
            <a:off x="74342" y="6310302"/>
            <a:ext cx="1548719" cy="474296"/>
          </a:xfrm>
          <a:prstGeom prst="rect">
            <a:avLst/>
          </a:prstGeom>
          <a:ln w="12700">
            <a:miter lim="400000"/>
          </a:ln>
        </p:spPr>
      </p:pic>
      <p:sp>
        <p:nvSpPr>
          <p:cNvPr id="80" name="Slide Number"/>
          <p:cNvSpPr txBox="1">
            <a:spLocks noGrp="1"/>
          </p:cNvSpPr>
          <p:nvPr>
            <p:ph type="sldNum" sz="quarter" idx="2"/>
          </p:nvPr>
        </p:nvSpPr>
        <p:spPr>
          <a:xfrm>
            <a:off x="11480800" y="6330332"/>
            <a:ext cx="280874" cy="320041"/>
          </a:xfrm>
          <a:prstGeom prst="rect">
            <a:avLst/>
          </a:prstGeom>
        </p:spPr>
        <p:txBody>
          <a:bodyPr/>
          <a:lstStyle/>
          <a:p>
            <a:fld id="{86CB4B4D-7CA3-9044-876B-883B54F8677D}" type="slidenum">
              <a:t>‹#›</a:t>
            </a:fld>
            <a:endParaRPr/>
          </a:p>
        </p:txBody>
      </p:sp>
      <p:pic>
        <p:nvPicPr>
          <p:cNvPr id="81"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pic>
        <p:nvPicPr>
          <p:cNvPr id="82" name="Picture 2" descr="Picture 2"/>
          <p:cNvPicPr>
            <a:picLocks noChangeAspect="1"/>
          </p:cNvPicPr>
          <p:nvPr/>
        </p:nvPicPr>
        <p:blipFill>
          <a:blip r:embed="rId3"/>
          <a:stretch>
            <a:fillRect/>
          </a:stretch>
        </p:blipFill>
        <p:spPr>
          <a:xfrm>
            <a:off x="74342" y="6310295"/>
            <a:ext cx="1548719" cy="474296"/>
          </a:xfrm>
          <a:prstGeom prst="rect">
            <a:avLst/>
          </a:prstGeom>
          <a:ln w="12700">
            <a:miter lim="400000"/>
          </a:ln>
        </p:spPr>
      </p:pic>
      <p:sp>
        <p:nvSpPr>
          <p:cNvPr id="83" name="Click to edit Subtitle"/>
          <p:cNvSpPr txBox="1">
            <a:spLocks noGrp="1"/>
          </p:cNvSpPr>
          <p:nvPr>
            <p:ph type="title" hasCustomPrompt="1"/>
          </p:nvPr>
        </p:nvSpPr>
        <p:spPr>
          <a:xfrm>
            <a:off x="190765" y="801826"/>
            <a:ext cx="5543941" cy="645665"/>
          </a:xfrm>
          <a:prstGeom prst="rect">
            <a:avLst/>
          </a:prstGeom>
        </p:spPr>
        <p:txBody>
          <a:bodyPr/>
          <a:lstStyle>
            <a:lvl1pPr>
              <a:defRPr sz="2800">
                <a:solidFill>
                  <a:srgbClr val="A2010C"/>
                </a:solidFill>
              </a:defRPr>
            </a:lvl1pPr>
          </a:lstStyle>
          <a:p>
            <a:r>
              <a:t>Click to edit Subtitle</a:t>
            </a:r>
          </a:p>
        </p:txBody>
      </p:sp>
      <p:sp>
        <p:nvSpPr>
          <p:cNvPr id="84" name="Body Level One…"/>
          <p:cNvSpPr txBox="1">
            <a:spLocks noGrp="1"/>
          </p:cNvSpPr>
          <p:nvPr>
            <p:ph type="body" idx="1"/>
          </p:nvPr>
        </p:nvSpPr>
        <p:spPr>
          <a:xfrm>
            <a:off x="1739592" y="1584252"/>
            <a:ext cx="8683085" cy="4471924"/>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85" name="Title 1"/>
          <p:cNvSpPr txBox="1"/>
          <p:nvPr/>
        </p:nvSpPr>
        <p:spPr>
          <a:xfrm>
            <a:off x="236486" y="1"/>
            <a:ext cx="6150493" cy="645666"/>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nchor="ctr">
            <a:normAutofit/>
          </a:bodyPr>
          <a:lstStyle>
            <a:lvl1pPr defTabSz="289321">
              <a:lnSpc>
                <a:spcPct val="90000"/>
              </a:lnSpc>
              <a:defRPr sz="3200">
                <a:solidFill>
                  <a:srgbClr val="FFFFFF"/>
                </a:solidFill>
                <a:latin typeface="Source Sans Pro Bold"/>
                <a:ea typeface="Source Sans Pro Bold"/>
                <a:cs typeface="Source Sans Pro Bold"/>
                <a:sym typeface="Source Sans Pro Bold"/>
              </a:defRPr>
            </a:lvl1pPr>
          </a:lstStyle>
          <a:p>
            <a:r>
              <a:t>Click to edit Subtitle</a:t>
            </a:r>
          </a:p>
        </p:txBody>
      </p:sp>
      <p:sp>
        <p:nvSpPr>
          <p:cNvPr id="86" name="Title 1"/>
          <p:cNvSpPr txBox="1"/>
          <p:nvPr/>
        </p:nvSpPr>
        <p:spPr>
          <a:xfrm>
            <a:off x="236486" y="87781"/>
            <a:ext cx="6150493" cy="645666"/>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nchor="ctr">
            <a:normAutofit/>
          </a:bodyPr>
          <a:lstStyle>
            <a:lvl1pPr defTabSz="289321">
              <a:lnSpc>
                <a:spcPct val="90000"/>
              </a:lnSpc>
              <a:defRPr sz="3200">
                <a:solidFill>
                  <a:srgbClr val="FFFFFF"/>
                </a:solidFill>
                <a:latin typeface="Source Sans Pro Bold"/>
                <a:ea typeface="Source Sans Pro Bold"/>
                <a:cs typeface="Source Sans Pro Bold"/>
                <a:sym typeface="Source Sans Pro Bold"/>
              </a:defRPr>
            </a:lvl1pPr>
          </a:lstStyle>
          <a:p>
            <a:r>
              <a:t>Click to edit Subtitle</a:t>
            </a:r>
          </a:p>
        </p:txBody>
      </p:sp>
      <p:sp>
        <p:nvSpPr>
          <p:cNvPr id="13" name="TextBox 7">
            <a:extLst>
              <a:ext uri="{FF2B5EF4-FFF2-40B4-BE49-F238E27FC236}">
                <a16:creationId xmlns:a16="http://schemas.microsoft.com/office/drawing/2014/main" id="{E1CA756A-E9A8-46C1-B34E-F5DD9DAC9AF4}"/>
              </a:ext>
            </a:extLst>
          </p:cNvPr>
          <p:cNvSpPr txBox="1"/>
          <p:nvPr userDrawn="1"/>
        </p:nvSpPr>
        <p:spPr>
          <a:xfrm>
            <a:off x="8472299" y="6440699"/>
            <a:ext cx="3426202"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t>Rapid Response Teams </a:t>
            </a:r>
            <a:r>
              <a:rPr lang="fr-FR"/>
              <a:t>Managers</a:t>
            </a:r>
            <a:r>
              <a:t> Training Package</a:t>
            </a:r>
          </a:p>
        </p:txBody>
      </p:sp>
      <p:sp>
        <p:nvSpPr>
          <p:cNvPr id="14" name="Text Placeholder 6">
            <a:extLst>
              <a:ext uri="{FF2B5EF4-FFF2-40B4-BE49-F238E27FC236}">
                <a16:creationId xmlns:a16="http://schemas.microsoft.com/office/drawing/2014/main" id="{6D77A2D0-07B6-4DC9-BF3F-D4D86706AFC0}"/>
              </a:ext>
            </a:extLst>
          </p:cNvPr>
          <p:cNvSpPr txBox="1"/>
          <p:nvPr userDrawn="1"/>
        </p:nvSpPr>
        <p:spPr>
          <a:xfrm>
            <a:off x="8157918" y="6611807"/>
            <a:ext cx="3740583"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fr-FR"/>
              <a:t>Module 4</a:t>
            </a:r>
            <a:endParaRPr/>
          </a:p>
        </p:txBody>
      </p:sp>
      <p:pic>
        <p:nvPicPr>
          <p:cNvPr id="15" name="Picture 14" descr="Logo&#10;&#10;Description automatically generated">
            <a:extLst>
              <a:ext uri="{FF2B5EF4-FFF2-40B4-BE49-F238E27FC236}">
                <a16:creationId xmlns:a16="http://schemas.microsoft.com/office/drawing/2014/main" id="{2FD4D80C-3C8F-4E98-B021-646CD895C55B}"/>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738390" y="6338447"/>
            <a:ext cx="652157" cy="474296"/>
          </a:xfrm>
          <a:prstGeom prst="rect">
            <a:avLst/>
          </a:prstGeom>
        </p:spPr>
      </p:pic>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Custom Layout">
    <p:spTree>
      <p:nvGrpSpPr>
        <p:cNvPr id="1" name=""/>
        <p:cNvGrpSpPr/>
        <p:nvPr/>
      </p:nvGrpSpPr>
      <p:grpSpPr>
        <a:xfrm>
          <a:off x="0" y="0"/>
          <a:ext cx="0" cy="0"/>
          <a:chOff x="0" y="0"/>
          <a:chExt cx="0" cy="0"/>
        </a:xfrm>
      </p:grpSpPr>
      <p:pic>
        <p:nvPicPr>
          <p:cNvPr id="95"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96" name="Picture 2" descr="Picture 2"/>
          <p:cNvPicPr>
            <a:picLocks noChangeAspect="1"/>
          </p:cNvPicPr>
          <p:nvPr/>
        </p:nvPicPr>
        <p:blipFill>
          <a:blip r:embed="rId3"/>
          <a:stretch>
            <a:fillRect/>
          </a:stretch>
        </p:blipFill>
        <p:spPr>
          <a:xfrm>
            <a:off x="74342" y="6310302"/>
            <a:ext cx="1548719" cy="474296"/>
          </a:xfrm>
          <a:prstGeom prst="rect">
            <a:avLst/>
          </a:prstGeom>
          <a:ln w="12700">
            <a:miter lim="400000"/>
          </a:ln>
        </p:spPr>
      </p:pic>
      <p:pic>
        <p:nvPicPr>
          <p:cNvPr id="97"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pic>
        <p:nvPicPr>
          <p:cNvPr id="98" name="Picture 2" descr="Picture 2"/>
          <p:cNvPicPr>
            <a:picLocks noChangeAspect="1"/>
          </p:cNvPicPr>
          <p:nvPr/>
        </p:nvPicPr>
        <p:blipFill>
          <a:blip r:embed="rId3"/>
          <a:stretch>
            <a:fillRect/>
          </a:stretch>
        </p:blipFill>
        <p:spPr>
          <a:xfrm>
            <a:off x="74342" y="6310295"/>
            <a:ext cx="1548719" cy="474296"/>
          </a:xfrm>
          <a:prstGeom prst="rect">
            <a:avLst/>
          </a:prstGeom>
          <a:ln w="12700">
            <a:miter lim="400000"/>
          </a:ln>
        </p:spPr>
      </p:pic>
      <p:sp>
        <p:nvSpPr>
          <p:cNvPr id="99" name="Google Shape;308;p8"/>
          <p:cNvSpPr/>
          <p:nvPr/>
        </p:nvSpPr>
        <p:spPr>
          <a:xfrm>
            <a:off x="0" y="0"/>
            <a:ext cx="4088616" cy="6189784"/>
          </a:xfrm>
          <a:prstGeom prst="roundRect">
            <a:avLst>
              <a:gd name="adj" fmla="val 0"/>
            </a:avLst>
          </a:prstGeom>
          <a:solidFill>
            <a:srgbClr val="EDF3F8"/>
          </a:solidFill>
          <a:ln w="12700">
            <a:miter lim="400000"/>
          </a:ln>
        </p:spPr>
        <p:txBody>
          <a:bodyPr lIns="45719" rIns="45719"/>
          <a:lstStyle/>
          <a:p>
            <a:pPr algn="just">
              <a:lnSpc>
                <a:spcPct val="90000"/>
              </a:lnSpc>
              <a:spcBef>
                <a:spcPts val="1000"/>
              </a:spcBef>
              <a:defRPr sz="900">
                <a:latin typeface="Source Sans Pro Regular"/>
                <a:ea typeface="Source Sans Pro Regular"/>
                <a:cs typeface="Source Sans Pro Regular"/>
                <a:sym typeface="Source Sans Pro Regular"/>
              </a:defRPr>
            </a:pPr>
            <a:endParaRPr/>
          </a:p>
        </p:txBody>
      </p:sp>
      <p:pic>
        <p:nvPicPr>
          <p:cNvPr id="100" name="Picture 10" descr="Picture 10"/>
          <p:cNvPicPr>
            <a:picLocks noChangeAspect="1"/>
          </p:cNvPicPr>
          <p:nvPr/>
        </p:nvPicPr>
        <p:blipFill>
          <a:blip r:embed="rId4"/>
          <a:stretch>
            <a:fillRect/>
          </a:stretch>
        </p:blipFill>
        <p:spPr>
          <a:xfrm>
            <a:off x="-3991" y="0"/>
            <a:ext cx="4088616" cy="3276600"/>
          </a:xfrm>
          <a:prstGeom prst="rect">
            <a:avLst/>
          </a:prstGeom>
          <a:ln w="12700">
            <a:miter lim="400000"/>
          </a:ln>
        </p:spPr>
      </p:pic>
      <p:sp>
        <p:nvSpPr>
          <p:cNvPr id="101" name="Pentagon 4"/>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anchor="ctr"/>
          <a:lstStyle/>
          <a:p>
            <a:pPr algn="ctr">
              <a:defRPr sz="1300">
                <a:solidFill>
                  <a:srgbClr val="FFFFFF"/>
                </a:solidFill>
                <a:latin typeface="Source Sans Pro Regular"/>
                <a:ea typeface="Source Sans Pro Regular"/>
                <a:cs typeface="Source Sans Pro Regular"/>
                <a:sym typeface="Source Sans Pro Regular"/>
              </a:defRPr>
            </a:pPr>
            <a:endParaRPr/>
          </a:p>
        </p:txBody>
      </p:sp>
      <p:sp>
        <p:nvSpPr>
          <p:cNvPr id="102" name="Title Text"/>
          <p:cNvSpPr txBox="1">
            <a:spLocks noGrp="1"/>
          </p:cNvSpPr>
          <p:nvPr>
            <p:ph type="title"/>
          </p:nvPr>
        </p:nvSpPr>
        <p:spPr>
          <a:xfrm>
            <a:off x="282043" y="0"/>
            <a:ext cx="3264195" cy="1932377"/>
          </a:xfrm>
          <a:prstGeom prst="rect">
            <a:avLst/>
          </a:prstGeom>
        </p:spPr>
        <p:txBody>
          <a:bodyPr/>
          <a:lstStyle/>
          <a:p>
            <a:r>
              <a:t>Title Text</a:t>
            </a:r>
          </a:p>
        </p:txBody>
      </p:sp>
      <p:sp>
        <p:nvSpPr>
          <p:cNvPr id="103" name="Body Level One…"/>
          <p:cNvSpPr txBox="1">
            <a:spLocks noGrp="1"/>
          </p:cNvSpPr>
          <p:nvPr>
            <p:ph type="body" idx="1"/>
          </p:nvPr>
        </p:nvSpPr>
        <p:spPr>
          <a:xfrm>
            <a:off x="4273551" y="842965"/>
            <a:ext cx="7529515" cy="5546726"/>
          </a:xfrm>
          <a:prstGeom prst="rect">
            <a:avLst/>
          </a:prstGeom>
        </p:spPr>
        <p:txBody>
          <a:bodyPr anchor="ctr"/>
          <a:lstStyle/>
          <a:p>
            <a:r>
              <a:t>Body Level One</a:t>
            </a:r>
          </a:p>
          <a:p>
            <a:pPr lvl="1"/>
            <a:r>
              <a:t>Body Level Two</a:t>
            </a:r>
          </a:p>
          <a:p>
            <a:pPr lvl="2"/>
            <a:r>
              <a:t>Body Level Three</a:t>
            </a:r>
          </a:p>
          <a:p>
            <a:pPr lvl="3"/>
            <a:r>
              <a:t>Body Level Four</a:t>
            </a:r>
          </a:p>
          <a:p>
            <a:pPr lvl="4"/>
            <a:r>
              <a:t>Body Level Five</a:t>
            </a:r>
          </a:p>
        </p:txBody>
      </p:sp>
      <p:sp>
        <p:nvSpPr>
          <p:cNvPr id="104" name="Rounded Rectangle 8"/>
          <p:cNvSpPr/>
          <p:nvPr/>
        </p:nvSpPr>
        <p:spPr>
          <a:xfrm flipV="1">
            <a:off x="389002" y="1484783"/>
            <a:ext cx="2655039" cy="86916"/>
          </a:xfrm>
          <a:prstGeom prst="roundRect">
            <a:avLst>
              <a:gd name="adj" fmla="val 50000"/>
            </a:avLst>
          </a:prstGeom>
          <a:solidFill>
            <a:schemeClr val="accent3"/>
          </a:solidFill>
          <a:ln w="12700">
            <a:miter lim="400000"/>
          </a:ln>
        </p:spPr>
        <p:txBody>
          <a:bodyPr lIns="45719" rIns="45719" anchor="ctr"/>
          <a:lstStyle/>
          <a:p>
            <a:pPr algn="ctr">
              <a:defRPr sz="500">
                <a:solidFill>
                  <a:srgbClr val="FFFFFF"/>
                </a:solidFill>
                <a:latin typeface="Source Sans Pro Regular"/>
                <a:ea typeface="Source Sans Pro Regular"/>
                <a:cs typeface="Source Sans Pro Regular"/>
                <a:sym typeface="Source Sans Pro Regular"/>
              </a:defRPr>
            </a:pPr>
            <a:endParaRPr/>
          </a:p>
        </p:txBody>
      </p:sp>
      <p:sp>
        <p:nvSpPr>
          <p:cNvPr id="15" name="TextBox 7">
            <a:extLst>
              <a:ext uri="{FF2B5EF4-FFF2-40B4-BE49-F238E27FC236}">
                <a16:creationId xmlns:a16="http://schemas.microsoft.com/office/drawing/2014/main" id="{1C0635C6-7ADA-44BD-81E6-B0BDD76C9670}"/>
              </a:ext>
            </a:extLst>
          </p:cNvPr>
          <p:cNvSpPr txBox="1"/>
          <p:nvPr userDrawn="1"/>
        </p:nvSpPr>
        <p:spPr>
          <a:xfrm>
            <a:off x="8472299" y="6440699"/>
            <a:ext cx="3426202"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t>Rapid Response Teams </a:t>
            </a:r>
            <a:r>
              <a:rPr lang="fr-FR"/>
              <a:t>Managers</a:t>
            </a:r>
            <a:r>
              <a:t> Training Package</a:t>
            </a:r>
          </a:p>
        </p:txBody>
      </p:sp>
      <p:sp>
        <p:nvSpPr>
          <p:cNvPr id="16" name="Text Placeholder 6">
            <a:extLst>
              <a:ext uri="{FF2B5EF4-FFF2-40B4-BE49-F238E27FC236}">
                <a16:creationId xmlns:a16="http://schemas.microsoft.com/office/drawing/2014/main" id="{387D2A9D-8C51-48D5-AAB1-1B6830323D44}"/>
              </a:ext>
            </a:extLst>
          </p:cNvPr>
          <p:cNvSpPr txBox="1"/>
          <p:nvPr userDrawn="1"/>
        </p:nvSpPr>
        <p:spPr>
          <a:xfrm>
            <a:off x="8157918" y="6611807"/>
            <a:ext cx="3740583"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fr-FR"/>
              <a:t>Module 7</a:t>
            </a:r>
            <a:endParaRPr/>
          </a:p>
        </p:txBody>
      </p:sp>
      <p:pic>
        <p:nvPicPr>
          <p:cNvPr id="14" name="Picture 13" descr="Logo&#10;&#10;Description automatically generated">
            <a:extLst>
              <a:ext uri="{FF2B5EF4-FFF2-40B4-BE49-F238E27FC236}">
                <a16:creationId xmlns:a16="http://schemas.microsoft.com/office/drawing/2014/main" id="{2E4FA0B5-E4C7-436A-A7A9-14FB2FD373CB}"/>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1738390" y="6338447"/>
            <a:ext cx="652157" cy="474296"/>
          </a:xfrm>
          <a:prstGeom prst="rect">
            <a:avLst/>
          </a:prstGeom>
        </p:spPr>
      </p:pic>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9_Custom Layout">
    <p:spTree>
      <p:nvGrpSpPr>
        <p:cNvPr id="1" name=""/>
        <p:cNvGrpSpPr/>
        <p:nvPr/>
      </p:nvGrpSpPr>
      <p:grpSpPr>
        <a:xfrm>
          <a:off x="0" y="0"/>
          <a:ext cx="0" cy="0"/>
          <a:chOff x="0" y="0"/>
          <a:chExt cx="0" cy="0"/>
        </a:xfrm>
      </p:grpSpPr>
      <p:pic>
        <p:nvPicPr>
          <p:cNvPr id="134"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135" name="Picture 2" descr="Picture 2"/>
          <p:cNvPicPr>
            <a:picLocks noChangeAspect="1"/>
          </p:cNvPicPr>
          <p:nvPr/>
        </p:nvPicPr>
        <p:blipFill>
          <a:blip r:embed="rId3"/>
          <a:stretch>
            <a:fillRect/>
          </a:stretch>
        </p:blipFill>
        <p:spPr>
          <a:xfrm>
            <a:off x="74342" y="6310302"/>
            <a:ext cx="1548719" cy="474296"/>
          </a:xfrm>
          <a:prstGeom prst="rect">
            <a:avLst/>
          </a:prstGeom>
          <a:ln w="12700">
            <a:miter lim="400000"/>
          </a:ln>
        </p:spPr>
      </p:pic>
      <p:pic>
        <p:nvPicPr>
          <p:cNvPr id="136"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pic>
        <p:nvPicPr>
          <p:cNvPr id="137" name="Picture 2" descr="Picture 2"/>
          <p:cNvPicPr>
            <a:picLocks noChangeAspect="1"/>
          </p:cNvPicPr>
          <p:nvPr/>
        </p:nvPicPr>
        <p:blipFill>
          <a:blip r:embed="rId3"/>
          <a:stretch>
            <a:fillRect/>
          </a:stretch>
        </p:blipFill>
        <p:spPr>
          <a:xfrm>
            <a:off x="74342" y="6310295"/>
            <a:ext cx="1548719" cy="474296"/>
          </a:xfrm>
          <a:prstGeom prst="rect">
            <a:avLst/>
          </a:prstGeom>
          <a:ln w="12700">
            <a:miter lim="400000"/>
          </a:ln>
        </p:spPr>
      </p:pic>
      <p:sp>
        <p:nvSpPr>
          <p:cNvPr id="138" name="Google Shape;308;p8"/>
          <p:cNvSpPr/>
          <p:nvPr/>
        </p:nvSpPr>
        <p:spPr>
          <a:xfrm>
            <a:off x="6" y="2"/>
            <a:ext cx="4088617" cy="6189785"/>
          </a:xfrm>
          <a:prstGeom prst="roundRect">
            <a:avLst>
              <a:gd name="adj" fmla="val 0"/>
            </a:avLst>
          </a:prstGeom>
          <a:solidFill>
            <a:srgbClr val="EDF3F8"/>
          </a:solidFill>
          <a:ln w="12700">
            <a:miter lim="400000"/>
          </a:ln>
        </p:spPr>
        <p:txBody>
          <a:bodyPr lIns="45719" rIns="45719"/>
          <a:lstStyle/>
          <a:p>
            <a:pPr algn="just">
              <a:lnSpc>
                <a:spcPct val="90000"/>
              </a:lnSpc>
              <a:spcBef>
                <a:spcPts val="1000"/>
              </a:spcBef>
              <a:defRPr sz="900">
                <a:latin typeface="Source Sans Pro Regular"/>
                <a:ea typeface="Source Sans Pro Regular"/>
                <a:cs typeface="Source Sans Pro Regular"/>
                <a:sym typeface="Source Sans Pro Regular"/>
              </a:defRPr>
            </a:pPr>
            <a:endParaRPr/>
          </a:p>
        </p:txBody>
      </p:sp>
      <p:pic>
        <p:nvPicPr>
          <p:cNvPr id="139" name="Picture 8" descr="Picture 8"/>
          <p:cNvPicPr>
            <a:picLocks noChangeAspect="1"/>
          </p:cNvPicPr>
          <p:nvPr/>
        </p:nvPicPr>
        <p:blipFill>
          <a:blip r:embed="rId4"/>
          <a:stretch>
            <a:fillRect/>
          </a:stretch>
        </p:blipFill>
        <p:spPr>
          <a:xfrm>
            <a:off x="-3991" y="0"/>
            <a:ext cx="4088616" cy="3276600"/>
          </a:xfrm>
          <a:prstGeom prst="rect">
            <a:avLst/>
          </a:prstGeom>
          <a:ln w="12700">
            <a:miter lim="400000"/>
          </a:ln>
        </p:spPr>
      </p:pic>
      <p:sp>
        <p:nvSpPr>
          <p:cNvPr id="140" name="Rounded Rectangle 4"/>
          <p:cNvSpPr/>
          <p:nvPr/>
        </p:nvSpPr>
        <p:spPr>
          <a:xfrm flipV="1">
            <a:off x="389002" y="1779939"/>
            <a:ext cx="2655038" cy="86916"/>
          </a:xfrm>
          <a:prstGeom prst="roundRect">
            <a:avLst>
              <a:gd name="adj" fmla="val 50000"/>
            </a:avLst>
          </a:prstGeom>
          <a:solidFill>
            <a:schemeClr val="accent3"/>
          </a:solidFill>
          <a:ln w="12700">
            <a:miter lim="400000"/>
          </a:ln>
        </p:spPr>
        <p:txBody>
          <a:bodyPr lIns="45719" rIns="45719" anchor="ctr"/>
          <a:lstStyle/>
          <a:p>
            <a:pPr algn="ctr">
              <a:defRPr sz="700">
                <a:solidFill>
                  <a:srgbClr val="FFFFFF"/>
                </a:solidFill>
                <a:latin typeface="Source Sans Pro Regular"/>
                <a:ea typeface="Source Sans Pro Regular"/>
                <a:cs typeface="Source Sans Pro Regular"/>
                <a:sym typeface="Source Sans Pro Regular"/>
              </a:defRPr>
            </a:pPr>
            <a:endParaRPr/>
          </a:p>
        </p:txBody>
      </p:sp>
      <p:sp>
        <p:nvSpPr>
          <p:cNvPr id="141" name="TextBox 5"/>
          <p:cNvSpPr txBox="1"/>
          <p:nvPr/>
        </p:nvSpPr>
        <p:spPr>
          <a:xfrm>
            <a:off x="403462" y="668220"/>
            <a:ext cx="2803027" cy="1077218"/>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defRPr sz="3200">
                <a:solidFill>
                  <a:srgbClr val="FFFFFF"/>
                </a:solidFill>
                <a:latin typeface="Source Sans Pro Bold"/>
                <a:ea typeface="Source Sans Pro Bold"/>
                <a:cs typeface="Source Sans Pro Bold"/>
                <a:sym typeface="Source Sans Pro Bold"/>
              </a:defRPr>
            </a:lvl1pPr>
          </a:lstStyle>
          <a:p>
            <a:r>
              <a:rPr dirty="0"/>
              <a:t>R</a:t>
            </a:r>
            <a:r>
              <a:rPr lang="fr-FR" dirty="0" err="1"/>
              <a:t>éférences</a:t>
            </a:r>
            <a:r>
              <a:rPr lang="fr-FR" dirty="0"/>
              <a:t> et directives</a:t>
            </a:r>
            <a:endParaRPr dirty="0"/>
          </a:p>
        </p:txBody>
      </p:sp>
      <p:sp>
        <p:nvSpPr>
          <p:cNvPr id="142" name="Pentagon 6"/>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anchor="ctr"/>
          <a:lstStyle/>
          <a:p>
            <a:pPr algn="ctr">
              <a:defRPr sz="1300">
                <a:solidFill>
                  <a:srgbClr val="FFFFFF"/>
                </a:solidFill>
                <a:latin typeface="Source Sans Pro Regular"/>
                <a:ea typeface="Source Sans Pro Regular"/>
                <a:cs typeface="Source Sans Pro Regular"/>
                <a:sym typeface="Source Sans Pro Regular"/>
              </a:defRPr>
            </a:pPr>
            <a:endParaRPr/>
          </a:p>
        </p:txBody>
      </p:sp>
      <p:sp>
        <p:nvSpPr>
          <p:cNvPr id="143" name="Title Text"/>
          <p:cNvSpPr txBox="1">
            <a:spLocks noGrp="1"/>
          </p:cNvSpPr>
          <p:nvPr>
            <p:ph type="title"/>
          </p:nvPr>
        </p:nvSpPr>
        <p:spPr>
          <a:xfrm>
            <a:off x="145942" y="4125636"/>
            <a:ext cx="3609074" cy="645665"/>
          </a:xfrm>
          <a:prstGeom prst="rect">
            <a:avLst/>
          </a:prstGeom>
        </p:spPr>
        <p:txBody>
          <a:bodyPr/>
          <a:lstStyle>
            <a:lvl1pPr>
              <a:defRPr sz="1100">
                <a:solidFill>
                  <a:srgbClr val="A2010C"/>
                </a:solidFill>
                <a:latin typeface="Source Sans Pro Regular"/>
                <a:ea typeface="Source Sans Pro Regular"/>
                <a:cs typeface="Source Sans Pro Regular"/>
                <a:sym typeface="Source Sans Pro Regular"/>
              </a:defRPr>
            </a:lvl1pPr>
          </a:lstStyle>
          <a:p>
            <a:r>
              <a:t>Title Text</a:t>
            </a:r>
          </a:p>
        </p:txBody>
      </p:sp>
      <p:sp>
        <p:nvSpPr>
          <p:cNvPr id="144" name="Body Level One…"/>
          <p:cNvSpPr txBox="1">
            <a:spLocks noGrp="1"/>
          </p:cNvSpPr>
          <p:nvPr>
            <p:ph type="body" idx="1"/>
          </p:nvPr>
        </p:nvSpPr>
        <p:spPr>
          <a:xfrm>
            <a:off x="4273551" y="842965"/>
            <a:ext cx="7529515" cy="5546726"/>
          </a:xfrm>
          <a:prstGeom prst="rect">
            <a:avLst/>
          </a:prstGeom>
        </p:spPr>
        <p:txBody>
          <a:bodyPr anchor="ctr"/>
          <a:lstStyle/>
          <a:p>
            <a:r>
              <a:t>Body Level One</a:t>
            </a:r>
          </a:p>
          <a:p>
            <a:pPr lvl="1"/>
            <a:r>
              <a:t>Body Level Two</a:t>
            </a:r>
          </a:p>
          <a:p>
            <a:pPr lvl="2"/>
            <a:r>
              <a:t>Body Level Three</a:t>
            </a:r>
          </a:p>
          <a:p>
            <a:pPr lvl="3"/>
            <a:r>
              <a:t>Body Level Four</a:t>
            </a:r>
          </a:p>
          <a:p>
            <a:pPr lvl="4"/>
            <a:r>
              <a:t>Body Level Five</a:t>
            </a:r>
          </a:p>
        </p:txBody>
      </p:sp>
      <p:sp>
        <p:nvSpPr>
          <p:cNvPr id="147" name="Slide Number"/>
          <p:cNvSpPr txBox="1">
            <a:spLocks noGrp="1"/>
          </p:cNvSpPr>
          <p:nvPr>
            <p:ph type="sldNum" sz="quarter" idx="2"/>
          </p:nvPr>
        </p:nvSpPr>
        <p:spPr>
          <a:xfrm>
            <a:off x="11857066" y="6464550"/>
            <a:ext cx="280874" cy="320041"/>
          </a:xfrm>
          <a:prstGeom prst="rect">
            <a:avLst/>
          </a:prstGeom>
        </p:spPr>
        <p:txBody>
          <a:bodyPr/>
          <a:lstStyle/>
          <a:p>
            <a:fld id="{86CB4B4D-7CA3-9044-876B-883B54F8677D}" type="slidenum">
              <a:t>‹#›</a:t>
            </a:fld>
            <a:endParaRPr/>
          </a:p>
        </p:txBody>
      </p:sp>
      <p:sp>
        <p:nvSpPr>
          <p:cNvPr id="16" name="TextBox 7">
            <a:extLst>
              <a:ext uri="{FF2B5EF4-FFF2-40B4-BE49-F238E27FC236}">
                <a16:creationId xmlns:a16="http://schemas.microsoft.com/office/drawing/2014/main" id="{308EDA95-B014-431D-8B03-DC60EF9C8253}"/>
              </a:ext>
            </a:extLst>
          </p:cNvPr>
          <p:cNvSpPr txBox="1"/>
          <p:nvPr userDrawn="1"/>
        </p:nvSpPr>
        <p:spPr>
          <a:xfrm>
            <a:off x="8472299" y="6440699"/>
            <a:ext cx="3426202"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t>Rapid Response Teams </a:t>
            </a:r>
            <a:r>
              <a:rPr lang="fr-FR"/>
              <a:t>Managers</a:t>
            </a:r>
            <a:r>
              <a:t> Training Package</a:t>
            </a:r>
          </a:p>
        </p:txBody>
      </p:sp>
      <p:sp>
        <p:nvSpPr>
          <p:cNvPr id="17" name="Text Placeholder 6">
            <a:extLst>
              <a:ext uri="{FF2B5EF4-FFF2-40B4-BE49-F238E27FC236}">
                <a16:creationId xmlns:a16="http://schemas.microsoft.com/office/drawing/2014/main" id="{3C2B1344-2951-4BF9-A8E7-A25DB00A13AA}"/>
              </a:ext>
            </a:extLst>
          </p:cNvPr>
          <p:cNvSpPr txBox="1"/>
          <p:nvPr userDrawn="1"/>
        </p:nvSpPr>
        <p:spPr>
          <a:xfrm>
            <a:off x="8157918" y="6611807"/>
            <a:ext cx="3740583"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fr-FR"/>
              <a:t>Module 7</a:t>
            </a:r>
            <a:endParaRPr/>
          </a:p>
        </p:txBody>
      </p:sp>
      <p:pic>
        <p:nvPicPr>
          <p:cNvPr id="18" name="Picture 17" descr="Logo&#10;&#10;Description automatically generated">
            <a:extLst>
              <a:ext uri="{FF2B5EF4-FFF2-40B4-BE49-F238E27FC236}">
                <a16:creationId xmlns:a16="http://schemas.microsoft.com/office/drawing/2014/main" id="{A0CD1AE4-24D5-499F-AFF5-592946449EC5}"/>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1738390" y="6338447"/>
            <a:ext cx="652157" cy="474296"/>
          </a:xfrm>
          <a:prstGeom prst="rect">
            <a:avLst/>
          </a:prstGeom>
        </p:spPr>
      </p:pic>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3_Custom Layout">
    <p:spTree>
      <p:nvGrpSpPr>
        <p:cNvPr id="1" name=""/>
        <p:cNvGrpSpPr/>
        <p:nvPr/>
      </p:nvGrpSpPr>
      <p:grpSpPr>
        <a:xfrm>
          <a:off x="0" y="0"/>
          <a:ext cx="0" cy="0"/>
          <a:chOff x="0" y="0"/>
          <a:chExt cx="0" cy="0"/>
        </a:xfrm>
      </p:grpSpPr>
      <p:pic>
        <p:nvPicPr>
          <p:cNvPr id="154"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155" name="Picture 2" descr="Picture 2"/>
          <p:cNvPicPr>
            <a:picLocks noChangeAspect="1"/>
          </p:cNvPicPr>
          <p:nvPr/>
        </p:nvPicPr>
        <p:blipFill>
          <a:blip r:embed="rId3"/>
          <a:stretch>
            <a:fillRect/>
          </a:stretch>
        </p:blipFill>
        <p:spPr>
          <a:xfrm>
            <a:off x="74342" y="6310302"/>
            <a:ext cx="1548719" cy="474296"/>
          </a:xfrm>
          <a:prstGeom prst="rect">
            <a:avLst/>
          </a:prstGeom>
          <a:ln w="12700">
            <a:miter lim="400000"/>
          </a:ln>
        </p:spPr>
      </p:pic>
      <p:pic>
        <p:nvPicPr>
          <p:cNvPr id="156"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pic>
        <p:nvPicPr>
          <p:cNvPr id="157" name="Picture 2" descr="Picture 2"/>
          <p:cNvPicPr>
            <a:picLocks noChangeAspect="1"/>
          </p:cNvPicPr>
          <p:nvPr/>
        </p:nvPicPr>
        <p:blipFill>
          <a:blip r:embed="rId3"/>
          <a:stretch>
            <a:fillRect/>
          </a:stretch>
        </p:blipFill>
        <p:spPr>
          <a:xfrm>
            <a:off x="74342" y="6310295"/>
            <a:ext cx="1548719" cy="474296"/>
          </a:xfrm>
          <a:prstGeom prst="rect">
            <a:avLst/>
          </a:prstGeom>
          <a:ln w="12700">
            <a:miter lim="400000"/>
          </a:ln>
        </p:spPr>
      </p:pic>
      <p:sp>
        <p:nvSpPr>
          <p:cNvPr id="158" name="Google Shape;308;p8"/>
          <p:cNvSpPr/>
          <p:nvPr/>
        </p:nvSpPr>
        <p:spPr>
          <a:xfrm>
            <a:off x="6" y="2"/>
            <a:ext cx="4088617" cy="6189785"/>
          </a:xfrm>
          <a:prstGeom prst="roundRect">
            <a:avLst>
              <a:gd name="adj" fmla="val 0"/>
            </a:avLst>
          </a:prstGeom>
          <a:solidFill>
            <a:srgbClr val="EDF3F8"/>
          </a:solidFill>
          <a:ln w="12700">
            <a:miter lim="400000"/>
          </a:ln>
        </p:spPr>
        <p:txBody>
          <a:bodyPr lIns="45719" rIns="45719"/>
          <a:lstStyle/>
          <a:p>
            <a:pPr algn="just">
              <a:lnSpc>
                <a:spcPct val="90000"/>
              </a:lnSpc>
              <a:spcBef>
                <a:spcPts val="1000"/>
              </a:spcBef>
              <a:defRPr sz="900">
                <a:latin typeface="Source Sans Pro Regular"/>
                <a:ea typeface="Source Sans Pro Regular"/>
                <a:cs typeface="Source Sans Pro Regular"/>
                <a:sym typeface="Source Sans Pro Regular"/>
              </a:defRPr>
            </a:pPr>
            <a:endParaRPr/>
          </a:p>
        </p:txBody>
      </p:sp>
      <p:pic>
        <p:nvPicPr>
          <p:cNvPr id="159" name="Picture 8" descr="Picture 8"/>
          <p:cNvPicPr>
            <a:picLocks noChangeAspect="1"/>
          </p:cNvPicPr>
          <p:nvPr/>
        </p:nvPicPr>
        <p:blipFill>
          <a:blip r:embed="rId4"/>
          <a:stretch>
            <a:fillRect/>
          </a:stretch>
        </p:blipFill>
        <p:spPr>
          <a:xfrm>
            <a:off x="-3991" y="0"/>
            <a:ext cx="4088616" cy="3276600"/>
          </a:xfrm>
          <a:prstGeom prst="rect">
            <a:avLst/>
          </a:prstGeom>
          <a:ln w="12700">
            <a:miter lim="400000"/>
          </a:ln>
        </p:spPr>
      </p:pic>
      <p:sp>
        <p:nvSpPr>
          <p:cNvPr id="160" name="Rounded Rectangle 4"/>
          <p:cNvSpPr/>
          <p:nvPr/>
        </p:nvSpPr>
        <p:spPr>
          <a:xfrm flipV="1">
            <a:off x="221048" y="2182486"/>
            <a:ext cx="2029082" cy="86226"/>
          </a:xfrm>
          <a:prstGeom prst="roundRect">
            <a:avLst>
              <a:gd name="adj" fmla="val 50000"/>
            </a:avLst>
          </a:prstGeom>
          <a:solidFill>
            <a:schemeClr val="accent3"/>
          </a:solidFill>
          <a:ln w="12700">
            <a:miter lim="400000"/>
          </a:ln>
        </p:spPr>
        <p:txBody>
          <a:bodyPr lIns="45719" rIns="45719" anchor="ctr"/>
          <a:lstStyle/>
          <a:p>
            <a:pPr algn="ctr">
              <a:defRPr sz="700">
                <a:solidFill>
                  <a:srgbClr val="FFFFFF"/>
                </a:solidFill>
                <a:latin typeface="Source Sans Pro Regular"/>
                <a:ea typeface="Source Sans Pro Regular"/>
                <a:cs typeface="Source Sans Pro Regular"/>
                <a:sym typeface="Source Sans Pro Regular"/>
              </a:defRPr>
            </a:pPr>
            <a:endParaRPr/>
          </a:p>
        </p:txBody>
      </p:sp>
      <p:sp>
        <p:nvSpPr>
          <p:cNvPr id="161" name="Title Text"/>
          <p:cNvSpPr txBox="1">
            <a:spLocks noGrp="1"/>
          </p:cNvSpPr>
          <p:nvPr>
            <p:ph type="title"/>
          </p:nvPr>
        </p:nvSpPr>
        <p:spPr>
          <a:xfrm>
            <a:off x="145942" y="4125636"/>
            <a:ext cx="3609074" cy="645665"/>
          </a:xfrm>
          <a:prstGeom prst="rect">
            <a:avLst/>
          </a:prstGeom>
        </p:spPr>
        <p:txBody>
          <a:bodyPr/>
          <a:lstStyle>
            <a:lvl1pPr>
              <a:defRPr sz="1100">
                <a:solidFill>
                  <a:srgbClr val="A2010C"/>
                </a:solidFill>
                <a:latin typeface="Source Sans Pro Regular"/>
                <a:ea typeface="Source Sans Pro Regular"/>
                <a:cs typeface="Source Sans Pro Regular"/>
                <a:sym typeface="Source Sans Pro Regular"/>
              </a:defRPr>
            </a:lvl1pPr>
          </a:lstStyle>
          <a:p>
            <a:r>
              <a:t>Title Text</a:t>
            </a:r>
          </a:p>
        </p:txBody>
      </p:sp>
      <p:sp>
        <p:nvSpPr>
          <p:cNvPr id="162" name="TextBox 6"/>
          <p:cNvSpPr txBox="1"/>
          <p:nvPr/>
        </p:nvSpPr>
        <p:spPr>
          <a:xfrm>
            <a:off x="135311" y="490148"/>
            <a:ext cx="3060547" cy="156966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rIns="45719">
            <a:spAutoFit/>
          </a:bodyPr>
          <a:lstStyle>
            <a:lvl1pPr>
              <a:defRPr sz="3200">
                <a:solidFill>
                  <a:srgbClr val="FFFFFF"/>
                </a:solidFill>
                <a:latin typeface="Source Sans Pro Bold"/>
                <a:ea typeface="Source Sans Pro Bold"/>
                <a:cs typeface="Source Sans Pro Bold"/>
                <a:sym typeface="Source Sans Pro Bold"/>
              </a:defRPr>
            </a:lvl1pPr>
          </a:lstStyle>
          <a:p>
            <a:r>
              <a:rPr dirty="0"/>
              <a:t>A</a:t>
            </a:r>
            <a:r>
              <a:rPr lang="fr-FR" dirty="0" err="1"/>
              <a:t>utres</a:t>
            </a:r>
            <a:r>
              <a:rPr lang="fr-FR" dirty="0"/>
              <a:t> ressources d’apprentissage</a:t>
            </a:r>
            <a:endParaRPr dirty="0"/>
          </a:p>
        </p:txBody>
      </p:sp>
      <p:sp>
        <p:nvSpPr>
          <p:cNvPr id="163" name="Pentagon 7"/>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anchor="ctr"/>
          <a:lstStyle/>
          <a:p>
            <a:pPr algn="ctr">
              <a:defRPr sz="1300">
                <a:solidFill>
                  <a:srgbClr val="FFFFFF"/>
                </a:solidFill>
                <a:latin typeface="Source Sans Pro Regular"/>
                <a:ea typeface="Source Sans Pro Regular"/>
                <a:cs typeface="Source Sans Pro Regular"/>
                <a:sym typeface="Source Sans Pro Regular"/>
              </a:defRPr>
            </a:pPr>
            <a:endParaRPr/>
          </a:p>
        </p:txBody>
      </p:sp>
      <p:sp>
        <p:nvSpPr>
          <p:cNvPr id="164" name="Body Level One…"/>
          <p:cNvSpPr txBox="1">
            <a:spLocks noGrp="1"/>
          </p:cNvSpPr>
          <p:nvPr>
            <p:ph type="body" idx="1"/>
          </p:nvPr>
        </p:nvSpPr>
        <p:spPr>
          <a:xfrm>
            <a:off x="4273551" y="842965"/>
            <a:ext cx="7529515" cy="5546726"/>
          </a:xfrm>
          <a:prstGeom prst="rect">
            <a:avLst/>
          </a:prstGeom>
        </p:spPr>
        <p:txBody>
          <a:bodyPr anchor="ctr"/>
          <a:lstStyle/>
          <a:p>
            <a:r>
              <a:t>Body Level One</a:t>
            </a:r>
          </a:p>
          <a:p>
            <a:pPr lvl="1"/>
            <a:r>
              <a:t>Body Level Two</a:t>
            </a:r>
          </a:p>
          <a:p>
            <a:pPr lvl="2"/>
            <a:r>
              <a:t>Body Level Three</a:t>
            </a:r>
          </a:p>
          <a:p>
            <a:pPr lvl="3"/>
            <a:r>
              <a:t>Body Level Four</a:t>
            </a:r>
          </a:p>
          <a:p>
            <a:pPr lvl="4"/>
            <a:r>
              <a:t>Body Level Five</a:t>
            </a:r>
          </a:p>
        </p:txBody>
      </p:sp>
      <p:sp>
        <p:nvSpPr>
          <p:cNvPr id="167" name="Slide Number"/>
          <p:cNvSpPr txBox="1">
            <a:spLocks noGrp="1"/>
          </p:cNvSpPr>
          <p:nvPr>
            <p:ph type="sldNum" sz="quarter" idx="2"/>
          </p:nvPr>
        </p:nvSpPr>
        <p:spPr>
          <a:xfrm>
            <a:off x="11898501" y="6464550"/>
            <a:ext cx="280874" cy="320041"/>
          </a:xfrm>
          <a:prstGeom prst="rect">
            <a:avLst/>
          </a:prstGeom>
        </p:spPr>
        <p:txBody>
          <a:bodyPr/>
          <a:lstStyle/>
          <a:p>
            <a:fld id="{86CB4B4D-7CA3-9044-876B-883B54F8677D}" type="slidenum">
              <a:t>‹#›</a:t>
            </a:fld>
            <a:endParaRPr/>
          </a:p>
        </p:txBody>
      </p:sp>
      <p:sp>
        <p:nvSpPr>
          <p:cNvPr id="16" name="TextBox 7">
            <a:extLst>
              <a:ext uri="{FF2B5EF4-FFF2-40B4-BE49-F238E27FC236}">
                <a16:creationId xmlns:a16="http://schemas.microsoft.com/office/drawing/2014/main" id="{B1D08ED1-230B-4878-83B2-2C20EB0FAAAC}"/>
              </a:ext>
            </a:extLst>
          </p:cNvPr>
          <p:cNvSpPr txBox="1"/>
          <p:nvPr userDrawn="1"/>
        </p:nvSpPr>
        <p:spPr>
          <a:xfrm>
            <a:off x="8472299" y="6440699"/>
            <a:ext cx="3426202"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t>Rapid Response Teams </a:t>
            </a:r>
            <a:r>
              <a:rPr lang="fr-FR"/>
              <a:t>Managers</a:t>
            </a:r>
            <a:r>
              <a:t> Training Package</a:t>
            </a:r>
          </a:p>
        </p:txBody>
      </p:sp>
      <p:sp>
        <p:nvSpPr>
          <p:cNvPr id="17" name="Text Placeholder 6">
            <a:extLst>
              <a:ext uri="{FF2B5EF4-FFF2-40B4-BE49-F238E27FC236}">
                <a16:creationId xmlns:a16="http://schemas.microsoft.com/office/drawing/2014/main" id="{FC59B8AC-21C3-4FD1-8894-F651CF618E5A}"/>
              </a:ext>
            </a:extLst>
          </p:cNvPr>
          <p:cNvSpPr txBox="1"/>
          <p:nvPr userDrawn="1"/>
        </p:nvSpPr>
        <p:spPr>
          <a:xfrm>
            <a:off x="8157918" y="6611807"/>
            <a:ext cx="3740583"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fr-FR"/>
              <a:t>Module 7</a:t>
            </a:r>
            <a:endParaRPr/>
          </a:p>
        </p:txBody>
      </p:sp>
      <p:pic>
        <p:nvPicPr>
          <p:cNvPr id="18" name="Picture 17" descr="Logo&#10;&#10;Description automatically generated">
            <a:extLst>
              <a:ext uri="{FF2B5EF4-FFF2-40B4-BE49-F238E27FC236}">
                <a16:creationId xmlns:a16="http://schemas.microsoft.com/office/drawing/2014/main" id="{9CF8900B-2EBF-444B-91F3-074F131CD87E}"/>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1738390" y="6338447"/>
            <a:ext cx="652157" cy="474296"/>
          </a:xfrm>
          <a:prstGeom prst="rect">
            <a:avLst/>
          </a:prstGeom>
        </p:spPr>
      </p:pic>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2_Custom Layout">
    <p:spTree>
      <p:nvGrpSpPr>
        <p:cNvPr id="1" name=""/>
        <p:cNvGrpSpPr/>
        <p:nvPr/>
      </p:nvGrpSpPr>
      <p:grpSpPr>
        <a:xfrm>
          <a:off x="0" y="0"/>
          <a:ext cx="0" cy="0"/>
          <a:chOff x="0" y="0"/>
          <a:chExt cx="0" cy="0"/>
        </a:xfrm>
      </p:grpSpPr>
      <p:pic>
        <p:nvPicPr>
          <p:cNvPr id="174"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175" name="Picture 2" descr="Picture 2"/>
          <p:cNvPicPr>
            <a:picLocks noChangeAspect="1"/>
          </p:cNvPicPr>
          <p:nvPr/>
        </p:nvPicPr>
        <p:blipFill>
          <a:blip r:embed="rId3"/>
          <a:stretch>
            <a:fillRect/>
          </a:stretch>
        </p:blipFill>
        <p:spPr>
          <a:xfrm>
            <a:off x="74342" y="6310302"/>
            <a:ext cx="1548719" cy="474296"/>
          </a:xfrm>
          <a:prstGeom prst="rect">
            <a:avLst/>
          </a:prstGeom>
          <a:ln w="12700">
            <a:miter lim="400000"/>
          </a:ln>
        </p:spPr>
      </p:pic>
      <p:pic>
        <p:nvPicPr>
          <p:cNvPr id="176"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pic>
        <p:nvPicPr>
          <p:cNvPr id="177" name="Picture 2" descr="Picture 2"/>
          <p:cNvPicPr>
            <a:picLocks noChangeAspect="1"/>
          </p:cNvPicPr>
          <p:nvPr/>
        </p:nvPicPr>
        <p:blipFill>
          <a:blip r:embed="rId3"/>
          <a:stretch>
            <a:fillRect/>
          </a:stretch>
        </p:blipFill>
        <p:spPr>
          <a:xfrm>
            <a:off x="74342" y="6310295"/>
            <a:ext cx="1548719" cy="474296"/>
          </a:xfrm>
          <a:prstGeom prst="rect">
            <a:avLst/>
          </a:prstGeom>
          <a:ln w="12700">
            <a:miter lim="400000"/>
          </a:ln>
        </p:spPr>
      </p:pic>
      <p:sp>
        <p:nvSpPr>
          <p:cNvPr id="178" name="Google Shape;308;p8"/>
          <p:cNvSpPr/>
          <p:nvPr/>
        </p:nvSpPr>
        <p:spPr>
          <a:xfrm>
            <a:off x="6" y="2"/>
            <a:ext cx="4088617" cy="6189785"/>
          </a:xfrm>
          <a:prstGeom prst="roundRect">
            <a:avLst>
              <a:gd name="adj" fmla="val 0"/>
            </a:avLst>
          </a:prstGeom>
          <a:solidFill>
            <a:srgbClr val="EDF3F8"/>
          </a:solidFill>
          <a:ln w="12700">
            <a:miter lim="400000"/>
          </a:ln>
        </p:spPr>
        <p:txBody>
          <a:bodyPr lIns="45719" rIns="45719"/>
          <a:lstStyle/>
          <a:p>
            <a:pPr algn="just">
              <a:lnSpc>
                <a:spcPct val="90000"/>
              </a:lnSpc>
              <a:spcBef>
                <a:spcPts val="1000"/>
              </a:spcBef>
              <a:defRPr sz="900">
                <a:latin typeface="Source Sans Pro Regular"/>
                <a:ea typeface="Source Sans Pro Regular"/>
                <a:cs typeface="Source Sans Pro Regular"/>
                <a:sym typeface="Source Sans Pro Regular"/>
              </a:defRPr>
            </a:pPr>
            <a:endParaRPr/>
          </a:p>
        </p:txBody>
      </p:sp>
      <p:pic>
        <p:nvPicPr>
          <p:cNvPr id="179" name="Picture 8" descr="Picture 8"/>
          <p:cNvPicPr>
            <a:picLocks noChangeAspect="1"/>
          </p:cNvPicPr>
          <p:nvPr/>
        </p:nvPicPr>
        <p:blipFill>
          <a:blip r:embed="rId4"/>
          <a:stretch>
            <a:fillRect/>
          </a:stretch>
        </p:blipFill>
        <p:spPr>
          <a:xfrm>
            <a:off x="-3991" y="0"/>
            <a:ext cx="4088616" cy="3276600"/>
          </a:xfrm>
          <a:prstGeom prst="rect">
            <a:avLst/>
          </a:prstGeom>
          <a:ln w="12700">
            <a:miter lim="400000"/>
          </a:ln>
        </p:spPr>
      </p:pic>
      <p:sp>
        <p:nvSpPr>
          <p:cNvPr id="180" name="Rounded Rectangle 4"/>
          <p:cNvSpPr/>
          <p:nvPr/>
        </p:nvSpPr>
        <p:spPr>
          <a:xfrm flipV="1">
            <a:off x="388996" y="1332433"/>
            <a:ext cx="2079884" cy="100134"/>
          </a:xfrm>
          <a:prstGeom prst="roundRect">
            <a:avLst>
              <a:gd name="adj" fmla="val 50000"/>
            </a:avLst>
          </a:prstGeom>
          <a:solidFill>
            <a:schemeClr val="accent3"/>
          </a:solidFill>
          <a:ln w="12700">
            <a:miter lim="400000"/>
          </a:ln>
        </p:spPr>
        <p:txBody>
          <a:bodyPr lIns="45719" rIns="45719" anchor="ctr"/>
          <a:lstStyle/>
          <a:p>
            <a:pPr algn="ctr">
              <a:defRPr sz="700">
                <a:solidFill>
                  <a:srgbClr val="FFFFFF"/>
                </a:solidFill>
                <a:latin typeface="Source Sans Pro Regular"/>
                <a:ea typeface="Source Sans Pro Regular"/>
                <a:cs typeface="Source Sans Pro Regular"/>
                <a:sym typeface="Source Sans Pro Regular"/>
              </a:defRPr>
            </a:pPr>
            <a:endParaRPr/>
          </a:p>
        </p:txBody>
      </p:sp>
      <p:sp>
        <p:nvSpPr>
          <p:cNvPr id="181" name="Title Text"/>
          <p:cNvSpPr txBox="1">
            <a:spLocks noGrp="1"/>
          </p:cNvSpPr>
          <p:nvPr>
            <p:ph type="title"/>
          </p:nvPr>
        </p:nvSpPr>
        <p:spPr>
          <a:xfrm>
            <a:off x="318329" y="4440623"/>
            <a:ext cx="3572955" cy="645665"/>
          </a:xfrm>
          <a:prstGeom prst="rect">
            <a:avLst/>
          </a:prstGeom>
        </p:spPr>
        <p:txBody>
          <a:bodyPr/>
          <a:lstStyle>
            <a:lvl1pPr>
              <a:defRPr sz="1100">
                <a:solidFill>
                  <a:srgbClr val="A2010C"/>
                </a:solidFill>
                <a:latin typeface="Source Sans Pro Regular"/>
                <a:ea typeface="Source Sans Pro Regular"/>
                <a:cs typeface="Source Sans Pro Regular"/>
                <a:sym typeface="Source Sans Pro Regular"/>
              </a:defRPr>
            </a:lvl1pPr>
          </a:lstStyle>
          <a:p>
            <a:r>
              <a:t>Title Text</a:t>
            </a:r>
          </a:p>
        </p:txBody>
      </p:sp>
      <p:sp>
        <p:nvSpPr>
          <p:cNvPr id="182" name="TextBox 6"/>
          <p:cNvSpPr txBox="1"/>
          <p:nvPr/>
        </p:nvSpPr>
        <p:spPr>
          <a:xfrm>
            <a:off x="403462" y="668217"/>
            <a:ext cx="2294023" cy="5994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defRPr sz="3200">
                <a:solidFill>
                  <a:srgbClr val="FFFFFF"/>
                </a:solidFill>
                <a:latin typeface="Source Sans Pro Bold"/>
                <a:ea typeface="Source Sans Pro Bold"/>
                <a:cs typeface="Source Sans Pro Bold"/>
                <a:sym typeface="Source Sans Pro Bold"/>
              </a:defRPr>
            </a:lvl1pPr>
          </a:lstStyle>
          <a:p>
            <a:r>
              <a:t>Questions?</a:t>
            </a:r>
          </a:p>
        </p:txBody>
      </p:sp>
      <p:sp>
        <p:nvSpPr>
          <p:cNvPr id="183" name="Pentagon 7"/>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anchor="ctr"/>
          <a:lstStyle/>
          <a:p>
            <a:pPr algn="ctr">
              <a:defRPr sz="1300">
                <a:solidFill>
                  <a:srgbClr val="FFFFFF"/>
                </a:solidFill>
                <a:latin typeface="Source Sans Pro Regular"/>
                <a:ea typeface="Source Sans Pro Regular"/>
                <a:cs typeface="Source Sans Pro Regular"/>
                <a:sym typeface="Source Sans Pro Regular"/>
              </a:defRPr>
            </a:pPr>
            <a:endParaRPr/>
          </a:p>
        </p:txBody>
      </p:sp>
      <p:sp>
        <p:nvSpPr>
          <p:cNvPr id="184" name="Body Level One…"/>
          <p:cNvSpPr txBox="1">
            <a:spLocks noGrp="1"/>
          </p:cNvSpPr>
          <p:nvPr>
            <p:ph type="body" idx="1"/>
          </p:nvPr>
        </p:nvSpPr>
        <p:spPr>
          <a:xfrm>
            <a:off x="4273551" y="842965"/>
            <a:ext cx="7529515" cy="5546726"/>
          </a:xfrm>
          <a:prstGeom prst="rect">
            <a:avLst/>
          </a:prstGeom>
        </p:spPr>
        <p:txBody>
          <a:bodyPr anchor="ctr"/>
          <a:lstStyle/>
          <a:p>
            <a:r>
              <a:t>Body Level One</a:t>
            </a:r>
          </a:p>
          <a:p>
            <a:pPr lvl="1"/>
            <a:r>
              <a:t>Body Level Two</a:t>
            </a:r>
          </a:p>
          <a:p>
            <a:pPr lvl="2"/>
            <a:r>
              <a:t>Body Level Three</a:t>
            </a:r>
          </a:p>
          <a:p>
            <a:pPr lvl="3"/>
            <a:r>
              <a:t>Body Level Four</a:t>
            </a:r>
          </a:p>
          <a:p>
            <a:pPr lvl="4"/>
            <a:r>
              <a:t>Body Level Five</a:t>
            </a:r>
          </a:p>
        </p:txBody>
      </p:sp>
      <p:sp>
        <p:nvSpPr>
          <p:cNvPr id="187" name="Slide Number"/>
          <p:cNvSpPr txBox="1">
            <a:spLocks noGrp="1"/>
          </p:cNvSpPr>
          <p:nvPr>
            <p:ph type="sldNum" sz="quarter" idx="2"/>
          </p:nvPr>
        </p:nvSpPr>
        <p:spPr>
          <a:xfrm>
            <a:off x="11857066" y="6451786"/>
            <a:ext cx="280874" cy="320041"/>
          </a:xfrm>
          <a:prstGeom prst="rect">
            <a:avLst/>
          </a:prstGeom>
        </p:spPr>
        <p:txBody>
          <a:bodyPr/>
          <a:lstStyle/>
          <a:p>
            <a:fld id="{86CB4B4D-7CA3-9044-876B-883B54F8677D}" type="slidenum">
              <a:t>‹#›</a:t>
            </a:fld>
            <a:endParaRPr/>
          </a:p>
        </p:txBody>
      </p:sp>
      <p:sp>
        <p:nvSpPr>
          <p:cNvPr id="16" name="TextBox 7">
            <a:extLst>
              <a:ext uri="{FF2B5EF4-FFF2-40B4-BE49-F238E27FC236}">
                <a16:creationId xmlns:a16="http://schemas.microsoft.com/office/drawing/2014/main" id="{55381B2E-56EE-40DF-8E09-02446E9EE26E}"/>
              </a:ext>
            </a:extLst>
          </p:cNvPr>
          <p:cNvSpPr txBox="1"/>
          <p:nvPr userDrawn="1"/>
        </p:nvSpPr>
        <p:spPr>
          <a:xfrm>
            <a:off x="8472299" y="6440699"/>
            <a:ext cx="3426202"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t>Rapid Response Teams </a:t>
            </a:r>
            <a:r>
              <a:rPr lang="fr-FR"/>
              <a:t>Managers</a:t>
            </a:r>
            <a:r>
              <a:t> Training Package</a:t>
            </a:r>
          </a:p>
        </p:txBody>
      </p:sp>
      <p:sp>
        <p:nvSpPr>
          <p:cNvPr id="17" name="Text Placeholder 6">
            <a:extLst>
              <a:ext uri="{FF2B5EF4-FFF2-40B4-BE49-F238E27FC236}">
                <a16:creationId xmlns:a16="http://schemas.microsoft.com/office/drawing/2014/main" id="{39A47447-8C7E-4ECF-8C93-D256B20DF19A}"/>
              </a:ext>
            </a:extLst>
          </p:cNvPr>
          <p:cNvSpPr txBox="1"/>
          <p:nvPr userDrawn="1"/>
        </p:nvSpPr>
        <p:spPr>
          <a:xfrm>
            <a:off x="8157918" y="6611807"/>
            <a:ext cx="3740583"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fr-FR"/>
              <a:t>Module 3</a:t>
            </a:r>
            <a:endParaRPr/>
          </a:p>
        </p:txBody>
      </p:sp>
      <p:pic>
        <p:nvPicPr>
          <p:cNvPr id="18" name="Picture 17" descr="Logo&#10;&#10;Description automatically generated">
            <a:extLst>
              <a:ext uri="{FF2B5EF4-FFF2-40B4-BE49-F238E27FC236}">
                <a16:creationId xmlns:a16="http://schemas.microsoft.com/office/drawing/2014/main" id="{B169F2BA-E62A-41BE-96B4-E6635E193A73}"/>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1738390" y="6338447"/>
            <a:ext cx="652157" cy="474296"/>
          </a:xfrm>
          <a:prstGeom prst="rect">
            <a:avLst/>
          </a:prstGeom>
        </p:spPr>
      </p:pic>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1_Custom Layout">
    <p:spTree>
      <p:nvGrpSpPr>
        <p:cNvPr id="1" name=""/>
        <p:cNvGrpSpPr/>
        <p:nvPr/>
      </p:nvGrpSpPr>
      <p:grpSpPr>
        <a:xfrm>
          <a:off x="0" y="0"/>
          <a:ext cx="0" cy="0"/>
          <a:chOff x="0" y="0"/>
          <a:chExt cx="0" cy="0"/>
        </a:xfrm>
      </p:grpSpPr>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7_Custom Layout">
    <p:spTree>
      <p:nvGrpSpPr>
        <p:cNvPr id="1" name=""/>
        <p:cNvGrpSpPr/>
        <p:nvPr/>
      </p:nvGrpSpPr>
      <p:grpSpPr>
        <a:xfrm>
          <a:off x="0" y="0"/>
          <a:ext cx="0" cy="0"/>
          <a:chOff x="0" y="0"/>
          <a:chExt cx="0" cy="0"/>
        </a:xfrm>
      </p:grpSpPr>
      <p:pic>
        <p:nvPicPr>
          <p:cNvPr id="201"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202" name="Picture 2" descr="Picture 2"/>
          <p:cNvPicPr>
            <a:picLocks noChangeAspect="1"/>
          </p:cNvPicPr>
          <p:nvPr/>
        </p:nvPicPr>
        <p:blipFill>
          <a:blip r:embed="rId3"/>
          <a:stretch>
            <a:fillRect/>
          </a:stretch>
        </p:blipFill>
        <p:spPr>
          <a:xfrm>
            <a:off x="74342" y="6310302"/>
            <a:ext cx="1548719" cy="474296"/>
          </a:xfrm>
          <a:prstGeom prst="rect">
            <a:avLst/>
          </a:prstGeom>
          <a:ln w="12700">
            <a:miter lim="400000"/>
          </a:ln>
        </p:spPr>
      </p:pic>
      <p:pic>
        <p:nvPicPr>
          <p:cNvPr id="203"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pic>
        <p:nvPicPr>
          <p:cNvPr id="204" name="Picture 2" descr="Picture 2"/>
          <p:cNvPicPr>
            <a:picLocks noChangeAspect="1"/>
          </p:cNvPicPr>
          <p:nvPr/>
        </p:nvPicPr>
        <p:blipFill>
          <a:blip r:embed="rId3"/>
          <a:stretch>
            <a:fillRect/>
          </a:stretch>
        </p:blipFill>
        <p:spPr>
          <a:xfrm>
            <a:off x="74342" y="6310295"/>
            <a:ext cx="1548719" cy="474296"/>
          </a:xfrm>
          <a:prstGeom prst="rect">
            <a:avLst/>
          </a:prstGeom>
          <a:ln w="12700">
            <a:miter lim="400000"/>
          </a:ln>
        </p:spPr>
      </p:pic>
      <p:sp>
        <p:nvSpPr>
          <p:cNvPr id="205" name="Google Shape;308;p8"/>
          <p:cNvSpPr/>
          <p:nvPr/>
        </p:nvSpPr>
        <p:spPr>
          <a:xfrm>
            <a:off x="0" y="2"/>
            <a:ext cx="12192000" cy="6189785"/>
          </a:xfrm>
          <a:prstGeom prst="roundRect">
            <a:avLst>
              <a:gd name="adj" fmla="val 0"/>
            </a:avLst>
          </a:prstGeom>
          <a:solidFill>
            <a:srgbClr val="EDF3F8"/>
          </a:solidFill>
          <a:ln w="12700">
            <a:miter lim="400000"/>
          </a:ln>
        </p:spPr>
        <p:txBody>
          <a:bodyPr lIns="45719" rIns="45719"/>
          <a:lstStyle/>
          <a:p>
            <a:pPr algn="just">
              <a:lnSpc>
                <a:spcPct val="90000"/>
              </a:lnSpc>
              <a:spcBef>
                <a:spcPts val="1000"/>
              </a:spcBef>
              <a:defRPr sz="900">
                <a:latin typeface="Source Sans Pro Regular"/>
                <a:ea typeface="Source Sans Pro Regular"/>
                <a:cs typeface="Source Sans Pro Regular"/>
                <a:sym typeface="Source Sans Pro Regular"/>
              </a:defRPr>
            </a:pPr>
            <a:endParaRPr/>
          </a:p>
        </p:txBody>
      </p:sp>
      <p:pic>
        <p:nvPicPr>
          <p:cNvPr id="206" name="Picture 3" descr="Picture 3"/>
          <p:cNvPicPr>
            <a:picLocks noChangeAspect="1"/>
          </p:cNvPicPr>
          <p:nvPr/>
        </p:nvPicPr>
        <p:blipFill>
          <a:blip r:embed="rId4"/>
          <a:stretch>
            <a:fillRect/>
          </a:stretch>
        </p:blipFill>
        <p:spPr>
          <a:xfrm>
            <a:off x="-9625" y="-76485"/>
            <a:ext cx="12223381" cy="5582136"/>
          </a:xfrm>
          <a:prstGeom prst="rect">
            <a:avLst/>
          </a:prstGeom>
          <a:ln w="12700">
            <a:miter lim="400000"/>
          </a:ln>
        </p:spPr>
      </p:pic>
      <p:sp>
        <p:nvSpPr>
          <p:cNvPr id="207" name="Rounded Rectangle 4"/>
          <p:cNvSpPr/>
          <p:nvPr/>
        </p:nvSpPr>
        <p:spPr>
          <a:xfrm flipV="1">
            <a:off x="4836443" y="3256181"/>
            <a:ext cx="2515176" cy="111824"/>
          </a:xfrm>
          <a:prstGeom prst="roundRect">
            <a:avLst>
              <a:gd name="adj" fmla="val 50000"/>
            </a:avLst>
          </a:prstGeom>
          <a:solidFill>
            <a:schemeClr val="accent3"/>
          </a:solidFill>
          <a:ln w="12700">
            <a:miter lim="400000"/>
          </a:ln>
        </p:spPr>
        <p:txBody>
          <a:bodyPr lIns="45719" rIns="45719" anchor="ctr"/>
          <a:lstStyle/>
          <a:p>
            <a:pPr algn="ctr">
              <a:defRPr sz="700">
                <a:solidFill>
                  <a:srgbClr val="FFFFFF"/>
                </a:solidFill>
                <a:latin typeface="Source Sans Pro Regular"/>
                <a:ea typeface="Source Sans Pro Regular"/>
                <a:cs typeface="Source Sans Pro Regular"/>
                <a:sym typeface="Source Sans Pro Regular"/>
              </a:defRPr>
            </a:pPr>
            <a:endParaRPr/>
          </a:p>
        </p:txBody>
      </p:sp>
      <p:pic>
        <p:nvPicPr>
          <p:cNvPr id="208" name="Picture 6" descr="Picture 6"/>
          <p:cNvPicPr>
            <a:picLocks noChangeAspect="1"/>
          </p:cNvPicPr>
          <p:nvPr/>
        </p:nvPicPr>
        <p:blipFill>
          <a:blip r:embed="rId5"/>
          <a:stretch>
            <a:fillRect/>
          </a:stretch>
        </p:blipFill>
        <p:spPr>
          <a:xfrm>
            <a:off x="11358371" y="138176"/>
            <a:ext cx="685801" cy="711201"/>
          </a:xfrm>
          <a:prstGeom prst="rect">
            <a:avLst/>
          </a:prstGeom>
          <a:ln w="12700">
            <a:miter lim="400000"/>
          </a:ln>
        </p:spPr>
      </p:pic>
      <p:sp>
        <p:nvSpPr>
          <p:cNvPr id="209" name="Body Level One…"/>
          <p:cNvSpPr txBox="1">
            <a:spLocks noGrp="1"/>
          </p:cNvSpPr>
          <p:nvPr>
            <p:ph type="body" sz="half" idx="1" hasCustomPrompt="1"/>
          </p:nvPr>
        </p:nvSpPr>
        <p:spPr>
          <a:xfrm>
            <a:off x="587205" y="1971020"/>
            <a:ext cx="11347451" cy="1870076"/>
          </a:xfrm>
          <a:prstGeom prst="rect">
            <a:avLst/>
          </a:prstGeom>
        </p:spPr>
        <p:txBody>
          <a:bodyPr anchor="ctr"/>
          <a:lstStyle>
            <a:lvl1pPr algn="ctr">
              <a:defRPr>
                <a:solidFill>
                  <a:srgbClr val="FFFFFF"/>
                </a:solidFill>
                <a:latin typeface="Source Sans Pro Bold"/>
                <a:ea typeface="Source Sans Pro Bold"/>
                <a:cs typeface="Source Sans Pro Bold"/>
                <a:sym typeface="Source Sans Pro Bold"/>
              </a:defRPr>
            </a:lvl1pPr>
            <a:lvl2pPr algn="ctr">
              <a:defRPr>
                <a:solidFill>
                  <a:srgbClr val="FFFFFF"/>
                </a:solidFill>
                <a:latin typeface="Source Sans Pro Bold"/>
                <a:ea typeface="Source Sans Pro Bold"/>
                <a:cs typeface="Source Sans Pro Bold"/>
                <a:sym typeface="Source Sans Pro Bold"/>
              </a:defRPr>
            </a:lvl2pPr>
            <a:lvl3pPr algn="ctr">
              <a:defRPr>
                <a:solidFill>
                  <a:srgbClr val="FFFFFF"/>
                </a:solidFill>
                <a:latin typeface="Source Sans Pro Bold"/>
                <a:ea typeface="Source Sans Pro Bold"/>
                <a:cs typeface="Source Sans Pro Bold"/>
                <a:sym typeface="Source Sans Pro Bold"/>
              </a:defRPr>
            </a:lvl3pPr>
            <a:lvl4pPr algn="ctr">
              <a:defRPr>
                <a:solidFill>
                  <a:srgbClr val="FFFFFF"/>
                </a:solidFill>
                <a:latin typeface="Source Sans Pro Bold"/>
                <a:ea typeface="Source Sans Pro Bold"/>
                <a:cs typeface="Source Sans Pro Bold"/>
                <a:sym typeface="Source Sans Pro Bold"/>
              </a:defRPr>
            </a:lvl4pPr>
            <a:lvl5pPr algn="ctr">
              <a:defRPr>
                <a:solidFill>
                  <a:srgbClr val="FFFFFF"/>
                </a:solidFill>
                <a:latin typeface="Source Sans Pro Bold"/>
                <a:ea typeface="Source Sans Pro Bold"/>
                <a:cs typeface="Source Sans Pro Bold"/>
                <a:sym typeface="Source Sans Pro Bold"/>
              </a:defRPr>
            </a:lvl5pPr>
          </a:lstStyle>
          <a:p>
            <a:r>
              <a:t>Click to edit Master title style</a:t>
            </a:r>
          </a:p>
          <a:p>
            <a:pPr lvl="1"/>
            <a:endParaRPr/>
          </a:p>
          <a:p>
            <a:pPr lvl="2"/>
            <a:endParaRPr/>
          </a:p>
          <a:p>
            <a:pPr lvl="3"/>
            <a:endParaRPr/>
          </a:p>
          <a:p>
            <a:pPr lvl="4"/>
            <a:endParaRPr/>
          </a:p>
        </p:txBody>
      </p:sp>
      <p:sp>
        <p:nvSpPr>
          <p:cNvPr id="212" name="Slide Number"/>
          <p:cNvSpPr txBox="1">
            <a:spLocks noGrp="1"/>
          </p:cNvSpPr>
          <p:nvPr>
            <p:ph type="sldNum" sz="quarter" idx="2"/>
          </p:nvPr>
        </p:nvSpPr>
        <p:spPr>
          <a:xfrm>
            <a:off x="11482894" y="5821319"/>
            <a:ext cx="280874" cy="320041"/>
          </a:xfrm>
          <a:prstGeom prst="rect">
            <a:avLst/>
          </a:prstGeom>
        </p:spPr>
        <p:txBody>
          <a:bodyPr/>
          <a:lstStyle/>
          <a:p>
            <a:fld id="{86CB4B4D-7CA3-9044-876B-883B54F8677D}" type="slidenum">
              <a:t>‹#›</a:t>
            </a:fld>
            <a:endParaRPr/>
          </a:p>
        </p:txBody>
      </p:sp>
      <p:sp>
        <p:nvSpPr>
          <p:cNvPr id="14" name="TextBox 7">
            <a:extLst>
              <a:ext uri="{FF2B5EF4-FFF2-40B4-BE49-F238E27FC236}">
                <a16:creationId xmlns:a16="http://schemas.microsoft.com/office/drawing/2014/main" id="{54A0F688-201E-41CC-8E72-C53A0BAFC788}"/>
              </a:ext>
            </a:extLst>
          </p:cNvPr>
          <p:cNvSpPr txBox="1"/>
          <p:nvPr userDrawn="1"/>
        </p:nvSpPr>
        <p:spPr>
          <a:xfrm>
            <a:off x="8472299" y="6440699"/>
            <a:ext cx="3426202"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t>Rapid Response Teams </a:t>
            </a:r>
            <a:r>
              <a:rPr lang="fr-FR"/>
              <a:t>Managers</a:t>
            </a:r>
            <a:r>
              <a:t> Training Package</a:t>
            </a:r>
          </a:p>
        </p:txBody>
      </p:sp>
      <p:sp>
        <p:nvSpPr>
          <p:cNvPr id="15" name="Text Placeholder 6">
            <a:extLst>
              <a:ext uri="{FF2B5EF4-FFF2-40B4-BE49-F238E27FC236}">
                <a16:creationId xmlns:a16="http://schemas.microsoft.com/office/drawing/2014/main" id="{9C58AFEB-84A7-409B-8CA4-2A949CD65EE4}"/>
              </a:ext>
            </a:extLst>
          </p:cNvPr>
          <p:cNvSpPr txBox="1"/>
          <p:nvPr userDrawn="1"/>
        </p:nvSpPr>
        <p:spPr>
          <a:xfrm>
            <a:off x="8157918" y="6611807"/>
            <a:ext cx="3740583"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fr-FR"/>
              <a:t>Module 7</a:t>
            </a:r>
            <a:endParaRPr/>
          </a:p>
        </p:txBody>
      </p:sp>
      <p:pic>
        <p:nvPicPr>
          <p:cNvPr id="16" name="Picture 15" descr="Logo&#10;&#10;Description automatically generated">
            <a:extLst>
              <a:ext uri="{FF2B5EF4-FFF2-40B4-BE49-F238E27FC236}">
                <a16:creationId xmlns:a16="http://schemas.microsoft.com/office/drawing/2014/main" id="{18F8B07E-A2D2-4CE0-81C7-3F2B73E31524}"/>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1738390" y="6338447"/>
            <a:ext cx="652157" cy="474296"/>
          </a:xfrm>
          <a:prstGeom prst="rect">
            <a:avLst/>
          </a:prstGeom>
        </p:spPr>
      </p:pic>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4.png"/><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2.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 Id="rId27" Type="http://schemas.openxmlformats.org/officeDocument/2006/relationships/image" Target="../media/image5.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Picture 2" descr="Picture 2"/>
          <p:cNvPicPr>
            <a:picLocks noChangeAspect="1"/>
          </p:cNvPicPr>
          <p:nvPr/>
        </p:nvPicPr>
        <p:blipFill>
          <a:blip r:embed="rId23"/>
          <a:stretch>
            <a:fillRect/>
          </a:stretch>
        </p:blipFill>
        <p:spPr>
          <a:xfrm>
            <a:off x="11189974" y="118168"/>
            <a:ext cx="866715" cy="895041"/>
          </a:xfrm>
          <a:prstGeom prst="rect">
            <a:avLst/>
          </a:prstGeom>
          <a:ln w="12700">
            <a:miter lim="400000"/>
          </a:ln>
        </p:spPr>
      </p:pic>
      <p:pic>
        <p:nvPicPr>
          <p:cNvPr id="3" name="Picture 2" descr="Picture 2"/>
          <p:cNvPicPr>
            <a:picLocks noChangeAspect="1"/>
          </p:cNvPicPr>
          <p:nvPr/>
        </p:nvPicPr>
        <p:blipFill>
          <a:blip r:embed="rId24"/>
          <a:stretch>
            <a:fillRect/>
          </a:stretch>
        </p:blipFill>
        <p:spPr>
          <a:xfrm>
            <a:off x="74342" y="6310302"/>
            <a:ext cx="1548719" cy="474296"/>
          </a:xfrm>
          <a:prstGeom prst="rect">
            <a:avLst/>
          </a:prstGeom>
          <a:ln w="12700">
            <a:miter lim="400000"/>
          </a:ln>
        </p:spPr>
      </p:pic>
      <p:pic>
        <p:nvPicPr>
          <p:cNvPr id="4" name="Picture 4" descr="Picture 4"/>
          <p:cNvPicPr>
            <a:picLocks noChangeAspect="1"/>
          </p:cNvPicPr>
          <p:nvPr/>
        </p:nvPicPr>
        <p:blipFill>
          <a:blip r:embed="rId23"/>
          <a:stretch>
            <a:fillRect/>
          </a:stretch>
        </p:blipFill>
        <p:spPr>
          <a:xfrm>
            <a:off x="11189971" y="118168"/>
            <a:ext cx="866715" cy="895041"/>
          </a:xfrm>
          <a:prstGeom prst="rect">
            <a:avLst/>
          </a:prstGeom>
          <a:ln w="12700">
            <a:miter lim="400000"/>
          </a:ln>
        </p:spPr>
      </p:pic>
      <p:pic>
        <p:nvPicPr>
          <p:cNvPr id="5" name="Picture 2" descr="Picture 2"/>
          <p:cNvPicPr>
            <a:picLocks noChangeAspect="1"/>
          </p:cNvPicPr>
          <p:nvPr/>
        </p:nvPicPr>
        <p:blipFill>
          <a:blip r:embed="rId24"/>
          <a:stretch>
            <a:fillRect/>
          </a:stretch>
        </p:blipFill>
        <p:spPr>
          <a:xfrm>
            <a:off x="74342" y="6310295"/>
            <a:ext cx="1548719" cy="474296"/>
          </a:xfrm>
          <a:prstGeom prst="rect">
            <a:avLst/>
          </a:prstGeom>
          <a:ln w="12700">
            <a:miter lim="400000"/>
          </a:ln>
        </p:spPr>
      </p:pic>
      <p:sp>
        <p:nvSpPr>
          <p:cNvPr id="6" name="Google Shape;308;p8"/>
          <p:cNvSpPr/>
          <p:nvPr/>
        </p:nvSpPr>
        <p:spPr>
          <a:xfrm>
            <a:off x="0" y="0"/>
            <a:ext cx="12192000" cy="6189785"/>
          </a:xfrm>
          <a:prstGeom prst="roundRect">
            <a:avLst>
              <a:gd name="adj" fmla="val 0"/>
            </a:avLst>
          </a:prstGeom>
          <a:solidFill>
            <a:srgbClr val="EDF3F8"/>
          </a:solidFill>
          <a:ln w="12700">
            <a:miter lim="400000"/>
          </a:ln>
        </p:spPr>
        <p:txBody>
          <a:bodyPr lIns="45719" rIns="45719"/>
          <a:lstStyle/>
          <a:p>
            <a:pPr algn="just">
              <a:lnSpc>
                <a:spcPct val="90000"/>
              </a:lnSpc>
              <a:spcBef>
                <a:spcPts val="1000"/>
              </a:spcBef>
              <a:defRPr sz="900">
                <a:latin typeface="Source Sans Pro Regular"/>
                <a:ea typeface="Source Sans Pro Regular"/>
                <a:cs typeface="Source Sans Pro Regular"/>
                <a:sym typeface="Source Sans Pro Regular"/>
              </a:defRPr>
            </a:pPr>
            <a:endParaRPr/>
          </a:p>
        </p:txBody>
      </p:sp>
      <p:pic>
        <p:nvPicPr>
          <p:cNvPr id="7" name="Picture 9" descr="Picture 9"/>
          <p:cNvPicPr>
            <a:picLocks noChangeAspect="1"/>
          </p:cNvPicPr>
          <p:nvPr/>
        </p:nvPicPr>
        <p:blipFill>
          <a:blip r:embed="rId25"/>
          <a:stretch>
            <a:fillRect/>
          </a:stretch>
        </p:blipFill>
        <p:spPr>
          <a:xfrm>
            <a:off x="-9625" y="-76485"/>
            <a:ext cx="12223381" cy="5582136"/>
          </a:xfrm>
          <a:prstGeom prst="rect">
            <a:avLst/>
          </a:prstGeom>
          <a:ln w="12700">
            <a:miter lim="400000"/>
          </a:ln>
        </p:spPr>
      </p:pic>
      <p:sp>
        <p:nvSpPr>
          <p:cNvPr id="8" name="Rounded Rectangle 4"/>
          <p:cNvSpPr/>
          <p:nvPr/>
        </p:nvSpPr>
        <p:spPr>
          <a:xfrm flipV="1">
            <a:off x="5003344" y="3246971"/>
            <a:ext cx="2515176" cy="111824"/>
          </a:xfrm>
          <a:prstGeom prst="roundRect">
            <a:avLst>
              <a:gd name="adj" fmla="val 50000"/>
            </a:avLst>
          </a:prstGeom>
          <a:solidFill>
            <a:schemeClr val="accent3"/>
          </a:solidFill>
          <a:ln w="12700">
            <a:miter lim="400000"/>
          </a:ln>
        </p:spPr>
        <p:txBody>
          <a:bodyPr lIns="45719" rIns="45719" anchor="ctr"/>
          <a:lstStyle/>
          <a:p>
            <a:pPr algn="ctr">
              <a:defRPr sz="700">
                <a:solidFill>
                  <a:srgbClr val="FFFFFF"/>
                </a:solidFill>
                <a:latin typeface="Source Sans Pro Regular"/>
                <a:ea typeface="Source Sans Pro Regular"/>
                <a:cs typeface="Source Sans Pro Regular"/>
                <a:sym typeface="Source Sans Pro Regular"/>
              </a:defRPr>
            </a:pPr>
            <a:endParaRPr/>
          </a:p>
        </p:txBody>
      </p:sp>
      <p:sp>
        <p:nvSpPr>
          <p:cNvPr id="9" name="TextBox 5"/>
          <p:cNvSpPr txBox="1"/>
          <p:nvPr/>
        </p:nvSpPr>
        <p:spPr>
          <a:xfrm>
            <a:off x="4400182" y="2325453"/>
            <a:ext cx="3721503" cy="7899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lgn="ctr">
              <a:defRPr sz="4400">
                <a:solidFill>
                  <a:srgbClr val="FFFFFF"/>
                </a:solidFill>
                <a:latin typeface="Source Sans Pro Bold"/>
                <a:ea typeface="Source Sans Pro Bold"/>
                <a:cs typeface="Source Sans Pro Bold"/>
                <a:sym typeface="Source Sans Pro Bold"/>
              </a:defRPr>
            </a:lvl1pPr>
          </a:lstStyle>
          <a:p>
            <a:r>
              <a:t>Thank you</a:t>
            </a:r>
          </a:p>
        </p:txBody>
      </p:sp>
      <p:pic>
        <p:nvPicPr>
          <p:cNvPr id="10" name="Picture 6" descr="Picture 6"/>
          <p:cNvPicPr>
            <a:picLocks noChangeAspect="1"/>
          </p:cNvPicPr>
          <p:nvPr/>
        </p:nvPicPr>
        <p:blipFill>
          <a:blip r:embed="rId26"/>
          <a:stretch>
            <a:fillRect/>
          </a:stretch>
        </p:blipFill>
        <p:spPr>
          <a:xfrm>
            <a:off x="11358371" y="138176"/>
            <a:ext cx="685801" cy="711201"/>
          </a:xfrm>
          <a:prstGeom prst="rect">
            <a:avLst/>
          </a:prstGeom>
          <a:ln w="12700">
            <a:miter lim="400000"/>
          </a:ln>
        </p:spPr>
      </p:pic>
      <p:sp>
        <p:nvSpPr>
          <p:cNvPr id="11" name="TextBox 7"/>
          <p:cNvSpPr txBox="1"/>
          <p:nvPr/>
        </p:nvSpPr>
        <p:spPr>
          <a:xfrm>
            <a:off x="8472299" y="6440699"/>
            <a:ext cx="3426202"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t>Rapid Response Teams </a:t>
            </a:r>
            <a:r>
              <a:rPr lang="fr-FR"/>
              <a:t>Managers</a:t>
            </a:r>
            <a:r>
              <a:t> Training Package</a:t>
            </a:r>
          </a:p>
        </p:txBody>
      </p:sp>
      <p:sp>
        <p:nvSpPr>
          <p:cNvPr id="12" name="Text Placeholder 6"/>
          <p:cNvSpPr txBox="1"/>
          <p:nvPr/>
        </p:nvSpPr>
        <p:spPr>
          <a:xfrm>
            <a:off x="8157918" y="6611807"/>
            <a:ext cx="3740583"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fr-FR"/>
              <a:t>Module 7</a:t>
            </a:r>
            <a:endParaRPr/>
          </a:p>
        </p:txBody>
      </p:sp>
      <p:sp>
        <p:nvSpPr>
          <p:cNvPr id="13" name="Title Text"/>
          <p:cNvSpPr txBox="1">
            <a:spLocks noGrp="1"/>
          </p:cNvSpPr>
          <p:nvPr>
            <p:ph type="title"/>
          </p:nvPr>
        </p:nvSpPr>
        <p:spPr>
          <a:xfrm>
            <a:off x="609600" y="92074"/>
            <a:ext cx="10972800" cy="1508126"/>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nchor="ctr">
            <a:normAutofit/>
          </a:bodyPr>
          <a:lstStyle/>
          <a:p>
            <a:r>
              <a:t>Title Text</a:t>
            </a:r>
          </a:p>
        </p:txBody>
      </p:sp>
      <p:sp>
        <p:nvSpPr>
          <p:cNvPr id="14" name="Body Level One…"/>
          <p:cNvSpPr txBox="1">
            <a:spLocks noGrp="1"/>
          </p:cNvSpPr>
          <p:nvPr>
            <p:ph type="body" idx="1"/>
          </p:nvPr>
        </p:nvSpPr>
        <p:spPr>
          <a:xfrm>
            <a:off x="609600" y="1600200"/>
            <a:ext cx="10972800" cy="525780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normAutofit/>
          </a:bodyPr>
          <a:lstStyle/>
          <a:p>
            <a:r>
              <a:t>Body Level One</a:t>
            </a:r>
          </a:p>
          <a:p>
            <a:pPr lvl="1"/>
            <a:r>
              <a:t>Body Level Two</a:t>
            </a:r>
          </a:p>
          <a:p>
            <a:pPr lvl="2"/>
            <a:r>
              <a:t>Body Level Three</a:t>
            </a:r>
          </a:p>
          <a:p>
            <a:pPr lvl="3"/>
            <a:r>
              <a:t>Body Level Four</a:t>
            </a:r>
          </a:p>
          <a:p>
            <a:pPr lvl="4"/>
            <a:r>
              <a:t>Body Level Five</a:t>
            </a:r>
          </a:p>
        </p:txBody>
      </p:sp>
      <p:pic>
        <p:nvPicPr>
          <p:cNvPr id="15" name="Picture 14" descr="Logo&#10;&#10;Description automatically generated">
            <a:extLst>
              <a:ext uri="{FF2B5EF4-FFF2-40B4-BE49-F238E27FC236}">
                <a16:creationId xmlns:a16="http://schemas.microsoft.com/office/drawing/2014/main" id="{9D0E9427-C8CE-4D53-A9BE-E0DB120B3693}"/>
              </a:ext>
            </a:extLst>
          </p:cNvPr>
          <p:cNvPicPr>
            <a:picLocks noChangeAspect="1"/>
          </p:cNvPicPr>
          <p:nvPr userDrawn="1"/>
        </p:nvPicPr>
        <p:blipFill>
          <a:blip r:embed="rId27" cstate="screen">
            <a:extLst>
              <a:ext uri="{28A0092B-C50C-407E-A947-70E740481C1C}">
                <a14:useLocalDpi xmlns:a14="http://schemas.microsoft.com/office/drawing/2010/main"/>
              </a:ext>
            </a:extLst>
          </a:blip>
          <a:stretch>
            <a:fillRect/>
          </a:stretch>
        </p:blipFill>
        <p:spPr>
          <a:xfrm>
            <a:off x="1738390" y="6338447"/>
            <a:ext cx="652157" cy="474296"/>
          </a:xfrm>
          <a:prstGeom prst="rect">
            <a:avLst/>
          </a:prstGeom>
        </p:spPr>
      </p:pic>
    </p:spTree>
  </p:cSld>
  <p:clrMap bg1="lt1" tx1="dk1" bg2="lt2" tx2="dk2" accent1="accent1" accent2="accent2" accent3="accent3" accent4="accent4" accent5="accent5" accent6="accent6" hlink="hlink" folHlink="folHlink"/>
  <p:sldLayoutIdLst>
    <p:sldLayoutId id="2147483683" r:id="rId1"/>
    <p:sldLayoutId id="2147483684" r:id="rId2"/>
    <p:sldLayoutId id="2147483686" r:id="rId3"/>
    <p:sldLayoutId id="2147483687" r:id="rId4"/>
    <p:sldLayoutId id="2147483689" r:id="rId5"/>
    <p:sldLayoutId id="2147483690" r:id="rId6"/>
    <p:sldLayoutId id="2147483691" r:id="rId7"/>
    <p:sldLayoutId id="2147483692" r:id="rId8"/>
    <p:sldLayoutId id="2147483693" r:id="rId9"/>
    <p:sldLayoutId id="2147483820" r:id="rId10"/>
    <p:sldLayoutId id="2147483821" r:id="rId11"/>
    <p:sldLayoutId id="2147483822" r:id="rId12"/>
    <p:sldLayoutId id="2147483719" r:id="rId13"/>
    <p:sldLayoutId id="2147483774" r:id="rId14"/>
    <p:sldLayoutId id="2147483823" r:id="rId15"/>
    <p:sldLayoutId id="2147483824" r:id="rId16"/>
    <p:sldLayoutId id="2147483825" r:id="rId17"/>
    <p:sldLayoutId id="2147483826" r:id="rId18"/>
    <p:sldLayoutId id="2147483827" r:id="rId19"/>
    <p:sldLayoutId id="2147483828" r:id="rId20"/>
    <p:sldLayoutId id="2147483829" r:id="rId21"/>
  </p:sldLayoutIdLst>
  <p:transition spd="med"/>
  <p:hf hdr="0" ftr="0" dt="0"/>
  <p:txStyles>
    <p:titleStyle>
      <a:lvl1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p:titleStyle>
    <p:bodyStyle>
      <a:lvl1pPr marL="0" marR="0" indent="0" algn="l" defTabSz="289320" rtl="0" latinLnBrk="0">
        <a:lnSpc>
          <a:spcPct val="90000"/>
        </a:lnSpc>
        <a:spcBef>
          <a:spcPts val="300"/>
        </a:spcBef>
        <a:spcAft>
          <a:spcPts val="0"/>
        </a:spcAft>
        <a:buClrTx/>
        <a:buSzTx/>
        <a:buFontTx/>
        <a:buNone/>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1pPr>
      <a:lvl2pPr marL="216990" marR="0" indent="-72330"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2pPr>
      <a:lvl3pPr marL="361649" marR="0" indent="-72330"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3pPr>
      <a:lvl4pPr marL="506309" marR="0" indent="-72329"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4pPr>
      <a:lvl5pPr marL="650968" marR="0" indent="-72329"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5pPr>
      <a:lvl6pPr marL="1070480" marR="0" indent="-347183"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6pPr>
      <a:lvl7pPr marL="1215141" marR="0" indent="-347183"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7pPr>
      <a:lvl8pPr marL="1359801" marR="0" indent="-347183"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8pPr>
      <a:lvl9pPr marL="1504459" marR="0" indent="-347183"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9pPr>
    </p:bodyStyle>
    <p:otherStyle>
      <a:lvl1pPr marL="0" marR="0" indent="0" algn="l"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Source Sans Pro Regular"/>
        </a:defRPr>
      </a:lvl1pPr>
      <a:lvl2pPr marL="0" marR="0" indent="457200" algn="l"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Source Sans Pro Regular"/>
        </a:defRPr>
      </a:lvl2pPr>
      <a:lvl3pPr marL="0" marR="0" indent="914400" algn="l"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Source Sans Pro Regular"/>
        </a:defRPr>
      </a:lvl3pPr>
      <a:lvl4pPr marL="0" marR="0" indent="1371600" algn="l"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Source Sans Pro Regular"/>
        </a:defRPr>
      </a:lvl4pPr>
      <a:lvl5pPr marL="0" marR="0" indent="1828800" algn="l"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Source Sans Pro Regular"/>
        </a:defRPr>
      </a:lvl5pPr>
      <a:lvl6pPr marL="0" marR="0" indent="2286000" algn="l"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Source Sans Pro Regular"/>
        </a:defRPr>
      </a:lvl6pPr>
      <a:lvl7pPr marL="0" marR="0" indent="2743200" algn="l"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Source Sans Pro Regular"/>
        </a:defRPr>
      </a:lvl7pPr>
      <a:lvl8pPr marL="0" marR="0" indent="3200400" algn="l"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Source Sans Pro Regular"/>
        </a:defRPr>
      </a:lvl8pPr>
      <a:lvl9pPr marL="0" marR="0" indent="3657600" algn="l"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Source Sans Pro Regular"/>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14.xml"/><Relationship Id="rId4" Type="http://schemas.openxmlformats.org/officeDocument/2006/relationships/image" Target="../media/image21.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3" Type="http://schemas.openxmlformats.org/officeDocument/2006/relationships/hyperlink" Target="https://www.spherestandards.org/wp-content/uploads/GHC-Task-Team-ethics-during-COVID-19.pdf" TargetMode="External"/><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3" Type="http://schemas.openxmlformats.org/officeDocument/2006/relationships/hyperlink" Target="https://www.spherestandards.org/wp-content/uploads/GHC-Task-Team-ethics-during-COVID-19.pdf" TargetMode="External"/><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3" Type="http://schemas.openxmlformats.org/officeDocument/2006/relationships/hyperlink" Target="https://www.spherestandards.org/wp-content/uploads/GHC-Task-Team-ethics-during-COVID-19.pdf" TargetMode="External"/><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3" Type="http://schemas.openxmlformats.org/officeDocument/2006/relationships/hyperlink" Target="https://www.spherestandards.org/wp-content/uploads/GHC-Task-Team-ethics-during-COVID-19.pdf" TargetMode="External"/><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13.xml"/><Relationship Id="rId4" Type="http://schemas.openxmlformats.org/officeDocument/2006/relationships/image" Target="../media/image27.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13.xml"/><Relationship Id="rId4" Type="http://schemas.openxmlformats.org/officeDocument/2006/relationships/image" Target="../media/image32.png"/></Relationships>
</file>

<file path=ppt/slides/_rels/slide46.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3" Type="http://schemas.openxmlformats.org/officeDocument/2006/relationships/hyperlink" Target="https://www.who.int/initiatives/preventing-and-responding-to-sexual-exploitation-abuse-and-harassment" TargetMode="External"/><Relationship Id="rId2" Type="http://schemas.openxmlformats.org/officeDocument/2006/relationships/image" Target="../media/image35.png"/><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7.xml"/><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8.xml"/><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4.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8" Type="http://schemas.openxmlformats.org/officeDocument/2006/relationships/hyperlink" Target="https://www.who.int/publications/i/item/WHO-2019-nCoV-HCW_" TargetMode="External"/><Relationship Id="rId13" Type="http://schemas.openxmlformats.org/officeDocument/2006/relationships/hyperlink" Target="https://www.icrc.org/en/doc/assets/files/publications/icrc-002-0173.pdf" TargetMode="External"/><Relationship Id="rId3" Type="http://schemas.openxmlformats.org/officeDocument/2006/relationships/hyperlink" Target="https://www.assp.org/docs/default-source/covid-19/assp_covid-19_ohsms_033120.pdf?sfvrsn=ea34a747_0" TargetMode="External"/><Relationship Id="rId7" Type="http://schemas.openxmlformats.org/officeDocument/2006/relationships/hyperlink" Target="https://www.who.int/publications/i/item/9789241548205" TargetMode="External"/><Relationship Id="rId12" Type="http://schemas.openxmlformats.org/officeDocument/2006/relationships/hyperlink" Target="https://www.spherestandards.org/wp-content/uploads/GHC-Task-Team-ethics-during-COVID-19.pdf" TargetMode="External"/><Relationship Id="rId2" Type="http://schemas.openxmlformats.org/officeDocument/2006/relationships/hyperlink" Target="https://www.ilo.org/safework/areasofwork/occupational-safety-and-health-management-systems/lang--en/index.htm" TargetMode="External"/><Relationship Id="rId1" Type="http://schemas.openxmlformats.org/officeDocument/2006/relationships/slideLayout" Target="../slideLayouts/slideLayout5.xml"/><Relationship Id="rId6" Type="http://schemas.openxmlformats.org/officeDocument/2006/relationships/hyperlink" Target="https://www.ilo.org/sector/activities/sectoral-meetings/WCMS_626551/lang--en/index.htm" TargetMode="External"/><Relationship Id="rId11" Type="http://schemas.openxmlformats.org/officeDocument/2006/relationships/hyperlink" Target="https://www.who.int/publications/i/item/health-emergency-and-disaster-risk-management-ethics" TargetMode="External"/><Relationship Id="rId5" Type="http://schemas.openxmlformats.org/officeDocument/2006/relationships/hyperlink" Target="https://www.who.int/publications-detail/occupational-safety-and-health-in-public-health-emergencies-a-manual-for-protecting-health-workers-and-responders" TargetMode="External"/><Relationship Id="rId10" Type="http://schemas.openxmlformats.org/officeDocument/2006/relationships/hyperlink" Target="https://pandemicethics.org/consensus-documents/university-of-toronto-joint-centre-on-bioethics/" TargetMode="External"/><Relationship Id="rId4" Type="http://schemas.openxmlformats.org/officeDocument/2006/relationships/hyperlink" Target="https://www.oxfordhandbooks.com/" TargetMode="External"/><Relationship Id="rId9" Type="http://schemas.openxmlformats.org/officeDocument/2006/relationships/hyperlink" Target="https://www.who.int/publications/i/item/WHO-2019-nCoV-HCW_advice-2021.1" TargetMode="External"/></Relationships>
</file>

<file path=ppt/slides/_rels/slide63.xml.rels><?xml version="1.0" encoding="UTF-8" standalone="yes"?>
<Relationships xmlns="http://schemas.openxmlformats.org/package/2006/relationships"><Relationship Id="rId8" Type="http://schemas.openxmlformats.org/officeDocument/2006/relationships/hyperlink" Target="https://openwho.org/courses/un-mandatory-course-psea" TargetMode="External"/><Relationship Id="rId3" Type="http://schemas.openxmlformats.org/officeDocument/2006/relationships/hyperlink" Target="https://openwho.org/courses/COVID-19-occupational-health-and-safety" TargetMode="External"/><Relationship Id="rId7" Type="http://schemas.openxmlformats.org/officeDocument/2006/relationships/hyperlink" Target="https://openwho.org/courses/ready4response-tier1-EN" TargetMode="External"/><Relationship Id="rId2" Type="http://schemas.openxmlformats.org/officeDocument/2006/relationships/hyperlink" Target="https://extranet.who.int/hslp/training/course/view.php?id=386" TargetMode="External"/><Relationship Id="rId1" Type="http://schemas.openxmlformats.org/officeDocument/2006/relationships/slideLayout" Target="../slideLayouts/slideLayout6.xml"/><Relationship Id="rId6" Type="http://schemas.openxmlformats.org/officeDocument/2006/relationships/hyperlink" Target="https://phap.org/PHAP/Events/OEV2015/OEV150901.aspx?EventKey=OEV150901" TargetMode="External"/><Relationship Id="rId5" Type="http://schemas.openxmlformats.org/officeDocument/2006/relationships/hyperlink" Target="https://openwho.org/courses?q=eProtect" TargetMode="External"/><Relationship Id="rId4" Type="http://schemas.openxmlformats.org/officeDocument/2006/relationships/hyperlink" Target="https://openwho.org/courses/IPC-SP-PPE-EN" TargetMode="External"/><Relationship Id="rId9" Type="http://schemas.openxmlformats.org/officeDocument/2006/relationships/hyperlink" Target="https://openwho.org/courses/stopSEAH" TargetMode="Externa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9.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6.xml.rels><?xml version="1.0" encoding="UTF-8" standalone="yes"?>
<Relationships xmlns="http://schemas.openxmlformats.org/package/2006/relationships"><Relationship Id="rId3" Type="http://schemas.openxmlformats.org/officeDocument/2006/relationships/hyperlink" Target="https://extranet.who.int/hslp" TargetMode="External"/><Relationship Id="rId2" Type="http://schemas.openxmlformats.org/officeDocument/2006/relationships/hyperlink" Target="https://extranet.who.int/hslp/?q=content/terms-use" TargetMode="External"/><Relationship Id="rId1" Type="http://schemas.openxmlformats.org/officeDocument/2006/relationships/slideLayout" Target="../slideLayouts/slideLayout11.xml"/><Relationship Id="rId4" Type="http://schemas.openxmlformats.org/officeDocument/2006/relationships/hyperlink" Target="mailto:ihrhrt@who.int" TargetMode="Externa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14.xml"/><Relationship Id="rId4" Type="http://schemas.openxmlformats.org/officeDocument/2006/relationships/image" Target="../media/image19.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1" name="Title 2"/>
          <p:cNvSpPr txBox="1">
            <a:spLocks noGrp="1"/>
          </p:cNvSpPr>
          <p:nvPr>
            <p:ph type="title"/>
          </p:nvPr>
        </p:nvSpPr>
        <p:spPr>
          <a:xfrm>
            <a:off x="514203" y="1587568"/>
            <a:ext cx="4928649" cy="2410276"/>
          </a:xfrm>
          <a:prstGeom prst="rect">
            <a:avLst/>
          </a:prstGeom>
        </p:spPr>
        <p:txBody>
          <a:bodyPr lIns="45719" tIns="45720" rIns="45719" bIns="45720" anchor="ctr">
            <a:normAutofit/>
          </a:bodyPr>
          <a:lstStyle/>
          <a:p>
            <a:pPr>
              <a:defRPr b="1"/>
            </a:pPr>
            <a:r>
              <a:t>Atelier pour les gestionnaires </a:t>
            </a:r>
            <a:br/>
            <a:r>
              <a:t>des équipes d’intervention rapide</a:t>
            </a:r>
            <a:br/>
            <a:endParaRPr b="1"/>
          </a:p>
        </p:txBody>
      </p:sp>
      <p:sp>
        <p:nvSpPr>
          <p:cNvPr id="562" name="Subtitle 2"/>
          <p:cNvSpPr txBox="1"/>
          <p:nvPr/>
        </p:nvSpPr>
        <p:spPr>
          <a:xfrm>
            <a:off x="4042278" y="3740411"/>
            <a:ext cx="8900160" cy="5994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tIns="45720" rIns="45719" bIns="45720" anchor="t">
            <a:spAutoFit/>
          </a:bodyPr>
          <a:lstStyle>
            <a:lvl1pPr algn="ctr">
              <a:spcBef>
                <a:spcPts val="700"/>
              </a:spcBef>
              <a:defRPr sz="3200">
                <a:solidFill>
                  <a:srgbClr val="002060"/>
                </a:solidFill>
                <a:latin typeface="Source Sans Pro Bold"/>
                <a:ea typeface="Source Sans Pro Bold"/>
                <a:cs typeface="Source Sans Pro Bold"/>
                <a:sym typeface="Source Sans Pro Bold"/>
              </a:defRPr>
            </a:lvl1pPr>
          </a:lstStyle>
          <a:p>
            <a:pPr>
              <a:defRPr b="1">
                <a:solidFill>
                  <a:schemeClr val="tx1"/>
                </a:solidFill>
                <a:highlight>
                  <a:srgbClr val="FFFF00"/>
                </a:highlight>
              </a:defRPr>
            </a:pPr>
            <a:r>
              <a:rPr lang="en-US" dirty="0"/>
              <a:t>Ville</a:t>
            </a:r>
            <a:r>
              <a:rPr dirty="0"/>
              <a:t>, pays, dates</a:t>
            </a:r>
            <a:endParaRPr b="1" dirty="0">
              <a:solidFill>
                <a:schemeClr val="tx1"/>
              </a:solidFill>
              <a:highlight>
                <a:srgbClr val="FFFF00"/>
              </a:highlight>
            </a:endParaRPr>
          </a:p>
        </p:txBody>
      </p:sp>
      <p:sp>
        <p:nvSpPr>
          <p:cNvPr id="563" name="Title 2"/>
          <p:cNvSpPr txBox="1"/>
          <p:nvPr/>
        </p:nvSpPr>
        <p:spPr>
          <a:xfrm>
            <a:off x="4562061" y="4307605"/>
            <a:ext cx="6956200" cy="5994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20" rIns="45719" bIns="45720" anchor="ctr">
            <a:spAutoFit/>
          </a:bodyPr>
          <a:lstStyle>
            <a:lvl1pPr algn="ctr">
              <a:defRPr sz="3200">
                <a:solidFill>
                  <a:srgbClr val="002060"/>
                </a:solidFill>
                <a:latin typeface="Source Sans Pro Bold"/>
                <a:ea typeface="Source Sans Pro Bold"/>
                <a:cs typeface="Source Sans Pro Bold"/>
                <a:sym typeface="Source Sans Pro Bold"/>
              </a:defRPr>
            </a:lvl1pPr>
          </a:lstStyle>
          <a:p>
            <a:pPr>
              <a:defRPr b="1"/>
            </a:pPr>
            <a:r>
              <a:rPr dirty="0" err="1"/>
              <a:t>Bienvenue</a:t>
            </a:r>
            <a:r>
              <a:rPr dirty="0"/>
              <a:t> !</a:t>
            </a:r>
            <a:endParaRPr b="1" dirty="0"/>
          </a:p>
        </p:txBody>
      </p:sp>
      <p:sp>
        <p:nvSpPr>
          <p:cNvPr id="564" name="TextBox 3"/>
          <p:cNvSpPr txBox="1"/>
          <p:nvPr/>
        </p:nvSpPr>
        <p:spPr>
          <a:xfrm>
            <a:off x="431253" y="656240"/>
            <a:ext cx="1983955" cy="646331"/>
          </a:xfrm>
          <a:prstGeom prst="rect">
            <a:avLst/>
          </a:prstGeom>
          <a:solidFill>
            <a:srgbClr val="FFFF00"/>
          </a:solidFill>
          <a:ln>
            <a:solidFill>
              <a:srgbClr val="FFFFFF"/>
            </a:solidFill>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20" rIns="45719" bIns="45720" anchor="t">
            <a:spAutoFit/>
          </a:bodyPr>
          <a:lstStyle>
            <a:lvl1pPr>
              <a:defRPr>
                <a:latin typeface="Source Sans Pro Regular"/>
                <a:ea typeface="Source Sans Pro Regular"/>
                <a:cs typeface="Source Sans Pro Regular"/>
                <a:sym typeface="Source Sans Pro Regular"/>
              </a:defRPr>
            </a:lvl1pPr>
          </a:lstStyle>
          <a:p>
            <a:pPr>
              <a:defRPr>
                <a:highlight>
                  <a:srgbClr val="FFFF00"/>
                </a:highlight>
              </a:defRPr>
            </a:pPr>
            <a:r>
              <a:rPr dirty="0"/>
              <a:t>Drapeau/</a:t>
            </a:r>
            <a:r>
              <a:rPr dirty="0" err="1"/>
              <a:t>emblème</a:t>
            </a:r>
            <a:r>
              <a:rPr dirty="0"/>
              <a:t> du pays</a:t>
            </a:r>
            <a:endParaRPr dirty="0">
              <a:highlight>
                <a:srgbClr val="FFFF00"/>
              </a:highlight>
            </a:endParaRPr>
          </a:p>
        </p:txBody>
      </p:sp>
      <p:sp>
        <p:nvSpPr>
          <p:cNvPr id="565" name="TextBox 7"/>
          <p:cNvSpPr txBox="1"/>
          <p:nvPr/>
        </p:nvSpPr>
        <p:spPr>
          <a:xfrm>
            <a:off x="514350" y="4160585"/>
            <a:ext cx="3163128" cy="307777"/>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rIns="45719">
            <a:spAutoFit/>
          </a:bodyPr>
          <a:lstStyle>
            <a:lvl1pPr>
              <a:defRPr sz="1400">
                <a:solidFill>
                  <a:srgbClr val="FFFFFF"/>
                </a:solidFill>
                <a:latin typeface="Source Sans Pro Regular"/>
                <a:ea typeface="Source Sans Pro Regular"/>
                <a:cs typeface="Source Sans Pro Regular"/>
                <a:sym typeface="Source Sans Pro Regular"/>
              </a:defRPr>
            </a:lvl1pPr>
          </a:lstStyle>
          <a:p>
            <a:r>
              <a:rPr dirty="0"/>
              <a:t>Nom du </a:t>
            </a:r>
            <a:r>
              <a:rPr dirty="0" err="1"/>
              <a:t>présentateur</a:t>
            </a:r>
            <a:r>
              <a:rPr dirty="0"/>
              <a:t>/de la </a:t>
            </a:r>
            <a:r>
              <a:rPr dirty="0" err="1"/>
              <a:t>présentatrice</a:t>
            </a:r>
            <a:endParaRPr dirty="0"/>
          </a:p>
        </p:txBody>
      </p:sp>
      <p:sp>
        <p:nvSpPr>
          <p:cNvPr id="2" name="Espace réservé du numéro de diapositive 1"/>
          <p:cNvSpPr>
            <a:spLocks noGrp="1"/>
          </p:cNvSpPr>
          <p:nvPr>
            <p:ph type="sldNum" sz="quarter" idx="2"/>
          </p:nvPr>
        </p:nvSpPr>
        <p:spPr/>
        <p:txBody>
          <a:bodyPr/>
          <a:lstStyle/>
          <a:p>
            <a:r>
              <a:t>1</a:t>
            </a: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98E8075F-5565-43E3-BDCF-0B6976F44FE4}"/>
              </a:ext>
            </a:extLst>
          </p:cNvPr>
          <p:cNvSpPr txBox="1">
            <a:spLocks/>
          </p:cNvSpPr>
          <p:nvPr/>
        </p:nvSpPr>
        <p:spPr bwMode="auto">
          <a:xfrm>
            <a:off x="-78658" y="17934"/>
            <a:ext cx="11963400" cy="4539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Autofit/>
          </a:bodyPr>
          <a:lstStyle>
            <a:lvl1pPr algn="ctr" rtl="0" eaLnBrk="1" fontAlgn="base" hangingPunct="1">
              <a:spcBef>
                <a:spcPct val="0"/>
              </a:spcBef>
              <a:spcAft>
                <a:spcPct val="0"/>
              </a:spcAft>
              <a:defRPr sz="2880" b="1" kern="1200">
                <a:solidFill>
                  <a:srgbClr val="002060"/>
                </a:solidFill>
                <a:latin typeface="Arial" pitchFamily="34" charset="0"/>
                <a:ea typeface="+mj-ea"/>
                <a:cs typeface="Arial" pitchFamily="34" charset="0"/>
              </a:defRPr>
            </a:lvl1pPr>
            <a:lvl2pPr algn="ctr" rtl="0" eaLnBrk="1" fontAlgn="base" hangingPunct="1">
              <a:spcBef>
                <a:spcPct val="0"/>
              </a:spcBef>
              <a:spcAft>
                <a:spcPct val="0"/>
              </a:spcAft>
              <a:defRPr sz="3960">
                <a:solidFill>
                  <a:srgbClr val="632523"/>
                </a:solidFill>
                <a:latin typeface="Arial" charset="0"/>
                <a:cs typeface="Arial" charset="0"/>
              </a:defRPr>
            </a:lvl2pPr>
            <a:lvl3pPr algn="ctr" rtl="0" eaLnBrk="1" fontAlgn="base" hangingPunct="1">
              <a:spcBef>
                <a:spcPct val="0"/>
              </a:spcBef>
              <a:spcAft>
                <a:spcPct val="0"/>
              </a:spcAft>
              <a:defRPr sz="3960">
                <a:solidFill>
                  <a:srgbClr val="632523"/>
                </a:solidFill>
                <a:latin typeface="Arial" charset="0"/>
                <a:cs typeface="Arial" charset="0"/>
              </a:defRPr>
            </a:lvl3pPr>
            <a:lvl4pPr algn="ctr" rtl="0" eaLnBrk="1" fontAlgn="base" hangingPunct="1">
              <a:spcBef>
                <a:spcPct val="0"/>
              </a:spcBef>
              <a:spcAft>
                <a:spcPct val="0"/>
              </a:spcAft>
              <a:defRPr sz="3960">
                <a:solidFill>
                  <a:srgbClr val="632523"/>
                </a:solidFill>
                <a:latin typeface="Arial" charset="0"/>
                <a:cs typeface="Arial" charset="0"/>
              </a:defRPr>
            </a:lvl4pPr>
            <a:lvl5pPr algn="ctr" rtl="0" eaLnBrk="1" fontAlgn="base" hangingPunct="1">
              <a:spcBef>
                <a:spcPct val="0"/>
              </a:spcBef>
              <a:spcAft>
                <a:spcPct val="0"/>
              </a:spcAft>
              <a:defRPr sz="3960">
                <a:solidFill>
                  <a:srgbClr val="632523"/>
                </a:solidFill>
                <a:latin typeface="Arial" charset="0"/>
                <a:cs typeface="Arial" charset="0"/>
              </a:defRPr>
            </a:lvl5pPr>
            <a:lvl6pPr marL="411480" algn="ctr" rtl="0" eaLnBrk="1" fontAlgn="base" hangingPunct="1">
              <a:spcBef>
                <a:spcPct val="0"/>
              </a:spcBef>
              <a:spcAft>
                <a:spcPct val="0"/>
              </a:spcAft>
              <a:defRPr sz="3960">
                <a:solidFill>
                  <a:srgbClr val="632523"/>
                </a:solidFill>
                <a:latin typeface="Arial" charset="0"/>
                <a:cs typeface="Arial" charset="0"/>
              </a:defRPr>
            </a:lvl6pPr>
            <a:lvl7pPr marL="822960" algn="ctr" rtl="0" eaLnBrk="1" fontAlgn="base" hangingPunct="1">
              <a:spcBef>
                <a:spcPct val="0"/>
              </a:spcBef>
              <a:spcAft>
                <a:spcPct val="0"/>
              </a:spcAft>
              <a:defRPr sz="3960">
                <a:solidFill>
                  <a:srgbClr val="632523"/>
                </a:solidFill>
                <a:latin typeface="Arial" charset="0"/>
                <a:cs typeface="Arial" charset="0"/>
              </a:defRPr>
            </a:lvl7pPr>
            <a:lvl8pPr marL="1234440" algn="ctr" rtl="0" eaLnBrk="1" fontAlgn="base" hangingPunct="1">
              <a:spcBef>
                <a:spcPct val="0"/>
              </a:spcBef>
              <a:spcAft>
                <a:spcPct val="0"/>
              </a:spcAft>
              <a:defRPr sz="3960">
                <a:solidFill>
                  <a:srgbClr val="632523"/>
                </a:solidFill>
                <a:latin typeface="Arial" charset="0"/>
                <a:cs typeface="Arial" charset="0"/>
              </a:defRPr>
            </a:lvl8pPr>
            <a:lvl9pPr marL="1645920" algn="ctr" rtl="0" eaLnBrk="1" fontAlgn="base" hangingPunct="1">
              <a:spcBef>
                <a:spcPct val="0"/>
              </a:spcBef>
              <a:spcAft>
                <a:spcPct val="0"/>
              </a:spcAft>
              <a:defRPr sz="3960">
                <a:solidFill>
                  <a:srgbClr val="632523"/>
                </a:solidFill>
                <a:latin typeface="Arial" charset="0"/>
                <a:cs typeface="Arial" charset="0"/>
              </a:defRPr>
            </a:lvl9pPr>
          </a:lstStyle>
          <a:p>
            <a:pPr algn="l" fontAlgn="auto" hangingPunct="0">
              <a:spcBef>
                <a:spcPts val="0"/>
              </a:spcBef>
              <a:spcAft>
                <a:spcPts val="0"/>
              </a:spcAft>
              <a:defRPr sz="3000">
                <a:solidFill>
                  <a:schemeClr val="bg1"/>
                </a:solidFill>
                <a:latin typeface="Source Sans Pro"/>
                <a:cs typeface="Arial"/>
              </a:defRPr>
            </a:pPr>
            <a:r>
              <a:rPr sz="2000" dirty="0"/>
              <a:t>7.1.1 Vue </a:t>
            </a:r>
            <a:r>
              <a:rPr sz="2000" dirty="0" err="1"/>
              <a:t>d’ensemble</a:t>
            </a:r>
            <a:r>
              <a:rPr sz="2000" dirty="0"/>
              <a:t> des dangers du point de </a:t>
            </a:r>
            <a:r>
              <a:rPr sz="2000" dirty="0" err="1"/>
              <a:t>vue</a:t>
            </a:r>
            <a:r>
              <a:rPr sz="2000" dirty="0"/>
              <a:t> de la SST dans les situations </a:t>
            </a:r>
            <a:r>
              <a:rPr sz="2000" dirty="0" err="1"/>
              <a:t>d’urgence</a:t>
            </a:r>
            <a:endParaRPr sz="2000" dirty="0">
              <a:solidFill>
                <a:schemeClr val="bg1"/>
              </a:solidFill>
              <a:latin typeface="Source Sans Pro"/>
              <a:cs typeface="Arial"/>
            </a:endParaRPr>
          </a:p>
        </p:txBody>
      </p:sp>
      <p:sp>
        <p:nvSpPr>
          <p:cNvPr id="6" name="Titre 5"/>
          <p:cNvSpPr>
            <a:spLocks noGrp="1"/>
          </p:cNvSpPr>
          <p:nvPr>
            <p:ph type="title"/>
          </p:nvPr>
        </p:nvSpPr>
        <p:spPr>
          <a:xfrm>
            <a:off x="127818" y="749643"/>
            <a:ext cx="9403807" cy="646114"/>
          </a:xfrm>
        </p:spPr>
        <p:txBody>
          <a:bodyPr>
            <a:noAutofit/>
          </a:bodyPr>
          <a:lstStyle/>
          <a:p>
            <a:pPr>
              <a:defRPr sz="2800" b="1">
                <a:solidFill>
                  <a:srgbClr val="A2010C"/>
                </a:solidFill>
              </a:defRPr>
            </a:pPr>
            <a:r>
              <a:rPr sz="2600" dirty="0"/>
              <a:t>La SST dans les situations </a:t>
            </a:r>
            <a:r>
              <a:rPr sz="2600" dirty="0" err="1"/>
              <a:t>d'urgence</a:t>
            </a:r>
            <a:r>
              <a:rPr sz="2600" dirty="0"/>
              <a:t> : </a:t>
            </a:r>
            <a:r>
              <a:rPr sz="2600" dirty="0" err="1"/>
              <a:t>objectif</a:t>
            </a:r>
            <a:r>
              <a:rPr sz="2600" dirty="0"/>
              <a:t> et justification</a:t>
            </a:r>
          </a:p>
        </p:txBody>
      </p:sp>
      <p:sp>
        <p:nvSpPr>
          <p:cNvPr id="7" name="Content Placeholder 2"/>
          <p:cNvSpPr>
            <a:spLocks noGrp="1"/>
          </p:cNvSpPr>
          <p:nvPr>
            <p:ph type="body" idx="1"/>
          </p:nvPr>
        </p:nvSpPr>
        <p:spPr>
          <a:xfrm>
            <a:off x="1052052" y="1541970"/>
            <a:ext cx="10182385" cy="4654071"/>
          </a:xfrm>
        </p:spPr>
        <p:txBody>
          <a:bodyPr lIns="45719" tIns="45720" rIns="45719" bIns="45720" anchor="t">
            <a:noAutofit/>
          </a:bodyPr>
          <a:lstStyle/>
          <a:p>
            <a:pPr marL="0" indent="0">
              <a:buNone/>
              <a:defRPr b="1">
                <a:solidFill>
                  <a:schemeClr val="accent3">
                    <a:lumMod val="75000"/>
                  </a:schemeClr>
                </a:solidFill>
              </a:defRPr>
            </a:pPr>
            <a:r>
              <a:rPr sz="2000" dirty="0"/>
              <a:t>Objectif de la SST :</a:t>
            </a:r>
          </a:p>
          <a:p>
            <a:pPr lvl="0">
              <a:defRPr>
                <a:solidFill>
                  <a:schemeClr val="tx1"/>
                </a:solidFill>
              </a:defRPr>
            </a:pPr>
            <a:r>
              <a:rPr sz="2000" dirty="0" err="1"/>
              <a:t>Garantir</a:t>
            </a:r>
            <a:r>
              <a:rPr sz="2000" dirty="0"/>
              <a:t> la </a:t>
            </a:r>
            <a:r>
              <a:rPr sz="2000" dirty="0" err="1"/>
              <a:t>sécurité</a:t>
            </a:r>
            <a:r>
              <a:rPr sz="2000" dirty="0"/>
              <a:t> et la santé du personnel </a:t>
            </a:r>
            <a:r>
              <a:rPr sz="2000" dirty="0" err="1"/>
              <a:t>d’intervention</a:t>
            </a:r>
            <a:r>
              <a:rPr sz="2000" dirty="0"/>
              <a:t> </a:t>
            </a:r>
            <a:r>
              <a:rPr sz="2000" dirty="0" err="1"/>
              <a:t>ainsi</a:t>
            </a:r>
            <a:r>
              <a:rPr sz="2000" dirty="0"/>
              <a:t> que </a:t>
            </a:r>
            <a:r>
              <a:rPr sz="2000" dirty="0" err="1"/>
              <a:t>sa</a:t>
            </a:r>
            <a:r>
              <a:rPr sz="2000" dirty="0"/>
              <a:t> </a:t>
            </a:r>
            <a:r>
              <a:rPr sz="2000" dirty="0" err="1"/>
              <a:t>capacité</a:t>
            </a:r>
            <a:r>
              <a:rPr sz="2000" dirty="0"/>
              <a:t> à </a:t>
            </a:r>
            <a:r>
              <a:rPr sz="2000" dirty="0" err="1"/>
              <a:t>réaliser</a:t>
            </a:r>
            <a:r>
              <a:rPr sz="2000" dirty="0"/>
              <a:t> </a:t>
            </a:r>
            <a:r>
              <a:rPr sz="2000" dirty="0" err="1"/>
              <a:t>pleinement</a:t>
            </a:r>
            <a:r>
              <a:rPr sz="2000" dirty="0"/>
              <a:t> les </a:t>
            </a:r>
            <a:r>
              <a:rPr sz="2000" dirty="0" err="1"/>
              <a:t>activités</a:t>
            </a:r>
            <a:r>
              <a:rPr sz="2000" dirty="0"/>
              <a:t> qui </a:t>
            </a:r>
            <a:r>
              <a:rPr sz="2000" dirty="0" err="1"/>
              <a:t>lui</a:t>
            </a:r>
            <a:r>
              <a:rPr sz="2000" dirty="0"/>
              <a:t> </a:t>
            </a:r>
            <a:r>
              <a:rPr sz="2000" dirty="0" err="1"/>
              <a:t>incombent</a:t>
            </a:r>
            <a:r>
              <a:rPr sz="2000" dirty="0"/>
              <a:t> dans le cadre de la gestion de la situation </a:t>
            </a:r>
            <a:r>
              <a:rPr sz="2000" dirty="0" err="1"/>
              <a:t>d’urgence</a:t>
            </a:r>
            <a:endParaRPr sz="2000" dirty="0"/>
          </a:p>
          <a:p>
            <a:pPr lvl="0"/>
            <a:endParaRPr sz="2000" dirty="0">
              <a:solidFill>
                <a:srgbClr val="002060"/>
              </a:solidFill>
            </a:endParaRPr>
          </a:p>
          <a:p>
            <a:pPr marL="0" indent="0">
              <a:buNone/>
              <a:defRPr b="1">
                <a:solidFill>
                  <a:schemeClr val="accent3">
                    <a:lumMod val="75000"/>
                  </a:schemeClr>
                </a:solidFill>
              </a:defRPr>
            </a:pPr>
            <a:r>
              <a:rPr sz="2000" dirty="0"/>
              <a:t>Justification de la SST :</a:t>
            </a:r>
          </a:p>
          <a:p>
            <a:pPr marL="342900" indent="-342900">
              <a:buClr>
                <a:srgbClr val="65A000"/>
              </a:buClr>
              <a:buFont typeface="Arial" panose="020B0604020202020204" pitchFamily="34" charset="0"/>
              <a:buChar char="•"/>
              <a:defRPr>
                <a:solidFill>
                  <a:schemeClr val="tx1"/>
                </a:solidFill>
              </a:defRPr>
            </a:pPr>
            <a:r>
              <a:rPr sz="2000" dirty="0" err="1"/>
              <a:t>Protéger</a:t>
            </a:r>
            <a:r>
              <a:rPr sz="2000" dirty="0"/>
              <a:t> la santé et la </a:t>
            </a:r>
            <a:r>
              <a:rPr sz="2000" dirty="0" err="1"/>
              <a:t>sécurité</a:t>
            </a:r>
            <a:r>
              <a:rPr sz="2000" dirty="0"/>
              <a:t> du personnel </a:t>
            </a:r>
            <a:r>
              <a:rPr sz="2000" dirty="0" err="1"/>
              <a:t>d’intervention</a:t>
            </a:r>
            <a:r>
              <a:rPr sz="2000" dirty="0"/>
              <a:t> à </a:t>
            </a:r>
            <a:r>
              <a:rPr sz="2000" dirty="0" err="1"/>
              <a:t>tous</a:t>
            </a:r>
            <a:r>
              <a:rPr sz="2000" dirty="0"/>
              <a:t> les </a:t>
            </a:r>
            <a:r>
              <a:rPr sz="2000" dirty="0" err="1"/>
              <a:t>niveaux</a:t>
            </a:r>
            <a:r>
              <a:rPr sz="2000" dirty="0"/>
              <a:t> et à </a:t>
            </a:r>
            <a:r>
              <a:rPr sz="2000" dirty="0" err="1"/>
              <a:t>toutes</a:t>
            </a:r>
            <a:r>
              <a:rPr sz="2000" dirty="0"/>
              <a:t> les étapes de mise </a:t>
            </a:r>
            <a:r>
              <a:rPr sz="2000" dirty="0" err="1"/>
              <a:t>en</a:t>
            </a:r>
            <a:r>
              <a:rPr sz="2000" dirty="0"/>
              <a:t> </a:t>
            </a:r>
            <a:r>
              <a:rPr sz="2000" dirty="0" err="1"/>
              <a:t>œuvre</a:t>
            </a:r>
            <a:r>
              <a:rPr sz="2000" dirty="0"/>
              <a:t> du </a:t>
            </a:r>
            <a:r>
              <a:rPr sz="2000" dirty="0" err="1"/>
              <a:t>Règlement</a:t>
            </a:r>
            <a:r>
              <a:rPr sz="2000" dirty="0"/>
              <a:t> sanitaire international (</a:t>
            </a:r>
            <a:r>
              <a:rPr sz="2000" dirty="0" err="1"/>
              <a:t>préparation</a:t>
            </a:r>
            <a:r>
              <a:rPr sz="2000" dirty="0"/>
              <a:t>, intervention et </a:t>
            </a:r>
            <a:r>
              <a:rPr sz="2000" dirty="0" err="1"/>
              <a:t>relèvement</a:t>
            </a:r>
            <a:r>
              <a:rPr sz="2000" dirty="0"/>
              <a:t>) dans le cadre </a:t>
            </a:r>
            <a:r>
              <a:rPr sz="2000" dirty="0" err="1"/>
              <a:t>dʼun</a:t>
            </a:r>
            <a:r>
              <a:rPr sz="2000" dirty="0"/>
              <a:t> </a:t>
            </a:r>
            <a:r>
              <a:rPr sz="2000" dirty="0" err="1"/>
              <a:t>système</a:t>
            </a:r>
            <a:r>
              <a:rPr sz="2000" dirty="0"/>
              <a:t> de gestion des incidents</a:t>
            </a:r>
          </a:p>
          <a:p>
            <a:pPr marL="342900" indent="-342900">
              <a:buClr>
                <a:srgbClr val="65A000"/>
              </a:buClr>
              <a:buFont typeface="Arial" panose="020B0604020202020204" pitchFamily="34" charset="0"/>
              <a:buChar char="•"/>
            </a:pPr>
            <a:endParaRPr sz="2000" dirty="0">
              <a:solidFill>
                <a:schemeClr val="tx1"/>
              </a:solidFill>
            </a:endParaRPr>
          </a:p>
          <a:p>
            <a:pPr marL="342900" indent="-342900">
              <a:buClr>
                <a:srgbClr val="65A000"/>
              </a:buClr>
              <a:buFont typeface="Arial" panose="020B0604020202020204" pitchFamily="34" charset="0"/>
              <a:buChar char="•"/>
              <a:defRPr>
                <a:solidFill>
                  <a:schemeClr val="tx1"/>
                </a:solidFill>
              </a:defRPr>
            </a:pPr>
            <a:r>
              <a:rPr sz="2000" dirty="0" err="1"/>
              <a:t>Minimiser</a:t>
            </a:r>
            <a:r>
              <a:rPr sz="2000" dirty="0"/>
              <a:t> et, </a:t>
            </a:r>
            <a:r>
              <a:rPr sz="2000" dirty="0" err="1"/>
              <a:t>si</a:t>
            </a:r>
            <a:r>
              <a:rPr sz="2000" dirty="0"/>
              <a:t> possible, </a:t>
            </a:r>
            <a:r>
              <a:rPr sz="2000" dirty="0" err="1"/>
              <a:t>éliminer</a:t>
            </a:r>
            <a:r>
              <a:rPr sz="2000" dirty="0"/>
              <a:t> les </a:t>
            </a:r>
            <a:r>
              <a:rPr sz="2000" dirty="0" err="1"/>
              <a:t>conséquences</a:t>
            </a:r>
            <a:r>
              <a:rPr sz="2000" dirty="0"/>
              <a:t> des </a:t>
            </a:r>
            <a:r>
              <a:rPr sz="2000" dirty="0" err="1"/>
              <a:t>épidémies</a:t>
            </a:r>
            <a:r>
              <a:rPr sz="2000" dirty="0"/>
              <a:t> et des </a:t>
            </a:r>
            <a:r>
              <a:rPr sz="2000" dirty="0" err="1"/>
              <a:t>autres</a:t>
            </a:r>
            <a:r>
              <a:rPr sz="2000" dirty="0"/>
              <a:t> catastrophes sur la SST, y </a:t>
            </a:r>
            <a:r>
              <a:rPr sz="2000" dirty="0" err="1"/>
              <a:t>compris</a:t>
            </a:r>
            <a:r>
              <a:rPr sz="2000" dirty="0"/>
              <a:t> la </a:t>
            </a:r>
            <a:r>
              <a:rPr sz="2000" dirty="0" err="1"/>
              <a:t>mortalité</a:t>
            </a:r>
            <a:r>
              <a:rPr sz="2000" dirty="0"/>
              <a:t>, </a:t>
            </a:r>
            <a:r>
              <a:rPr sz="2000" dirty="0" err="1"/>
              <a:t>ainsi</a:t>
            </a:r>
            <a:r>
              <a:rPr sz="2000" dirty="0"/>
              <a:t> que les </a:t>
            </a:r>
            <a:r>
              <a:rPr sz="2000" dirty="0" err="1"/>
              <a:t>effets</a:t>
            </a:r>
            <a:r>
              <a:rPr sz="2000" dirty="0"/>
              <a:t> </a:t>
            </a:r>
            <a:r>
              <a:rPr sz="2000" dirty="0" err="1"/>
              <a:t>néfastes</a:t>
            </a:r>
            <a:r>
              <a:rPr sz="2000" dirty="0"/>
              <a:t> à long </a:t>
            </a:r>
            <a:r>
              <a:rPr sz="2000" dirty="0" err="1"/>
              <a:t>terme</a:t>
            </a:r>
            <a:r>
              <a:rPr sz="2000" dirty="0"/>
              <a:t> sur la santé du personnel </a:t>
            </a:r>
            <a:r>
              <a:rPr sz="2000" dirty="0" err="1"/>
              <a:t>d’intervention</a:t>
            </a:r>
            <a:endParaRPr sz="2000" dirty="0"/>
          </a:p>
        </p:txBody>
      </p:sp>
      <p:sp>
        <p:nvSpPr>
          <p:cNvPr id="8" name="Slide Number Placeholder 5"/>
          <p:cNvSpPr txBox="1">
            <a:spLocks/>
          </p:cNvSpPr>
          <p:nvPr/>
        </p:nvSpPr>
        <p:spPr>
          <a:xfrm>
            <a:off x="11863558" y="6527531"/>
            <a:ext cx="315474" cy="330469"/>
          </a:xfrm>
          <a:prstGeom prst="rect">
            <a:avLst/>
          </a:prstGeom>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9pPr>
          </a:lstStyle>
          <a:p>
            <a:pPr>
              <a:defRPr sz="1000">
                <a:solidFill>
                  <a:schemeClr val="tx1">
                    <a:lumMod val="50000"/>
                    <a:lumOff val="50000"/>
                  </a:schemeClr>
                </a:solidFill>
              </a:defRPr>
            </a:pPr>
            <a:r>
              <a:t>10</a:t>
            </a:r>
          </a:p>
        </p:txBody>
      </p:sp>
    </p:spTree>
    <p:extLst>
      <p:ext uri="{BB962C8B-B14F-4D97-AF65-F5344CB8AC3E}">
        <p14:creationId xmlns:p14="http://schemas.microsoft.com/office/powerpoint/2010/main" val="2698504604"/>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98E8075F-5565-43E3-BDCF-0B6976F44FE4}"/>
              </a:ext>
            </a:extLst>
          </p:cNvPr>
          <p:cNvSpPr txBox="1">
            <a:spLocks/>
          </p:cNvSpPr>
          <p:nvPr/>
        </p:nvSpPr>
        <p:spPr bwMode="auto">
          <a:xfrm>
            <a:off x="0" y="17934"/>
            <a:ext cx="11963400" cy="4539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Autofit/>
          </a:bodyPr>
          <a:lstStyle>
            <a:lvl1pPr algn="ctr" rtl="0" eaLnBrk="1" fontAlgn="base" hangingPunct="1">
              <a:spcBef>
                <a:spcPct val="0"/>
              </a:spcBef>
              <a:spcAft>
                <a:spcPct val="0"/>
              </a:spcAft>
              <a:defRPr sz="2880" b="1" kern="1200">
                <a:solidFill>
                  <a:srgbClr val="002060"/>
                </a:solidFill>
                <a:latin typeface="Arial" pitchFamily="34" charset="0"/>
                <a:ea typeface="+mj-ea"/>
                <a:cs typeface="Arial" pitchFamily="34" charset="0"/>
              </a:defRPr>
            </a:lvl1pPr>
            <a:lvl2pPr algn="ctr" rtl="0" eaLnBrk="1" fontAlgn="base" hangingPunct="1">
              <a:spcBef>
                <a:spcPct val="0"/>
              </a:spcBef>
              <a:spcAft>
                <a:spcPct val="0"/>
              </a:spcAft>
              <a:defRPr sz="3960">
                <a:solidFill>
                  <a:srgbClr val="632523"/>
                </a:solidFill>
                <a:latin typeface="Arial" charset="0"/>
                <a:cs typeface="Arial" charset="0"/>
              </a:defRPr>
            </a:lvl2pPr>
            <a:lvl3pPr algn="ctr" rtl="0" eaLnBrk="1" fontAlgn="base" hangingPunct="1">
              <a:spcBef>
                <a:spcPct val="0"/>
              </a:spcBef>
              <a:spcAft>
                <a:spcPct val="0"/>
              </a:spcAft>
              <a:defRPr sz="3960">
                <a:solidFill>
                  <a:srgbClr val="632523"/>
                </a:solidFill>
                <a:latin typeface="Arial" charset="0"/>
                <a:cs typeface="Arial" charset="0"/>
              </a:defRPr>
            </a:lvl3pPr>
            <a:lvl4pPr algn="ctr" rtl="0" eaLnBrk="1" fontAlgn="base" hangingPunct="1">
              <a:spcBef>
                <a:spcPct val="0"/>
              </a:spcBef>
              <a:spcAft>
                <a:spcPct val="0"/>
              </a:spcAft>
              <a:defRPr sz="3960">
                <a:solidFill>
                  <a:srgbClr val="632523"/>
                </a:solidFill>
                <a:latin typeface="Arial" charset="0"/>
                <a:cs typeface="Arial" charset="0"/>
              </a:defRPr>
            </a:lvl4pPr>
            <a:lvl5pPr algn="ctr" rtl="0" eaLnBrk="1" fontAlgn="base" hangingPunct="1">
              <a:spcBef>
                <a:spcPct val="0"/>
              </a:spcBef>
              <a:spcAft>
                <a:spcPct val="0"/>
              </a:spcAft>
              <a:defRPr sz="3960">
                <a:solidFill>
                  <a:srgbClr val="632523"/>
                </a:solidFill>
                <a:latin typeface="Arial" charset="0"/>
                <a:cs typeface="Arial" charset="0"/>
              </a:defRPr>
            </a:lvl5pPr>
            <a:lvl6pPr marL="411480" algn="ctr" rtl="0" eaLnBrk="1" fontAlgn="base" hangingPunct="1">
              <a:spcBef>
                <a:spcPct val="0"/>
              </a:spcBef>
              <a:spcAft>
                <a:spcPct val="0"/>
              </a:spcAft>
              <a:defRPr sz="3960">
                <a:solidFill>
                  <a:srgbClr val="632523"/>
                </a:solidFill>
                <a:latin typeface="Arial" charset="0"/>
                <a:cs typeface="Arial" charset="0"/>
              </a:defRPr>
            </a:lvl6pPr>
            <a:lvl7pPr marL="822960" algn="ctr" rtl="0" eaLnBrk="1" fontAlgn="base" hangingPunct="1">
              <a:spcBef>
                <a:spcPct val="0"/>
              </a:spcBef>
              <a:spcAft>
                <a:spcPct val="0"/>
              </a:spcAft>
              <a:defRPr sz="3960">
                <a:solidFill>
                  <a:srgbClr val="632523"/>
                </a:solidFill>
                <a:latin typeface="Arial" charset="0"/>
                <a:cs typeface="Arial" charset="0"/>
              </a:defRPr>
            </a:lvl7pPr>
            <a:lvl8pPr marL="1234440" algn="ctr" rtl="0" eaLnBrk="1" fontAlgn="base" hangingPunct="1">
              <a:spcBef>
                <a:spcPct val="0"/>
              </a:spcBef>
              <a:spcAft>
                <a:spcPct val="0"/>
              </a:spcAft>
              <a:defRPr sz="3960">
                <a:solidFill>
                  <a:srgbClr val="632523"/>
                </a:solidFill>
                <a:latin typeface="Arial" charset="0"/>
                <a:cs typeface="Arial" charset="0"/>
              </a:defRPr>
            </a:lvl8pPr>
            <a:lvl9pPr marL="1645920" algn="ctr" rtl="0" eaLnBrk="1" fontAlgn="base" hangingPunct="1">
              <a:spcBef>
                <a:spcPct val="0"/>
              </a:spcBef>
              <a:spcAft>
                <a:spcPct val="0"/>
              </a:spcAft>
              <a:defRPr sz="3960">
                <a:solidFill>
                  <a:srgbClr val="632523"/>
                </a:solidFill>
                <a:latin typeface="Arial" charset="0"/>
                <a:cs typeface="Arial" charset="0"/>
              </a:defRPr>
            </a:lvl9pPr>
          </a:lstStyle>
          <a:p>
            <a:pPr algn="l" fontAlgn="auto" hangingPunct="0">
              <a:spcBef>
                <a:spcPts val="0"/>
              </a:spcBef>
              <a:spcAft>
                <a:spcPts val="0"/>
              </a:spcAft>
              <a:defRPr sz="3000">
                <a:solidFill>
                  <a:schemeClr val="bg1"/>
                </a:solidFill>
                <a:latin typeface="Source Sans Pro"/>
                <a:cs typeface="Arial"/>
              </a:defRPr>
            </a:pPr>
            <a:r>
              <a:rPr sz="2000" dirty="0"/>
              <a:t>7.1.1 Vue </a:t>
            </a:r>
            <a:r>
              <a:rPr sz="2000" dirty="0" err="1"/>
              <a:t>d’ensemble</a:t>
            </a:r>
            <a:r>
              <a:rPr sz="2000" dirty="0"/>
              <a:t> des dangers du point de </a:t>
            </a:r>
            <a:r>
              <a:rPr sz="2000" dirty="0" err="1"/>
              <a:t>vue</a:t>
            </a:r>
            <a:r>
              <a:rPr sz="2000" dirty="0"/>
              <a:t> de la SST dans les situations </a:t>
            </a:r>
            <a:r>
              <a:rPr sz="2000" dirty="0" err="1"/>
              <a:t>d’urgence</a:t>
            </a:r>
            <a:endParaRPr sz="2000" dirty="0">
              <a:solidFill>
                <a:schemeClr val="bg1"/>
              </a:solidFill>
              <a:latin typeface="Source Sans Pro"/>
              <a:cs typeface="Arial"/>
            </a:endParaRPr>
          </a:p>
        </p:txBody>
      </p:sp>
      <p:sp>
        <p:nvSpPr>
          <p:cNvPr id="6" name="Titre 5"/>
          <p:cNvSpPr>
            <a:spLocks noGrp="1"/>
          </p:cNvSpPr>
          <p:nvPr>
            <p:ph type="title"/>
          </p:nvPr>
        </p:nvSpPr>
        <p:spPr>
          <a:xfrm>
            <a:off x="127819" y="749643"/>
            <a:ext cx="8082116" cy="646114"/>
          </a:xfrm>
        </p:spPr>
        <p:txBody>
          <a:bodyPr>
            <a:noAutofit/>
          </a:bodyPr>
          <a:lstStyle/>
          <a:p>
            <a:pPr>
              <a:defRPr sz="2800" b="1">
                <a:solidFill>
                  <a:srgbClr val="A2010C"/>
                </a:solidFill>
              </a:defRPr>
            </a:pPr>
            <a:r>
              <a:t>Qui est à risque ?</a:t>
            </a:r>
          </a:p>
        </p:txBody>
      </p:sp>
      <p:sp>
        <p:nvSpPr>
          <p:cNvPr id="8" name="Content Placeholder 2"/>
          <p:cNvSpPr txBox="1">
            <a:spLocks/>
          </p:cNvSpPr>
          <p:nvPr/>
        </p:nvSpPr>
        <p:spPr>
          <a:xfrm>
            <a:off x="516834" y="1673548"/>
            <a:ext cx="11346723" cy="4525963"/>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normAutofit/>
          </a:bodyPr>
          <a:lstStyle>
            <a:lvl1pPr marL="0" marR="0" indent="0" algn="l" defTabSz="289320" rtl="0" latinLnBrk="0">
              <a:lnSpc>
                <a:spcPct val="90000"/>
              </a:lnSpc>
              <a:spcBef>
                <a:spcPts val="300"/>
              </a:spcBef>
              <a:spcAft>
                <a:spcPts val="0"/>
              </a:spcAft>
              <a:buClrTx/>
              <a:buSzTx/>
              <a:buFontTx/>
              <a:buNone/>
              <a:tabLst/>
              <a:defRPr sz="2400" b="0" i="0" u="none" strike="noStrike" cap="none" baseline="0">
                <a:solidFill>
                  <a:srgbClr val="000000"/>
                </a:solidFill>
                <a:uFillTx/>
                <a:latin typeface="Source Sans Pro Regular"/>
                <a:ea typeface="Source Sans Pro Regular"/>
                <a:cs typeface="Source Sans Pro Regular"/>
                <a:sym typeface="Source Sans Pro Regular"/>
              </a:defRPr>
            </a:lvl1pPr>
            <a:lvl2pPr marL="216990" marR="0" indent="-72330" algn="l" defTabSz="289320" rtl="0" latinLnBrk="0">
              <a:lnSpc>
                <a:spcPct val="90000"/>
              </a:lnSpc>
              <a:spcBef>
                <a:spcPts val="300"/>
              </a:spcBef>
              <a:spcAft>
                <a:spcPts val="0"/>
              </a:spcAft>
              <a:buClrTx/>
              <a:buSzPct val="100000"/>
              <a:buFontTx/>
              <a:buChar char="•"/>
              <a:tabLst/>
              <a:defRPr sz="2400" b="0" i="0" u="none" strike="noStrike" cap="none" baseline="0">
                <a:solidFill>
                  <a:srgbClr val="000000"/>
                </a:solidFill>
                <a:uFillTx/>
                <a:latin typeface="Source Sans Pro Regular"/>
                <a:ea typeface="Source Sans Pro Regular"/>
                <a:cs typeface="Source Sans Pro Regular"/>
                <a:sym typeface="Source Sans Pro Regular"/>
              </a:defRPr>
            </a:lvl2pPr>
            <a:lvl3pPr marL="361649" marR="0" indent="-72330" algn="l" defTabSz="289320" rtl="0" latinLnBrk="0">
              <a:lnSpc>
                <a:spcPct val="90000"/>
              </a:lnSpc>
              <a:spcBef>
                <a:spcPts val="300"/>
              </a:spcBef>
              <a:spcAft>
                <a:spcPts val="0"/>
              </a:spcAft>
              <a:buClrTx/>
              <a:buSzPct val="100000"/>
              <a:buFontTx/>
              <a:buChar char="•"/>
              <a:tabLst/>
              <a:defRPr sz="2400" b="0" i="0" u="none" strike="noStrike" cap="none" baseline="0">
                <a:solidFill>
                  <a:srgbClr val="000000"/>
                </a:solidFill>
                <a:uFillTx/>
                <a:latin typeface="Source Sans Pro Regular"/>
                <a:ea typeface="Source Sans Pro Regular"/>
                <a:cs typeface="Source Sans Pro Regular"/>
                <a:sym typeface="Source Sans Pro Regular"/>
              </a:defRPr>
            </a:lvl3pPr>
            <a:lvl4pPr marL="506309" marR="0" indent="-72329" algn="l" defTabSz="289320" rtl="0" latinLnBrk="0">
              <a:lnSpc>
                <a:spcPct val="90000"/>
              </a:lnSpc>
              <a:spcBef>
                <a:spcPts val="300"/>
              </a:spcBef>
              <a:spcAft>
                <a:spcPts val="0"/>
              </a:spcAft>
              <a:buClrTx/>
              <a:buSzPct val="100000"/>
              <a:buFontTx/>
              <a:buChar char="•"/>
              <a:tabLst/>
              <a:defRPr sz="2400" b="0" i="0" u="none" strike="noStrike" cap="none" baseline="0">
                <a:solidFill>
                  <a:srgbClr val="000000"/>
                </a:solidFill>
                <a:uFillTx/>
                <a:latin typeface="Source Sans Pro Regular"/>
                <a:ea typeface="Source Sans Pro Regular"/>
                <a:cs typeface="Source Sans Pro Regular"/>
                <a:sym typeface="Source Sans Pro Regular"/>
              </a:defRPr>
            </a:lvl4pPr>
            <a:lvl5pPr marL="650968" marR="0" indent="-72329" algn="l" defTabSz="289320" rtl="0" latinLnBrk="0">
              <a:lnSpc>
                <a:spcPct val="90000"/>
              </a:lnSpc>
              <a:spcBef>
                <a:spcPts val="300"/>
              </a:spcBef>
              <a:spcAft>
                <a:spcPts val="0"/>
              </a:spcAft>
              <a:buClrTx/>
              <a:buSzPct val="100000"/>
              <a:buFontTx/>
              <a:buChar char="•"/>
              <a:tabLst/>
              <a:defRPr sz="2400" b="0" i="0" u="none" strike="noStrike" cap="none" baseline="0">
                <a:solidFill>
                  <a:srgbClr val="000000"/>
                </a:solidFill>
                <a:uFillTx/>
                <a:latin typeface="Source Sans Pro Regular"/>
                <a:ea typeface="Source Sans Pro Regular"/>
                <a:cs typeface="Source Sans Pro Regular"/>
                <a:sym typeface="Source Sans Pro Regular"/>
              </a:defRPr>
            </a:lvl5pPr>
            <a:lvl6pPr marL="1070480" marR="0" indent="-347183" algn="l" defTabSz="289320" rtl="0" latinLnBrk="0">
              <a:lnSpc>
                <a:spcPct val="90000"/>
              </a:lnSpc>
              <a:spcBef>
                <a:spcPts val="300"/>
              </a:spcBef>
              <a:spcAft>
                <a:spcPts val="0"/>
              </a:spcAft>
              <a:buClrTx/>
              <a:buSzPct val="100000"/>
              <a:buFontTx/>
              <a:buChar char="•"/>
              <a:tabLst/>
              <a:defRPr sz="2400" b="0" i="0" u="none" strike="noStrike" cap="none" baseline="0">
                <a:solidFill>
                  <a:srgbClr val="000000"/>
                </a:solidFill>
                <a:uFillTx/>
                <a:latin typeface="Source Sans Pro Regular"/>
                <a:ea typeface="Source Sans Pro Regular"/>
                <a:cs typeface="Source Sans Pro Regular"/>
                <a:sym typeface="Source Sans Pro Regular"/>
              </a:defRPr>
            </a:lvl6pPr>
            <a:lvl7pPr marL="1215141" marR="0" indent="-347183" algn="l" defTabSz="289320" rtl="0" latinLnBrk="0">
              <a:lnSpc>
                <a:spcPct val="90000"/>
              </a:lnSpc>
              <a:spcBef>
                <a:spcPts val="300"/>
              </a:spcBef>
              <a:spcAft>
                <a:spcPts val="0"/>
              </a:spcAft>
              <a:buClrTx/>
              <a:buSzPct val="100000"/>
              <a:buFontTx/>
              <a:buChar char="•"/>
              <a:tabLst/>
              <a:defRPr sz="2400" b="0" i="0" u="none" strike="noStrike" cap="none" baseline="0">
                <a:solidFill>
                  <a:srgbClr val="000000"/>
                </a:solidFill>
                <a:uFillTx/>
                <a:latin typeface="Source Sans Pro Regular"/>
                <a:ea typeface="Source Sans Pro Regular"/>
                <a:cs typeface="Source Sans Pro Regular"/>
                <a:sym typeface="Source Sans Pro Regular"/>
              </a:defRPr>
            </a:lvl7pPr>
            <a:lvl8pPr marL="1359801" marR="0" indent="-347183" algn="l" defTabSz="289320" rtl="0" latinLnBrk="0">
              <a:lnSpc>
                <a:spcPct val="90000"/>
              </a:lnSpc>
              <a:spcBef>
                <a:spcPts val="300"/>
              </a:spcBef>
              <a:spcAft>
                <a:spcPts val="0"/>
              </a:spcAft>
              <a:buClrTx/>
              <a:buSzPct val="100000"/>
              <a:buFontTx/>
              <a:buChar char="•"/>
              <a:tabLst/>
              <a:defRPr sz="2400" b="0" i="0" u="none" strike="noStrike" cap="none" baseline="0">
                <a:solidFill>
                  <a:srgbClr val="000000"/>
                </a:solidFill>
                <a:uFillTx/>
                <a:latin typeface="Source Sans Pro Regular"/>
                <a:ea typeface="Source Sans Pro Regular"/>
                <a:cs typeface="Source Sans Pro Regular"/>
                <a:sym typeface="Source Sans Pro Regular"/>
              </a:defRPr>
            </a:lvl8pPr>
            <a:lvl9pPr marL="1504459" marR="0" indent="-347183" algn="l" defTabSz="289320" rtl="0" latinLnBrk="0">
              <a:lnSpc>
                <a:spcPct val="90000"/>
              </a:lnSpc>
              <a:spcBef>
                <a:spcPts val="300"/>
              </a:spcBef>
              <a:spcAft>
                <a:spcPts val="0"/>
              </a:spcAft>
              <a:buClrTx/>
              <a:buSzPct val="100000"/>
              <a:buFontTx/>
              <a:buChar char="•"/>
              <a:tabLst/>
              <a:defRPr sz="2400" b="0" i="0" u="none" strike="noStrike" cap="none" baseline="0">
                <a:solidFill>
                  <a:srgbClr val="000000"/>
                </a:solidFill>
                <a:uFillTx/>
                <a:latin typeface="Source Sans Pro Regular"/>
                <a:ea typeface="Source Sans Pro Regular"/>
                <a:cs typeface="Source Sans Pro Regular"/>
                <a:sym typeface="Source Sans Pro Regular"/>
              </a:defRPr>
            </a:lvl9pPr>
          </a:lstStyle>
          <a:p>
            <a:pPr hangingPunct="1">
              <a:defRPr b="1">
                <a:solidFill>
                  <a:schemeClr val="accent3">
                    <a:lumMod val="75000"/>
                  </a:schemeClr>
                </a:solidFill>
                <a:cs typeface="Arial"/>
              </a:defRPr>
            </a:pPr>
            <a:r>
              <a:rPr dirty="0"/>
              <a:t>Les </a:t>
            </a:r>
            <a:r>
              <a:rPr dirty="0" err="1"/>
              <a:t>personnes</a:t>
            </a:r>
            <a:r>
              <a:rPr dirty="0"/>
              <a:t> </a:t>
            </a:r>
            <a:r>
              <a:rPr dirty="0" err="1"/>
              <a:t>particulièrement</a:t>
            </a:r>
            <a:r>
              <a:rPr dirty="0"/>
              <a:t> </a:t>
            </a:r>
            <a:r>
              <a:rPr dirty="0" err="1"/>
              <a:t>exposées</a:t>
            </a:r>
            <a:r>
              <a:rPr dirty="0"/>
              <a:t> aux dangers du point de </a:t>
            </a:r>
            <a:r>
              <a:rPr dirty="0" err="1"/>
              <a:t>vue</a:t>
            </a:r>
            <a:r>
              <a:rPr dirty="0"/>
              <a:t> de la SST </a:t>
            </a:r>
            <a:r>
              <a:rPr dirty="0" err="1"/>
              <a:t>ainsi</a:t>
            </a:r>
            <a:r>
              <a:rPr dirty="0"/>
              <a:t> </a:t>
            </a:r>
            <a:r>
              <a:rPr dirty="0" err="1"/>
              <a:t>qu’à</a:t>
            </a:r>
            <a:r>
              <a:rPr dirty="0"/>
              <a:t> </a:t>
            </a:r>
            <a:r>
              <a:rPr dirty="0" err="1"/>
              <a:t>leurs</a:t>
            </a:r>
            <a:r>
              <a:rPr dirty="0"/>
              <a:t> </a:t>
            </a:r>
            <a:r>
              <a:rPr dirty="0" err="1"/>
              <a:t>conséquences</a:t>
            </a:r>
            <a:r>
              <a:rPr dirty="0"/>
              <a:t> sanitaires dans le cadre de </a:t>
            </a:r>
            <a:r>
              <a:rPr dirty="0" err="1"/>
              <a:t>leurs</a:t>
            </a:r>
            <a:r>
              <a:rPr dirty="0"/>
              <a:t> </a:t>
            </a:r>
            <a:r>
              <a:rPr dirty="0" err="1"/>
              <a:t>activités</a:t>
            </a:r>
            <a:r>
              <a:rPr dirty="0"/>
              <a:t> </a:t>
            </a:r>
            <a:r>
              <a:rPr dirty="0" err="1"/>
              <a:t>quotidiennes</a:t>
            </a:r>
            <a:r>
              <a:rPr dirty="0"/>
              <a:t> </a:t>
            </a:r>
            <a:r>
              <a:rPr dirty="0" err="1"/>
              <a:t>d’intervention</a:t>
            </a:r>
            <a:r>
              <a:rPr dirty="0"/>
              <a:t> </a:t>
            </a:r>
            <a:r>
              <a:rPr dirty="0" err="1"/>
              <a:t>sont</a:t>
            </a:r>
            <a:r>
              <a:rPr dirty="0"/>
              <a:t> :</a:t>
            </a:r>
            <a:endParaRPr dirty="0">
              <a:solidFill>
                <a:schemeClr val="accent3">
                  <a:lumMod val="75000"/>
                </a:schemeClr>
              </a:solidFill>
              <a:cs typeface="Arial"/>
            </a:endParaRPr>
          </a:p>
          <a:p>
            <a:pPr hangingPunct="1"/>
            <a:endParaRPr dirty="0">
              <a:solidFill>
                <a:srgbClr val="002060"/>
              </a:solidFill>
              <a:latin typeface="Arial"/>
              <a:cs typeface="Arial"/>
            </a:endParaRPr>
          </a:p>
          <a:p>
            <a:pPr marL="342900" indent="-342900" hangingPunct="1">
              <a:buClr>
                <a:srgbClr val="65A000"/>
              </a:buClr>
              <a:buFont typeface="Arial" panose="020B0604020202020204" pitchFamily="34" charset="0"/>
              <a:buChar char="•"/>
              <a:defRPr>
                <a:solidFill>
                  <a:schemeClr val="tx1"/>
                </a:solidFill>
              </a:defRPr>
            </a:pPr>
            <a:r>
              <a:rPr sz="2000" dirty="0"/>
              <a:t>Les </a:t>
            </a:r>
            <a:r>
              <a:rPr sz="2000" dirty="0" err="1"/>
              <a:t>membres</a:t>
            </a:r>
            <a:r>
              <a:rPr sz="2000" dirty="0"/>
              <a:t> de </a:t>
            </a:r>
            <a:r>
              <a:rPr sz="2000" dirty="0" err="1"/>
              <a:t>l’équipe</a:t>
            </a:r>
            <a:r>
              <a:rPr sz="2000" dirty="0"/>
              <a:t> </a:t>
            </a:r>
            <a:r>
              <a:rPr sz="2000" dirty="0" err="1"/>
              <a:t>d’intervention</a:t>
            </a:r>
            <a:r>
              <a:rPr sz="2000" dirty="0"/>
              <a:t> </a:t>
            </a:r>
            <a:r>
              <a:rPr sz="2000" dirty="0" err="1"/>
              <a:t>rapide</a:t>
            </a:r>
            <a:r>
              <a:rPr sz="2000" dirty="0"/>
              <a:t> </a:t>
            </a:r>
            <a:r>
              <a:rPr sz="2000" dirty="0" err="1"/>
              <a:t>travaillant</a:t>
            </a:r>
            <a:r>
              <a:rPr sz="2000" dirty="0"/>
              <a:t> sur le terrain</a:t>
            </a:r>
          </a:p>
          <a:p>
            <a:pPr marL="342900" indent="-342900" hangingPunct="1">
              <a:buClr>
                <a:srgbClr val="65A000"/>
              </a:buClr>
              <a:buFont typeface="Arial" panose="020B0604020202020204" pitchFamily="34" charset="0"/>
              <a:buChar char="•"/>
              <a:defRPr>
                <a:solidFill>
                  <a:schemeClr val="tx1"/>
                </a:solidFill>
              </a:defRPr>
            </a:pPr>
            <a:r>
              <a:rPr sz="2000" dirty="0" err="1"/>
              <a:t>Dʼautres</a:t>
            </a:r>
            <a:r>
              <a:rPr sz="2000" dirty="0"/>
              <a:t> personnels </a:t>
            </a:r>
            <a:r>
              <a:rPr sz="2000" dirty="0" err="1"/>
              <a:t>contribuant</a:t>
            </a:r>
            <a:r>
              <a:rPr sz="2000" dirty="0"/>
              <a:t> à la mise </a:t>
            </a:r>
            <a:r>
              <a:rPr sz="2000" dirty="0" err="1"/>
              <a:t>en</a:t>
            </a:r>
            <a:r>
              <a:rPr sz="2000" dirty="0"/>
              <a:t> </a:t>
            </a:r>
            <a:r>
              <a:rPr sz="2000" dirty="0" err="1"/>
              <a:t>œuvre</a:t>
            </a:r>
            <a:r>
              <a:rPr sz="2000" dirty="0"/>
              <a:t> du </a:t>
            </a:r>
            <a:r>
              <a:rPr sz="2000" dirty="0" err="1"/>
              <a:t>Règlement</a:t>
            </a:r>
            <a:r>
              <a:rPr sz="2000" dirty="0"/>
              <a:t> sanitaire international, </a:t>
            </a:r>
            <a:r>
              <a:rPr sz="2000" dirty="0" err="1"/>
              <a:t>tels</a:t>
            </a:r>
            <a:r>
              <a:rPr sz="2000" dirty="0"/>
              <a:t> que :  </a:t>
            </a:r>
          </a:p>
          <a:p>
            <a:pPr marL="742950" lvl="2" indent="-342900" hangingPunct="1">
              <a:buClr>
                <a:srgbClr val="65A000"/>
              </a:buClr>
              <a:buFont typeface="Courier New" panose="02070309020205020404" pitchFamily="49" charset="0"/>
              <a:buChar char="o"/>
              <a:defRPr>
                <a:solidFill>
                  <a:schemeClr val="tx1"/>
                </a:solidFill>
              </a:defRPr>
            </a:pPr>
            <a:r>
              <a:rPr sz="2000" dirty="0"/>
              <a:t>Les </a:t>
            </a:r>
            <a:r>
              <a:rPr sz="2000" dirty="0" err="1"/>
              <a:t>professionnels</a:t>
            </a:r>
            <a:r>
              <a:rPr sz="2000" dirty="0"/>
              <a:t> </a:t>
            </a:r>
            <a:r>
              <a:rPr sz="2000" dirty="0" err="1"/>
              <a:t>travaillant</a:t>
            </a:r>
            <a:r>
              <a:rPr sz="2000" dirty="0"/>
              <a:t> aux points </a:t>
            </a:r>
            <a:r>
              <a:rPr sz="2000" dirty="0" err="1"/>
              <a:t>d’entrée</a:t>
            </a:r>
            <a:endParaRPr sz="2000" dirty="0"/>
          </a:p>
          <a:p>
            <a:pPr marL="742950" lvl="2" indent="-342900" hangingPunct="1">
              <a:buClr>
                <a:srgbClr val="65A000"/>
              </a:buClr>
              <a:buFont typeface="Courier New" panose="02070309020205020404" pitchFamily="49" charset="0"/>
              <a:buChar char="o"/>
              <a:defRPr>
                <a:solidFill>
                  <a:schemeClr val="tx1"/>
                </a:solidFill>
              </a:defRPr>
            </a:pPr>
            <a:r>
              <a:rPr sz="2000" dirty="0"/>
              <a:t>Les </a:t>
            </a:r>
            <a:r>
              <a:rPr sz="2000" dirty="0" err="1"/>
              <a:t>professionnels</a:t>
            </a:r>
            <a:r>
              <a:rPr sz="2000" dirty="0"/>
              <a:t> des </a:t>
            </a:r>
            <a:r>
              <a:rPr sz="2000" dirty="0" err="1"/>
              <a:t>secteurs</a:t>
            </a:r>
            <a:r>
              <a:rPr sz="2000" dirty="0"/>
              <a:t> du transport </a:t>
            </a:r>
            <a:r>
              <a:rPr sz="2000" dirty="0" err="1"/>
              <a:t>terrestre</a:t>
            </a:r>
            <a:r>
              <a:rPr sz="2000" dirty="0"/>
              <a:t>, </a:t>
            </a:r>
            <a:r>
              <a:rPr sz="2000" dirty="0" err="1"/>
              <a:t>aérien</a:t>
            </a:r>
            <a:r>
              <a:rPr sz="2000" dirty="0"/>
              <a:t> et maritime</a:t>
            </a:r>
          </a:p>
          <a:p>
            <a:pPr marL="742950" lvl="2" indent="-342900" hangingPunct="1">
              <a:buClr>
                <a:srgbClr val="65A000"/>
              </a:buClr>
              <a:buFont typeface="Courier New" panose="02070309020205020404" pitchFamily="49" charset="0"/>
              <a:buChar char="o"/>
              <a:defRPr>
                <a:solidFill>
                  <a:schemeClr val="tx1"/>
                </a:solidFill>
              </a:defRPr>
            </a:pPr>
            <a:r>
              <a:rPr sz="2000" dirty="0"/>
              <a:t>Les </a:t>
            </a:r>
            <a:r>
              <a:rPr sz="2000" dirty="0" err="1"/>
              <a:t>professionnels</a:t>
            </a:r>
            <a:r>
              <a:rPr sz="2000" dirty="0"/>
              <a:t> des services de santé </a:t>
            </a:r>
            <a:r>
              <a:rPr sz="2000" dirty="0" err="1"/>
              <a:t>publique</a:t>
            </a:r>
            <a:endParaRPr sz="2000" dirty="0"/>
          </a:p>
          <a:p>
            <a:pPr marL="742950" lvl="2" indent="-342900" hangingPunct="1">
              <a:buClr>
                <a:srgbClr val="65A000"/>
              </a:buClr>
              <a:buFont typeface="Courier New" panose="02070309020205020404" pitchFamily="49" charset="0"/>
              <a:buChar char="o"/>
              <a:defRPr>
                <a:solidFill>
                  <a:schemeClr val="tx1"/>
                </a:solidFill>
              </a:defRPr>
            </a:pPr>
            <a:r>
              <a:rPr sz="2000" dirty="0"/>
              <a:t>Les personnels des </a:t>
            </a:r>
            <a:r>
              <a:rPr sz="2000" dirty="0" err="1"/>
              <a:t>cliniques</a:t>
            </a:r>
            <a:r>
              <a:rPr sz="2000" dirty="0"/>
              <a:t> et </a:t>
            </a:r>
            <a:r>
              <a:rPr sz="2000" dirty="0" err="1"/>
              <a:t>hôpitaux</a:t>
            </a:r>
            <a:endParaRPr sz="2000" dirty="0"/>
          </a:p>
          <a:p>
            <a:pPr marL="742950" lvl="2" indent="-342900" hangingPunct="1">
              <a:buClr>
                <a:srgbClr val="65A000"/>
              </a:buClr>
              <a:buFont typeface="Courier New" panose="02070309020205020404" pitchFamily="49" charset="0"/>
              <a:buChar char="o"/>
              <a:defRPr>
                <a:solidFill>
                  <a:schemeClr val="tx1"/>
                </a:solidFill>
              </a:defRPr>
            </a:pPr>
            <a:r>
              <a:rPr sz="2000" dirty="0"/>
              <a:t>Les personnels des </a:t>
            </a:r>
            <a:r>
              <a:rPr sz="2000" dirty="0" err="1"/>
              <a:t>laboratoires</a:t>
            </a:r>
            <a:endParaRPr sz="2000" dirty="0"/>
          </a:p>
          <a:p>
            <a:pPr marL="742950" lvl="2" indent="-342900" hangingPunct="1">
              <a:buClr>
                <a:srgbClr val="65A000"/>
              </a:buClr>
              <a:buFont typeface="Courier New" panose="02070309020205020404" pitchFamily="49" charset="0"/>
              <a:buChar char="o"/>
              <a:defRPr>
                <a:solidFill>
                  <a:schemeClr val="tx1"/>
                </a:solidFill>
              </a:defRPr>
            </a:pPr>
            <a:r>
              <a:rPr sz="2000" dirty="0"/>
              <a:t>Les </a:t>
            </a:r>
            <a:r>
              <a:rPr sz="2000" dirty="0" err="1"/>
              <a:t>professionnels</a:t>
            </a:r>
            <a:r>
              <a:rPr sz="2000" dirty="0"/>
              <a:t> qui </a:t>
            </a:r>
            <a:r>
              <a:rPr sz="2000" dirty="0" err="1"/>
              <a:t>participent</a:t>
            </a:r>
            <a:r>
              <a:rPr sz="2000" dirty="0"/>
              <a:t> aux </a:t>
            </a:r>
            <a:r>
              <a:rPr sz="2000" dirty="0" err="1"/>
              <a:t>enquêtes</a:t>
            </a:r>
            <a:r>
              <a:rPr sz="2000" dirty="0"/>
              <a:t> sur le terrain pour le </a:t>
            </a:r>
            <a:r>
              <a:rPr sz="2000" dirty="0" err="1"/>
              <a:t>compte</a:t>
            </a:r>
            <a:r>
              <a:rPr sz="2000" dirty="0"/>
              <a:t> de services </a:t>
            </a:r>
            <a:r>
              <a:rPr sz="2000" dirty="0" err="1"/>
              <a:t>gouvernementaux</a:t>
            </a:r>
            <a:endParaRPr sz="2000" dirty="0">
              <a:solidFill>
                <a:schemeClr val="tx1"/>
              </a:solidFill>
            </a:endParaRPr>
          </a:p>
        </p:txBody>
      </p:sp>
      <p:sp>
        <p:nvSpPr>
          <p:cNvPr id="7" name="Slide Number Placeholder 5"/>
          <p:cNvSpPr txBox="1">
            <a:spLocks/>
          </p:cNvSpPr>
          <p:nvPr/>
        </p:nvSpPr>
        <p:spPr>
          <a:xfrm>
            <a:off x="11863558" y="6527531"/>
            <a:ext cx="315474" cy="330469"/>
          </a:xfrm>
          <a:prstGeom prst="rect">
            <a:avLst/>
          </a:prstGeom>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9pPr>
          </a:lstStyle>
          <a:p>
            <a:pPr>
              <a:defRPr sz="1000">
                <a:solidFill>
                  <a:schemeClr val="tx1">
                    <a:lumMod val="50000"/>
                    <a:lumOff val="50000"/>
                  </a:schemeClr>
                </a:solidFill>
              </a:defRPr>
            </a:pPr>
            <a:r>
              <a:t>11</a:t>
            </a:r>
          </a:p>
        </p:txBody>
      </p:sp>
    </p:spTree>
    <p:extLst>
      <p:ext uri="{BB962C8B-B14F-4D97-AF65-F5344CB8AC3E}">
        <p14:creationId xmlns:p14="http://schemas.microsoft.com/office/powerpoint/2010/main" val="2975130949"/>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8">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8">
                                            <p:txEl>
                                              <p:pRg st="7" end="7"/>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8">
                                            <p:txEl>
                                              <p:pRg st="8" end="8"/>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8">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98E8075F-5565-43E3-BDCF-0B6976F44FE4}"/>
              </a:ext>
            </a:extLst>
          </p:cNvPr>
          <p:cNvSpPr txBox="1">
            <a:spLocks/>
          </p:cNvSpPr>
          <p:nvPr/>
        </p:nvSpPr>
        <p:spPr bwMode="auto">
          <a:xfrm>
            <a:off x="-78658" y="17934"/>
            <a:ext cx="11963400" cy="4539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Autofit/>
          </a:bodyPr>
          <a:lstStyle>
            <a:lvl1pPr algn="ctr" rtl="0" eaLnBrk="1" fontAlgn="base" hangingPunct="1">
              <a:spcBef>
                <a:spcPct val="0"/>
              </a:spcBef>
              <a:spcAft>
                <a:spcPct val="0"/>
              </a:spcAft>
              <a:defRPr sz="2880" b="1" kern="1200">
                <a:solidFill>
                  <a:srgbClr val="002060"/>
                </a:solidFill>
                <a:latin typeface="Arial" pitchFamily="34" charset="0"/>
                <a:ea typeface="+mj-ea"/>
                <a:cs typeface="Arial" pitchFamily="34" charset="0"/>
              </a:defRPr>
            </a:lvl1pPr>
            <a:lvl2pPr algn="ctr" rtl="0" eaLnBrk="1" fontAlgn="base" hangingPunct="1">
              <a:spcBef>
                <a:spcPct val="0"/>
              </a:spcBef>
              <a:spcAft>
                <a:spcPct val="0"/>
              </a:spcAft>
              <a:defRPr sz="3960">
                <a:solidFill>
                  <a:srgbClr val="632523"/>
                </a:solidFill>
                <a:latin typeface="Arial" charset="0"/>
                <a:cs typeface="Arial" charset="0"/>
              </a:defRPr>
            </a:lvl2pPr>
            <a:lvl3pPr algn="ctr" rtl="0" eaLnBrk="1" fontAlgn="base" hangingPunct="1">
              <a:spcBef>
                <a:spcPct val="0"/>
              </a:spcBef>
              <a:spcAft>
                <a:spcPct val="0"/>
              </a:spcAft>
              <a:defRPr sz="3960">
                <a:solidFill>
                  <a:srgbClr val="632523"/>
                </a:solidFill>
                <a:latin typeface="Arial" charset="0"/>
                <a:cs typeface="Arial" charset="0"/>
              </a:defRPr>
            </a:lvl3pPr>
            <a:lvl4pPr algn="ctr" rtl="0" eaLnBrk="1" fontAlgn="base" hangingPunct="1">
              <a:spcBef>
                <a:spcPct val="0"/>
              </a:spcBef>
              <a:spcAft>
                <a:spcPct val="0"/>
              </a:spcAft>
              <a:defRPr sz="3960">
                <a:solidFill>
                  <a:srgbClr val="632523"/>
                </a:solidFill>
                <a:latin typeface="Arial" charset="0"/>
                <a:cs typeface="Arial" charset="0"/>
              </a:defRPr>
            </a:lvl4pPr>
            <a:lvl5pPr algn="ctr" rtl="0" eaLnBrk="1" fontAlgn="base" hangingPunct="1">
              <a:spcBef>
                <a:spcPct val="0"/>
              </a:spcBef>
              <a:spcAft>
                <a:spcPct val="0"/>
              </a:spcAft>
              <a:defRPr sz="3960">
                <a:solidFill>
                  <a:srgbClr val="632523"/>
                </a:solidFill>
                <a:latin typeface="Arial" charset="0"/>
                <a:cs typeface="Arial" charset="0"/>
              </a:defRPr>
            </a:lvl5pPr>
            <a:lvl6pPr marL="411480" algn="ctr" rtl="0" eaLnBrk="1" fontAlgn="base" hangingPunct="1">
              <a:spcBef>
                <a:spcPct val="0"/>
              </a:spcBef>
              <a:spcAft>
                <a:spcPct val="0"/>
              </a:spcAft>
              <a:defRPr sz="3960">
                <a:solidFill>
                  <a:srgbClr val="632523"/>
                </a:solidFill>
                <a:latin typeface="Arial" charset="0"/>
                <a:cs typeface="Arial" charset="0"/>
              </a:defRPr>
            </a:lvl6pPr>
            <a:lvl7pPr marL="822960" algn="ctr" rtl="0" eaLnBrk="1" fontAlgn="base" hangingPunct="1">
              <a:spcBef>
                <a:spcPct val="0"/>
              </a:spcBef>
              <a:spcAft>
                <a:spcPct val="0"/>
              </a:spcAft>
              <a:defRPr sz="3960">
                <a:solidFill>
                  <a:srgbClr val="632523"/>
                </a:solidFill>
                <a:latin typeface="Arial" charset="0"/>
                <a:cs typeface="Arial" charset="0"/>
              </a:defRPr>
            </a:lvl7pPr>
            <a:lvl8pPr marL="1234440" algn="ctr" rtl="0" eaLnBrk="1" fontAlgn="base" hangingPunct="1">
              <a:spcBef>
                <a:spcPct val="0"/>
              </a:spcBef>
              <a:spcAft>
                <a:spcPct val="0"/>
              </a:spcAft>
              <a:defRPr sz="3960">
                <a:solidFill>
                  <a:srgbClr val="632523"/>
                </a:solidFill>
                <a:latin typeface="Arial" charset="0"/>
                <a:cs typeface="Arial" charset="0"/>
              </a:defRPr>
            </a:lvl8pPr>
            <a:lvl9pPr marL="1645920" algn="ctr" rtl="0" eaLnBrk="1" fontAlgn="base" hangingPunct="1">
              <a:spcBef>
                <a:spcPct val="0"/>
              </a:spcBef>
              <a:spcAft>
                <a:spcPct val="0"/>
              </a:spcAft>
              <a:defRPr sz="3960">
                <a:solidFill>
                  <a:srgbClr val="632523"/>
                </a:solidFill>
                <a:latin typeface="Arial" charset="0"/>
                <a:cs typeface="Arial" charset="0"/>
              </a:defRPr>
            </a:lvl9pPr>
          </a:lstStyle>
          <a:p>
            <a:pPr algn="l" fontAlgn="auto" hangingPunct="0">
              <a:spcBef>
                <a:spcPts val="0"/>
              </a:spcBef>
              <a:spcAft>
                <a:spcPts val="0"/>
              </a:spcAft>
              <a:defRPr sz="3000">
                <a:solidFill>
                  <a:schemeClr val="bg1"/>
                </a:solidFill>
                <a:latin typeface="Source Sans Pro"/>
                <a:cs typeface="Arial"/>
              </a:defRPr>
            </a:pPr>
            <a:r>
              <a:rPr sz="2000" dirty="0"/>
              <a:t>7.1.1 Vue </a:t>
            </a:r>
            <a:r>
              <a:rPr sz="2000" dirty="0" err="1"/>
              <a:t>d’ensemble</a:t>
            </a:r>
            <a:r>
              <a:rPr sz="2000" dirty="0"/>
              <a:t> des dangers du point de </a:t>
            </a:r>
            <a:r>
              <a:rPr sz="2000" dirty="0" err="1"/>
              <a:t>vue</a:t>
            </a:r>
            <a:r>
              <a:rPr sz="2000" dirty="0"/>
              <a:t> de la SST dans les situations </a:t>
            </a:r>
            <a:r>
              <a:rPr sz="2000" dirty="0" err="1"/>
              <a:t>d’urgence</a:t>
            </a:r>
            <a:endParaRPr sz="2000" dirty="0">
              <a:solidFill>
                <a:schemeClr val="bg1"/>
              </a:solidFill>
              <a:latin typeface="Source Sans Pro"/>
              <a:cs typeface="Arial"/>
            </a:endParaRPr>
          </a:p>
        </p:txBody>
      </p:sp>
      <p:sp>
        <p:nvSpPr>
          <p:cNvPr id="5" name="object 3"/>
          <p:cNvSpPr txBox="1">
            <a:spLocks noGrp="1"/>
          </p:cNvSpPr>
          <p:nvPr>
            <p:ph type="body" idx="1"/>
          </p:nvPr>
        </p:nvSpPr>
        <p:spPr>
          <a:xfrm>
            <a:off x="235350" y="1813563"/>
            <a:ext cx="5625939" cy="2386124"/>
          </a:xfrm>
          <a:prstGeom prst="rect">
            <a:avLst/>
          </a:prstGeom>
          <a:solidFill>
            <a:schemeClr val="bg1">
              <a:lumMod val="95000"/>
            </a:schemeClr>
          </a:solidFill>
          <a:ln w="12700">
            <a:miter lim="400000"/>
          </a:ln>
        </p:spPr>
        <p:txBody>
          <a:bodyPr vert="horz" wrap="square" lIns="0" tIns="16087" rIns="0" bIns="0" anchor="t">
            <a:spAutoFit/>
          </a:bodyPr>
          <a:lstStyle/>
          <a:p>
            <a:pPr marL="539750" marR="49530" indent="-342900" hangingPunct="0">
              <a:spcBef>
                <a:spcPts val="600"/>
              </a:spcBef>
              <a:buClr>
                <a:srgbClr val="729E03"/>
              </a:buClr>
              <a:buFont typeface="Arial" panose="020B0604020202020204" pitchFamily="34" charset="0"/>
              <a:buChar char="•"/>
              <a:tabLst>
                <a:tab pos="291246" algn="l"/>
              </a:tabLst>
              <a:defRPr>
                <a:solidFill>
                  <a:schemeClr val="tx1"/>
                </a:solidFill>
                <a:cs typeface="+mj-cs"/>
                <a:sym typeface="Calibri"/>
              </a:defRPr>
            </a:pPr>
            <a:r>
              <a:rPr sz="2000" dirty="0" err="1"/>
              <a:t>Risques</a:t>
            </a:r>
            <a:r>
              <a:rPr sz="2000" dirty="0"/>
              <a:t> </a:t>
            </a:r>
            <a:r>
              <a:rPr sz="2000" dirty="0" err="1"/>
              <a:t>infectieux</a:t>
            </a:r>
            <a:r>
              <a:rPr sz="2000" dirty="0"/>
              <a:t> : infections des </a:t>
            </a:r>
            <a:r>
              <a:rPr sz="2000" dirty="0" err="1"/>
              <a:t>voies</a:t>
            </a:r>
            <a:r>
              <a:rPr sz="2000" dirty="0"/>
              <a:t> </a:t>
            </a:r>
            <a:r>
              <a:rPr sz="2000" dirty="0" err="1"/>
              <a:t>respiratoires</a:t>
            </a:r>
            <a:r>
              <a:rPr sz="2000" dirty="0"/>
              <a:t> (coronavirus, grippe, etc.), maladies à transmission </a:t>
            </a:r>
            <a:r>
              <a:rPr sz="2000" dirty="0" err="1"/>
              <a:t>vectorielle</a:t>
            </a:r>
            <a:r>
              <a:rPr sz="2000" dirty="0"/>
              <a:t> (</a:t>
            </a:r>
            <a:r>
              <a:rPr sz="2000" dirty="0" err="1"/>
              <a:t>paludisme</a:t>
            </a:r>
            <a:r>
              <a:rPr sz="2000" dirty="0"/>
              <a:t>, etc.), maladies </a:t>
            </a:r>
            <a:r>
              <a:rPr sz="2000" dirty="0" err="1"/>
              <a:t>dʼorigine</a:t>
            </a:r>
            <a:r>
              <a:rPr sz="2000" dirty="0"/>
              <a:t> </a:t>
            </a:r>
            <a:r>
              <a:rPr sz="2000" dirty="0" err="1"/>
              <a:t>alimentaire</a:t>
            </a:r>
            <a:r>
              <a:rPr sz="2000" dirty="0"/>
              <a:t> </a:t>
            </a:r>
            <a:r>
              <a:rPr sz="2000" dirty="0" err="1"/>
              <a:t>ou</a:t>
            </a:r>
            <a:r>
              <a:rPr sz="2000" dirty="0"/>
              <a:t> </a:t>
            </a:r>
            <a:r>
              <a:rPr sz="2000" dirty="0" err="1"/>
              <a:t>transmises</a:t>
            </a:r>
            <a:r>
              <a:rPr sz="2000" dirty="0"/>
              <a:t> par </a:t>
            </a:r>
            <a:r>
              <a:rPr sz="2000" dirty="0" err="1"/>
              <a:t>l'eau</a:t>
            </a:r>
            <a:r>
              <a:rPr sz="2000" dirty="0"/>
              <a:t> (</a:t>
            </a:r>
            <a:r>
              <a:rPr sz="2000" dirty="0" err="1"/>
              <a:t>choléra</a:t>
            </a:r>
            <a:r>
              <a:rPr sz="2000" dirty="0"/>
              <a:t>, etc.) </a:t>
            </a:r>
            <a:endParaRPr sz="2000" dirty="0">
              <a:solidFill>
                <a:schemeClr val="tx1"/>
              </a:solidFill>
              <a:cs typeface="+mj-cs"/>
              <a:sym typeface="Calibri"/>
            </a:endParaRPr>
          </a:p>
          <a:p>
            <a:pPr marL="539750" marR="49530" indent="-342900" hangingPunct="0">
              <a:spcBef>
                <a:spcPts val="600"/>
              </a:spcBef>
              <a:buClr>
                <a:srgbClr val="729E03"/>
              </a:buClr>
              <a:buFont typeface="Arial" panose="020B0604020202020204" pitchFamily="34" charset="0"/>
              <a:buChar char="•"/>
              <a:tabLst>
                <a:tab pos="291246" algn="l"/>
              </a:tabLst>
              <a:defRPr>
                <a:solidFill>
                  <a:schemeClr val="tx1"/>
                </a:solidFill>
                <a:cs typeface="+mj-cs"/>
                <a:sym typeface="Calibri"/>
              </a:defRPr>
            </a:pPr>
            <a:r>
              <a:rPr sz="2000" dirty="0" err="1"/>
              <a:t>Risques</a:t>
            </a:r>
            <a:r>
              <a:rPr sz="2000" dirty="0"/>
              <a:t> </a:t>
            </a:r>
            <a:r>
              <a:rPr sz="2000" dirty="0" err="1"/>
              <a:t>biologiques</a:t>
            </a:r>
            <a:endParaRPr sz="2000" dirty="0"/>
          </a:p>
          <a:p>
            <a:pPr marL="539750" marR="49530" indent="-342900" hangingPunct="0">
              <a:spcBef>
                <a:spcPts val="600"/>
              </a:spcBef>
              <a:buClr>
                <a:srgbClr val="729E03"/>
              </a:buClr>
              <a:buFont typeface="Arial" panose="020B0604020202020204" pitchFamily="34" charset="0"/>
              <a:buChar char="•"/>
              <a:tabLst>
                <a:tab pos="291246" algn="l"/>
              </a:tabLst>
              <a:defRPr>
                <a:solidFill>
                  <a:schemeClr val="tx1"/>
                </a:solidFill>
                <a:cs typeface="+mj-cs"/>
                <a:sym typeface="Calibri"/>
              </a:defRPr>
            </a:pPr>
            <a:r>
              <a:rPr sz="2000" dirty="0" err="1"/>
              <a:t>Risques</a:t>
            </a:r>
            <a:r>
              <a:rPr sz="2000" dirty="0"/>
              <a:t> </a:t>
            </a:r>
            <a:r>
              <a:rPr sz="2000" dirty="0" err="1"/>
              <a:t>radiologiques</a:t>
            </a:r>
            <a:r>
              <a:rPr sz="2000" dirty="0"/>
              <a:t> </a:t>
            </a:r>
            <a:r>
              <a:rPr sz="2000" dirty="0" err="1"/>
              <a:t>ou</a:t>
            </a:r>
            <a:r>
              <a:rPr sz="2000" dirty="0"/>
              <a:t> </a:t>
            </a:r>
            <a:r>
              <a:rPr sz="2000" dirty="0" err="1"/>
              <a:t>nucléaires</a:t>
            </a:r>
            <a:endParaRPr sz="2000" dirty="0"/>
          </a:p>
        </p:txBody>
      </p:sp>
      <p:sp>
        <p:nvSpPr>
          <p:cNvPr id="7" name="object 4"/>
          <p:cNvSpPr txBox="1"/>
          <p:nvPr/>
        </p:nvSpPr>
        <p:spPr>
          <a:xfrm>
            <a:off x="6096000" y="1717642"/>
            <a:ext cx="5799180" cy="2263013"/>
          </a:xfrm>
          <a:prstGeom prst="rect">
            <a:avLst/>
          </a:prstGeom>
          <a:solidFill>
            <a:schemeClr val="bg1">
              <a:lumMod val="95000"/>
            </a:schemeClr>
          </a:solidFill>
          <a:ln w="12700">
            <a:miter lim="400000"/>
          </a:ln>
        </p:spPr>
        <p:txBody>
          <a:bodyPr vert="horz" wrap="square" lIns="0" tIns="16087" rIns="0" bIns="0" anchor="t">
            <a:spAutoFit/>
          </a:bodyPr>
          <a:lstStyle/>
          <a:p>
            <a:pPr marL="539750" marR="49530" indent="-342900" defTabSz="289320">
              <a:lnSpc>
                <a:spcPct val="90000"/>
              </a:lnSpc>
              <a:spcBef>
                <a:spcPts val="600"/>
              </a:spcBef>
              <a:buClr>
                <a:srgbClr val="729E03"/>
              </a:buClr>
              <a:buFont typeface="Arial" panose="020B0604020202020204" pitchFamily="34" charset="0"/>
              <a:buChar char="•"/>
              <a:tabLst>
                <a:tab pos="291246" algn="l"/>
              </a:tabLst>
              <a:defRPr sz="2400">
                <a:solidFill>
                  <a:schemeClr val="tx1"/>
                </a:solidFill>
                <a:latin typeface="Source Sans Pro Regular"/>
                <a:ea typeface="Source Sans Pro Regular"/>
                <a:sym typeface="Source Sans Pro Regular"/>
              </a:defRPr>
            </a:pPr>
            <a:r>
              <a:rPr sz="2000" dirty="0"/>
              <a:t>Stress </a:t>
            </a:r>
            <a:r>
              <a:rPr sz="2000" dirty="0" err="1"/>
              <a:t>thermique</a:t>
            </a:r>
            <a:endParaRPr sz="2000" dirty="0">
              <a:solidFill>
                <a:schemeClr val="tx1"/>
              </a:solidFill>
              <a:latin typeface="Source Sans Pro Regular"/>
              <a:ea typeface="Source Sans Pro Regular"/>
              <a:sym typeface="Source Sans Pro Regular"/>
            </a:endParaRPr>
          </a:p>
          <a:p>
            <a:pPr marL="539750" marR="49530" indent="-342900" defTabSz="289320">
              <a:lnSpc>
                <a:spcPct val="90000"/>
              </a:lnSpc>
              <a:spcBef>
                <a:spcPts val="600"/>
              </a:spcBef>
              <a:buClr>
                <a:srgbClr val="729E03"/>
              </a:buClr>
              <a:buFont typeface="Arial" panose="020B0604020202020204" pitchFamily="34" charset="0"/>
              <a:buChar char="•"/>
              <a:tabLst>
                <a:tab pos="291246" algn="l"/>
              </a:tabLst>
              <a:defRPr sz="2400">
                <a:solidFill>
                  <a:schemeClr val="tx1"/>
                </a:solidFill>
                <a:latin typeface="Source Sans Pro Regular"/>
                <a:ea typeface="Source Sans Pro Regular"/>
                <a:sym typeface="Source Sans Pro Regular"/>
              </a:defRPr>
            </a:pPr>
            <a:r>
              <a:rPr sz="2000" dirty="0"/>
              <a:t>Dangers </a:t>
            </a:r>
            <a:r>
              <a:rPr sz="2000" dirty="0" err="1"/>
              <a:t>ergonomiques</a:t>
            </a:r>
            <a:endParaRPr sz="2000" dirty="0">
              <a:solidFill>
                <a:schemeClr val="tx1"/>
              </a:solidFill>
              <a:latin typeface="Source Sans Pro Regular"/>
              <a:ea typeface="Source Sans Pro Regular"/>
              <a:sym typeface="Source Sans Pro Regular"/>
            </a:endParaRPr>
          </a:p>
          <a:p>
            <a:pPr marL="539750" marR="49530" indent="-342900" defTabSz="289320">
              <a:lnSpc>
                <a:spcPct val="90000"/>
              </a:lnSpc>
              <a:spcBef>
                <a:spcPts val="600"/>
              </a:spcBef>
              <a:buClr>
                <a:srgbClr val="729E03"/>
              </a:buClr>
              <a:buFont typeface="Arial" panose="020B0604020202020204" pitchFamily="34" charset="0"/>
              <a:buChar char="•"/>
              <a:tabLst>
                <a:tab pos="291246" algn="l"/>
              </a:tabLst>
              <a:defRPr sz="2400">
                <a:solidFill>
                  <a:schemeClr val="tx1"/>
                </a:solidFill>
                <a:latin typeface="Source Sans Pro Regular"/>
                <a:ea typeface="Source Sans Pro Regular"/>
                <a:sym typeface="Source Sans Pro Regular"/>
              </a:defRPr>
            </a:pPr>
            <a:r>
              <a:rPr sz="2000" dirty="0" err="1"/>
              <a:t>Blessures</a:t>
            </a:r>
            <a:r>
              <a:rPr sz="2000" dirty="0"/>
              <a:t> </a:t>
            </a:r>
            <a:r>
              <a:rPr sz="2000" dirty="0" err="1"/>
              <a:t>telles</a:t>
            </a:r>
            <a:r>
              <a:rPr sz="2000" dirty="0"/>
              <a:t> que glissades, </a:t>
            </a:r>
            <a:r>
              <a:rPr sz="2000" dirty="0" err="1"/>
              <a:t>trébuchements</a:t>
            </a:r>
            <a:r>
              <a:rPr sz="2000" dirty="0"/>
              <a:t> et chutes, accidents de la route, etc.</a:t>
            </a:r>
          </a:p>
          <a:p>
            <a:pPr marL="539750" marR="49530" indent="-342900" defTabSz="289320">
              <a:lnSpc>
                <a:spcPct val="90000"/>
              </a:lnSpc>
              <a:spcBef>
                <a:spcPts val="600"/>
              </a:spcBef>
              <a:buClr>
                <a:srgbClr val="729E03"/>
              </a:buClr>
              <a:buFont typeface="Arial" panose="020B0604020202020204" pitchFamily="34" charset="0"/>
              <a:buChar char="•"/>
              <a:tabLst>
                <a:tab pos="291246" algn="l"/>
              </a:tabLst>
              <a:defRPr sz="2400">
                <a:solidFill>
                  <a:schemeClr val="tx1"/>
                </a:solidFill>
                <a:latin typeface="Source Sans Pro Regular"/>
                <a:ea typeface="Source Sans Pro Regular"/>
                <a:sym typeface="Source Sans Pro Regular"/>
              </a:defRPr>
            </a:pPr>
            <a:r>
              <a:rPr sz="2000" dirty="0"/>
              <a:t>Violence et </a:t>
            </a:r>
            <a:r>
              <a:rPr sz="2000" dirty="0" err="1"/>
              <a:t>harcèlement</a:t>
            </a:r>
            <a:r>
              <a:rPr sz="2000" dirty="0"/>
              <a:t> </a:t>
            </a:r>
          </a:p>
          <a:p>
            <a:pPr marL="539750" marR="49530" indent="-342900" defTabSz="289320">
              <a:lnSpc>
                <a:spcPct val="90000"/>
              </a:lnSpc>
              <a:spcBef>
                <a:spcPts val="600"/>
              </a:spcBef>
              <a:buClr>
                <a:srgbClr val="729E03"/>
              </a:buClr>
              <a:buFont typeface="Arial" panose="020B0604020202020204" pitchFamily="34" charset="0"/>
              <a:buChar char="•"/>
              <a:tabLst>
                <a:tab pos="291246" algn="l"/>
              </a:tabLst>
              <a:defRPr sz="2400">
                <a:solidFill>
                  <a:schemeClr val="tx1"/>
                </a:solidFill>
                <a:latin typeface="Source Sans Pro Regular"/>
                <a:ea typeface="Source Sans Pro Regular"/>
                <a:sym typeface="Source Sans Pro Regular"/>
              </a:defRPr>
            </a:pPr>
            <a:r>
              <a:rPr sz="2000" dirty="0"/>
              <a:t>Stress psychosocial : </a:t>
            </a:r>
            <a:r>
              <a:rPr sz="2000" dirty="0" err="1"/>
              <a:t>épuisement</a:t>
            </a:r>
            <a:r>
              <a:rPr sz="2000" dirty="0"/>
              <a:t> </a:t>
            </a:r>
            <a:r>
              <a:rPr sz="2000" dirty="0" err="1"/>
              <a:t>professionnel</a:t>
            </a:r>
            <a:r>
              <a:rPr sz="2000" dirty="0"/>
              <a:t>, fatigue, </a:t>
            </a:r>
            <a:r>
              <a:rPr sz="2000" dirty="0" err="1"/>
              <a:t>stigmatisation</a:t>
            </a:r>
            <a:r>
              <a:rPr sz="2000" dirty="0"/>
              <a:t> </a:t>
            </a:r>
            <a:r>
              <a:rPr sz="2000" dirty="0" err="1"/>
              <a:t>sociale</a:t>
            </a:r>
            <a:r>
              <a:rPr sz="2000" dirty="0"/>
              <a:t>, etc.</a:t>
            </a:r>
          </a:p>
        </p:txBody>
      </p:sp>
      <p:pic>
        <p:nvPicPr>
          <p:cNvPr id="1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00919" y="4270065"/>
            <a:ext cx="3327932" cy="20017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3" descr="\\WIMS\HQ\GVA11\Home\mudgals\Desktop\images[6].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619522" y="4257654"/>
            <a:ext cx="3060370" cy="1980440"/>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7">
            <a:extLst>
              <a:ext uri="{FF2B5EF4-FFF2-40B4-BE49-F238E27FC236}">
                <a16:creationId xmlns:a16="http://schemas.microsoft.com/office/drawing/2014/main" id="{14F9C398-7F06-45B0-A67F-2816AB252A27}"/>
              </a:ext>
            </a:extLst>
          </p:cNvPr>
          <p:cNvSpPr txBox="1"/>
          <p:nvPr/>
        </p:nvSpPr>
        <p:spPr>
          <a:xfrm>
            <a:off x="0" y="780476"/>
            <a:ext cx="11121887" cy="892552"/>
          </a:xfrm>
          <a:prstGeom prst="rect">
            <a:avLst/>
          </a:prstGeom>
          <a:noFill/>
        </p:spPr>
        <p:txBody>
          <a:bodyPr wrap="square">
            <a:spAutoFit/>
          </a:bodyPr>
          <a:lstStyle/>
          <a:p>
            <a:pPr hangingPunct="1">
              <a:defRPr sz="2800" b="1">
                <a:solidFill>
                  <a:srgbClr val="A2010C"/>
                </a:solidFill>
                <a:latin typeface="Source Sans Pro Bold"/>
                <a:ea typeface="Source Sans Pro Bold"/>
                <a:cs typeface="Source Sans Pro Bold"/>
                <a:sym typeface="Source Sans Pro Bold"/>
              </a:defRPr>
            </a:pPr>
            <a:r>
              <a:rPr sz="2600" dirty="0"/>
              <a:t>Les dangers </a:t>
            </a:r>
            <a:r>
              <a:rPr sz="2600" dirty="0" err="1"/>
              <a:t>professionnels</a:t>
            </a:r>
            <a:r>
              <a:rPr sz="2600" dirty="0"/>
              <a:t> </a:t>
            </a:r>
            <a:r>
              <a:rPr sz="2600" dirty="0" err="1"/>
              <a:t>liés</a:t>
            </a:r>
            <a:r>
              <a:rPr sz="2600" dirty="0"/>
              <a:t> aux interventions </a:t>
            </a:r>
            <a:r>
              <a:rPr sz="2600" dirty="0" err="1"/>
              <a:t>d’urgence</a:t>
            </a:r>
            <a:r>
              <a:rPr sz="2600" dirty="0"/>
              <a:t> de santé </a:t>
            </a:r>
            <a:r>
              <a:rPr sz="2600" dirty="0" err="1"/>
              <a:t>publique</a:t>
            </a:r>
            <a:r>
              <a:rPr lang="fr-FR" sz="2600" dirty="0"/>
              <a:t> </a:t>
            </a:r>
            <a:r>
              <a:rPr sz="2600" dirty="0" err="1"/>
              <a:t>sont</a:t>
            </a:r>
            <a:r>
              <a:rPr sz="2600" dirty="0"/>
              <a:t> </a:t>
            </a:r>
            <a:r>
              <a:rPr sz="2600" dirty="0" err="1"/>
              <a:t>notamment</a:t>
            </a:r>
            <a:r>
              <a:rPr sz="2600" dirty="0"/>
              <a:t> les </a:t>
            </a:r>
            <a:r>
              <a:rPr sz="2600" dirty="0" err="1"/>
              <a:t>suivants</a:t>
            </a:r>
            <a:r>
              <a:rPr sz="2600" dirty="0"/>
              <a:t> :</a:t>
            </a:r>
          </a:p>
        </p:txBody>
      </p:sp>
      <p:sp>
        <p:nvSpPr>
          <p:cNvPr id="9" name="Slide Number Placeholder 5"/>
          <p:cNvSpPr txBox="1">
            <a:spLocks/>
          </p:cNvSpPr>
          <p:nvPr/>
        </p:nvSpPr>
        <p:spPr>
          <a:xfrm>
            <a:off x="11863558" y="6527531"/>
            <a:ext cx="315474" cy="330469"/>
          </a:xfrm>
          <a:prstGeom prst="rect">
            <a:avLst/>
          </a:prstGeom>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9pPr>
          </a:lstStyle>
          <a:p>
            <a:pPr>
              <a:defRPr sz="1000">
                <a:solidFill>
                  <a:schemeClr val="tx1">
                    <a:lumMod val="50000"/>
                    <a:lumOff val="50000"/>
                  </a:schemeClr>
                </a:solidFill>
              </a:defRPr>
            </a:pPr>
            <a:r>
              <a:t>12</a:t>
            </a:r>
          </a:p>
        </p:txBody>
      </p:sp>
    </p:spTree>
    <p:extLst>
      <p:ext uri="{BB962C8B-B14F-4D97-AF65-F5344CB8AC3E}">
        <p14:creationId xmlns:p14="http://schemas.microsoft.com/office/powerpoint/2010/main" val="1954234956"/>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3" name="Google Shape;308;p8"/>
          <p:cNvSpPr txBox="1">
            <a:spLocks noGrp="1"/>
          </p:cNvSpPr>
          <p:nvPr>
            <p:ph type="body" sz="half" idx="1"/>
          </p:nvPr>
        </p:nvSpPr>
        <p:spPr>
          <a:xfrm>
            <a:off x="1874197" y="2345945"/>
            <a:ext cx="8167628" cy="1870076"/>
          </a:xfrm>
          <a:prstGeom prst="rect">
            <a:avLst/>
          </a:prstGeom>
        </p:spPr>
        <p:txBody>
          <a:bodyPr lIns="0" tIns="0" rIns="0" bIns="0"/>
          <a:lstStyle>
            <a:lvl1pPr>
              <a:spcBef>
                <a:spcPts val="0"/>
              </a:spcBef>
              <a:defRPr sz="3200"/>
            </a:lvl1pPr>
          </a:lstStyle>
          <a:p>
            <a:pPr>
              <a:defRPr b="1"/>
            </a:pPr>
            <a:r>
              <a:t>7.1.2 Rôle des gestionnaires des EIR en matière de SST</a:t>
            </a:r>
          </a:p>
          <a:p>
            <a:pPr marL="0" indent="0">
              <a:buNone/>
            </a:pPr>
            <a:endParaRPr b="1"/>
          </a:p>
          <a:p>
            <a:endParaRPr b="1"/>
          </a:p>
          <a:p>
            <a:endParaRPr b="1"/>
          </a:p>
        </p:txBody>
      </p:sp>
      <p:sp>
        <p:nvSpPr>
          <p:cNvPr id="5" name="Slide Number Placeholder 5"/>
          <p:cNvSpPr txBox="1">
            <a:spLocks/>
          </p:cNvSpPr>
          <p:nvPr/>
        </p:nvSpPr>
        <p:spPr>
          <a:xfrm>
            <a:off x="11863558" y="6527531"/>
            <a:ext cx="315474" cy="330469"/>
          </a:xfrm>
          <a:prstGeom prst="rect">
            <a:avLst/>
          </a:prstGeom>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9pPr>
          </a:lstStyle>
          <a:p>
            <a:pPr>
              <a:defRPr sz="1000">
                <a:solidFill>
                  <a:schemeClr val="tx1">
                    <a:lumMod val="50000"/>
                    <a:lumOff val="50000"/>
                  </a:schemeClr>
                </a:solidFill>
              </a:defRPr>
            </a:pPr>
            <a:r>
              <a:t>13</a:t>
            </a:r>
          </a:p>
        </p:txBody>
      </p:sp>
    </p:spTree>
    <p:extLst>
      <p:ext uri="{BB962C8B-B14F-4D97-AF65-F5344CB8AC3E}">
        <p14:creationId xmlns:p14="http://schemas.microsoft.com/office/powerpoint/2010/main" val="19293597"/>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1D3A5C31-B449-4777-8786-2620090801B8}"/>
              </a:ext>
            </a:extLst>
          </p:cNvPr>
          <p:cNvSpPr txBox="1">
            <a:spLocks/>
          </p:cNvSpPr>
          <p:nvPr/>
        </p:nvSpPr>
        <p:spPr>
          <a:xfrm>
            <a:off x="0" y="18329"/>
            <a:ext cx="10972800" cy="1143000"/>
          </a:xfrm>
          <a:prstGeom prst="rect">
            <a:avLst/>
          </a:prstGeom>
        </p:spPr>
        <p:txBody>
          <a:bodyPr lIns="91440" tIns="45720" rIns="91440" bIns="45720" anchor="t"/>
          <a:lstStyle>
            <a:lvl1pPr algn="ctr" rtl="0" eaLnBrk="0" fontAlgn="base" hangingPunct="0">
              <a:spcBef>
                <a:spcPct val="0"/>
              </a:spcBef>
              <a:spcAft>
                <a:spcPct val="0"/>
              </a:spcAft>
              <a:defRPr sz="3840" b="1" kern="1200">
                <a:solidFill>
                  <a:srgbClr val="002060"/>
                </a:solidFill>
                <a:latin typeface="Arial" pitchFamily="34" charset="0"/>
                <a:ea typeface="+mj-ea"/>
                <a:cs typeface="Arial" pitchFamily="34" charset="0"/>
              </a:defRPr>
            </a:lvl1pPr>
            <a:lvl2pPr algn="ctr" rtl="0" eaLnBrk="0" fontAlgn="base" hangingPunct="0">
              <a:spcBef>
                <a:spcPct val="0"/>
              </a:spcBef>
              <a:spcAft>
                <a:spcPct val="0"/>
              </a:spcAft>
              <a:defRPr sz="5280">
                <a:solidFill>
                  <a:srgbClr val="632523"/>
                </a:solidFill>
                <a:latin typeface="Arial" charset="0"/>
                <a:cs typeface="Arial" charset="0"/>
              </a:defRPr>
            </a:lvl2pPr>
            <a:lvl3pPr algn="ctr" rtl="0" eaLnBrk="0" fontAlgn="base" hangingPunct="0">
              <a:spcBef>
                <a:spcPct val="0"/>
              </a:spcBef>
              <a:spcAft>
                <a:spcPct val="0"/>
              </a:spcAft>
              <a:defRPr sz="5280">
                <a:solidFill>
                  <a:srgbClr val="632523"/>
                </a:solidFill>
                <a:latin typeface="Arial" charset="0"/>
                <a:cs typeface="Arial" charset="0"/>
              </a:defRPr>
            </a:lvl3pPr>
            <a:lvl4pPr algn="ctr" rtl="0" eaLnBrk="0" fontAlgn="base" hangingPunct="0">
              <a:spcBef>
                <a:spcPct val="0"/>
              </a:spcBef>
              <a:spcAft>
                <a:spcPct val="0"/>
              </a:spcAft>
              <a:defRPr sz="5280">
                <a:solidFill>
                  <a:srgbClr val="632523"/>
                </a:solidFill>
                <a:latin typeface="Arial" charset="0"/>
                <a:cs typeface="Arial" charset="0"/>
              </a:defRPr>
            </a:lvl4pPr>
            <a:lvl5pPr algn="ctr" rtl="0" eaLnBrk="0" fontAlgn="base" hangingPunct="0">
              <a:spcBef>
                <a:spcPct val="0"/>
              </a:spcBef>
              <a:spcAft>
                <a:spcPct val="0"/>
              </a:spcAft>
              <a:defRPr sz="5280">
                <a:solidFill>
                  <a:srgbClr val="632523"/>
                </a:solidFill>
                <a:latin typeface="Arial" charset="0"/>
                <a:cs typeface="Arial" charset="0"/>
              </a:defRPr>
            </a:lvl5pPr>
            <a:lvl6pPr marL="548640" algn="ctr" rtl="0" fontAlgn="base">
              <a:spcBef>
                <a:spcPct val="0"/>
              </a:spcBef>
              <a:spcAft>
                <a:spcPct val="0"/>
              </a:spcAft>
              <a:defRPr sz="5280">
                <a:solidFill>
                  <a:srgbClr val="632523"/>
                </a:solidFill>
                <a:latin typeface="Arial" charset="0"/>
                <a:cs typeface="Arial" charset="0"/>
              </a:defRPr>
            </a:lvl6pPr>
            <a:lvl7pPr marL="1097280" algn="ctr" rtl="0" fontAlgn="base">
              <a:spcBef>
                <a:spcPct val="0"/>
              </a:spcBef>
              <a:spcAft>
                <a:spcPct val="0"/>
              </a:spcAft>
              <a:defRPr sz="5280">
                <a:solidFill>
                  <a:srgbClr val="632523"/>
                </a:solidFill>
                <a:latin typeface="Arial" charset="0"/>
                <a:cs typeface="Arial" charset="0"/>
              </a:defRPr>
            </a:lvl7pPr>
            <a:lvl8pPr marL="1645920" algn="ctr" rtl="0" fontAlgn="base">
              <a:spcBef>
                <a:spcPct val="0"/>
              </a:spcBef>
              <a:spcAft>
                <a:spcPct val="0"/>
              </a:spcAft>
              <a:defRPr sz="5280">
                <a:solidFill>
                  <a:srgbClr val="632523"/>
                </a:solidFill>
                <a:latin typeface="Arial" charset="0"/>
                <a:cs typeface="Arial" charset="0"/>
              </a:defRPr>
            </a:lvl8pPr>
            <a:lvl9pPr marL="2194560" algn="ctr" rtl="0" fontAlgn="base">
              <a:spcBef>
                <a:spcPct val="0"/>
              </a:spcBef>
              <a:spcAft>
                <a:spcPct val="0"/>
              </a:spcAft>
              <a:defRPr sz="5280">
                <a:solidFill>
                  <a:srgbClr val="632523"/>
                </a:solidFill>
                <a:latin typeface="Arial" charset="0"/>
                <a:cs typeface="Arial" charset="0"/>
              </a:defRPr>
            </a:lvl9pPr>
          </a:lstStyle>
          <a:p>
            <a:pPr algn="l">
              <a:defRPr sz="3200">
                <a:solidFill>
                  <a:schemeClr val="bg1"/>
                </a:solidFill>
                <a:latin typeface="Source Sans Pro"/>
                <a:ea typeface="Source Sans Pro"/>
                <a:cs typeface="Arial"/>
              </a:defRPr>
            </a:pPr>
            <a:r>
              <a:t>7.1.2 Rôle des gestionnaires des EIR en matière de SST</a:t>
            </a:r>
          </a:p>
        </p:txBody>
      </p:sp>
      <p:sp>
        <p:nvSpPr>
          <p:cNvPr id="5" name="Rectangle 4"/>
          <p:cNvSpPr/>
          <p:nvPr/>
        </p:nvSpPr>
        <p:spPr>
          <a:xfrm>
            <a:off x="76200" y="687877"/>
            <a:ext cx="10545839" cy="707886"/>
          </a:xfrm>
          <a:prstGeom prst="rect">
            <a:avLst/>
          </a:prstGeom>
        </p:spPr>
        <p:txBody>
          <a:bodyPr wrap="square" lIns="91440" tIns="45720" rIns="91440" bIns="45720" anchor="t">
            <a:spAutoFit/>
          </a:bodyPr>
          <a:lstStyle/>
          <a:p>
            <a:pPr hangingPunct="1">
              <a:defRPr sz="2400" b="1" kern="1200">
                <a:solidFill>
                  <a:srgbClr val="A1010D"/>
                </a:solidFill>
                <a:latin typeface="Source Sans Pro Regular"/>
                <a:cs typeface="Arial"/>
              </a:defRPr>
            </a:pPr>
            <a:r>
              <a:rPr sz="2000" dirty="0"/>
              <a:t>Les </a:t>
            </a:r>
            <a:r>
              <a:rPr sz="2000" dirty="0" err="1"/>
              <a:t>gestionnaires</a:t>
            </a:r>
            <a:r>
              <a:rPr sz="2000" dirty="0"/>
              <a:t> des EIR </a:t>
            </a:r>
            <a:r>
              <a:rPr sz="2000" dirty="0" err="1"/>
              <a:t>doivent</a:t>
            </a:r>
            <a:r>
              <a:rPr sz="2000" dirty="0"/>
              <a:t> assurer le bien-</a:t>
            </a:r>
            <a:r>
              <a:rPr sz="2000" dirty="0" err="1"/>
              <a:t>être</a:t>
            </a:r>
            <a:r>
              <a:rPr sz="2000" dirty="0"/>
              <a:t> physique, mental et social des </a:t>
            </a:r>
            <a:r>
              <a:rPr sz="2000" dirty="0" err="1"/>
              <a:t>membres</a:t>
            </a:r>
            <a:r>
              <a:rPr sz="2000" dirty="0"/>
              <a:t> des EIR à </a:t>
            </a:r>
            <a:r>
              <a:rPr sz="2000" dirty="0" err="1"/>
              <a:t>toutes</a:t>
            </a:r>
            <a:r>
              <a:rPr sz="2000" dirty="0"/>
              <a:t> les étapes </a:t>
            </a:r>
            <a:r>
              <a:rPr sz="2000" dirty="0" err="1"/>
              <a:t>d'une</a:t>
            </a:r>
            <a:r>
              <a:rPr sz="2000" dirty="0"/>
              <a:t> intervention </a:t>
            </a:r>
            <a:r>
              <a:rPr sz="2000" dirty="0" err="1"/>
              <a:t>d'urgence</a:t>
            </a:r>
            <a:r>
              <a:rPr sz="2000" dirty="0"/>
              <a:t>, et </a:t>
            </a:r>
            <a:r>
              <a:rPr sz="2000" dirty="0" err="1"/>
              <a:t>en</a:t>
            </a:r>
            <a:r>
              <a:rPr sz="2000" dirty="0"/>
              <a:t> particulier : </a:t>
            </a:r>
            <a:endParaRPr sz="2000" b="1" kern="1200" dirty="0">
              <a:solidFill>
                <a:srgbClr val="A1010D"/>
              </a:solidFill>
              <a:latin typeface="Source Sans Pro Regular"/>
              <a:cs typeface="Arial" pitchFamily="34" charset="0"/>
            </a:endParaRPr>
          </a:p>
        </p:txBody>
      </p:sp>
      <p:sp>
        <p:nvSpPr>
          <p:cNvPr id="3" name="Rectangle: Rounded Corners 2">
            <a:extLst>
              <a:ext uri="{FF2B5EF4-FFF2-40B4-BE49-F238E27FC236}">
                <a16:creationId xmlns:a16="http://schemas.microsoft.com/office/drawing/2014/main" id="{84F77245-A9EC-4775-993D-835DEC7150B2}"/>
              </a:ext>
            </a:extLst>
          </p:cNvPr>
          <p:cNvSpPr/>
          <p:nvPr/>
        </p:nvSpPr>
        <p:spPr>
          <a:xfrm>
            <a:off x="918320" y="1896926"/>
            <a:ext cx="3060000" cy="4043948"/>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285750" indent="-285750" hangingPunct="1">
              <a:spcBef>
                <a:spcPts val="600"/>
              </a:spcBef>
              <a:buClr>
                <a:srgbClr val="649E00"/>
              </a:buClr>
              <a:buFont typeface="Arial" panose="020B0604020202020204" pitchFamily="34" charset="0"/>
              <a:buChar char="•"/>
              <a:defRPr sz="1500" kern="1200">
                <a:solidFill>
                  <a:prstClr val="black"/>
                </a:solidFill>
                <a:latin typeface="Source Sans Pro Regular"/>
              </a:defRPr>
            </a:pPr>
            <a:r>
              <a:rPr sz="1200" dirty="0"/>
              <a:t>Examiner et </a:t>
            </a:r>
            <a:r>
              <a:rPr sz="1200" dirty="0" err="1"/>
              <a:t>évaluer</a:t>
            </a:r>
            <a:r>
              <a:rPr sz="1200" dirty="0"/>
              <a:t> les </a:t>
            </a:r>
            <a:r>
              <a:rPr sz="1200" dirty="0" err="1"/>
              <a:t>capacités</a:t>
            </a:r>
            <a:r>
              <a:rPr sz="1200" dirty="0"/>
              <a:t> des </a:t>
            </a:r>
            <a:r>
              <a:rPr sz="1200" dirty="0" err="1"/>
              <a:t>intervenants</a:t>
            </a:r>
            <a:r>
              <a:rPr sz="1200" dirty="0"/>
              <a:t> à </a:t>
            </a:r>
            <a:r>
              <a:rPr sz="1200" dirty="0" err="1"/>
              <a:t>gérer</a:t>
            </a:r>
            <a:r>
              <a:rPr sz="1200" dirty="0"/>
              <a:t> le stress</a:t>
            </a:r>
          </a:p>
          <a:p>
            <a:pPr marL="285750" indent="-285750" hangingPunct="1">
              <a:spcBef>
                <a:spcPts val="600"/>
              </a:spcBef>
              <a:buClr>
                <a:srgbClr val="649E00"/>
              </a:buClr>
              <a:buFont typeface="Arial" panose="020B0604020202020204" pitchFamily="34" charset="0"/>
              <a:buChar char="•"/>
              <a:defRPr sz="1500" kern="1200">
                <a:solidFill>
                  <a:prstClr val="black"/>
                </a:solidFill>
                <a:latin typeface="Source Sans Pro Regular"/>
              </a:defRPr>
            </a:pPr>
            <a:r>
              <a:rPr sz="1200" dirty="0" err="1"/>
              <a:t>Définir</a:t>
            </a:r>
            <a:r>
              <a:rPr sz="1200" dirty="0"/>
              <a:t> </a:t>
            </a:r>
            <a:r>
              <a:rPr sz="1200" dirty="0" err="1"/>
              <a:t>une</a:t>
            </a:r>
            <a:r>
              <a:rPr sz="1200" dirty="0"/>
              <a:t> </a:t>
            </a:r>
            <a:r>
              <a:rPr sz="1200" dirty="0" err="1"/>
              <a:t>hiérarchie</a:t>
            </a:r>
            <a:r>
              <a:rPr sz="1200" dirty="0"/>
              <a:t> et des </a:t>
            </a:r>
            <a:r>
              <a:rPr sz="1200" dirty="0" err="1"/>
              <a:t>responsabilités</a:t>
            </a:r>
            <a:r>
              <a:rPr sz="1200" dirty="0"/>
              <a:t> </a:t>
            </a:r>
            <a:r>
              <a:rPr sz="1200" dirty="0" err="1"/>
              <a:t>claires</a:t>
            </a:r>
            <a:endParaRPr sz="1200" dirty="0"/>
          </a:p>
          <a:p>
            <a:pPr marL="285750" indent="-285750" hangingPunct="1">
              <a:spcBef>
                <a:spcPts val="600"/>
              </a:spcBef>
              <a:buClr>
                <a:srgbClr val="649E00"/>
              </a:buClr>
              <a:buFont typeface="Arial" panose="020B0604020202020204" pitchFamily="34" charset="0"/>
              <a:buChar char="•"/>
              <a:defRPr sz="1500" kern="1200">
                <a:solidFill>
                  <a:prstClr val="black"/>
                </a:solidFill>
                <a:latin typeface="Source Sans Pro Regular"/>
              </a:defRPr>
            </a:pPr>
            <a:r>
              <a:rPr sz="1200" dirty="0" err="1"/>
              <a:t>Organiser</a:t>
            </a:r>
            <a:r>
              <a:rPr sz="1200" dirty="0"/>
              <a:t> </a:t>
            </a:r>
            <a:r>
              <a:rPr sz="1200" dirty="0" err="1"/>
              <a:t>une</a:t>
            </a:r>
            <a:r>
              <a:rPr sz="1200" dirty="0"/>
              <a:t> formation sur le bien-</a:t>
            </a:r>
            <a:r>
              <a:rPr sz="1200" dirty="0" err="1"/>
              <a:t>être</a:t>
            </a:r>
            <a:r>
              <a:rPr sz="1200" dirty="0"/>
              <a:t> des </a:t>
            </a:r>
            <a:r>
              <a:rPr sz="1200" dirty="0" err="1"/>
              <a:t>intervenants</a:t>
            </a:r>
            <a:r>
              <a:rPr sz="1200" dirty="0"/>
              <a:t> </a:t>
            </a:r>
          </a:p>
          <a:p>
            <a:pPr marL="285750" indent="-285750" hangingPunct="1">
              <a:spcBef>
                <a:spcPts val="600"/>
              </a:spcBef>
              <a:buClr>
                <a:srgbClr val="649E00"/>
              </a:buClr>
              <a:buFont typeface="Arial" panose="020B0604020202020204" pitchFamily="34" charset="0"/>
              <a:buChar char="•"/>
              <a:defRPr sz="1500" kern="1200">
                <a:solidFill>
                  <a:prstClr val="black"/>
                </a:solidFill>
                <a:latin typeface="Source Sans Pro Regular"/>
              </a:defRPr>
            </a:pPr>
            <a:r>
              <a:rPr sz="1200" dirty="0" err="1"/>
              <a:t>Élaborer</a:t>
            </a:r>
            <a:r>
              <a:rPr sz="1200" dirty="0"/>
              <a:t> des directives pour </a:t>
            </a:r>
            <a:r>
              <a:rPr sz="1200" dirty="0" err="1"/>
              <a:t>préparer</a:t>
            </a:r>
            <a:r>
              <a:rPr sz="1200" dirty="0"/>
              <a:t> les </a:t>
            </a:r>
            <a:r>
              <a:rPr sz="1200" dirty="0" err="1"/>
              <a:t>intervenants</a:t>
            </a:r>
            <a:r>
              <a:rPr sz="1200" dirty="0"/>
              <a:t> au </a:t>
            </a:r>
            <a:r>
              <a:rPr sz="1200" dirty="0" err="1"/>
              <a:t>déploiement</a:t>
            </a:r>
            <a:r>
              <a:rPr sz="1200" dirty="0"/>
              <a:t> </a:t>
            </a:r>
          </a:p>
          <a:p>
            <a:pPr marL="285750" indent="-285750" hangingPunct="1">
              <a:spcBef>
                <a:spcPts val="600"/>
              </a:spcBef>
              <a:buClr>
                <a:srgbClr val="649E00"/>
              </a:buClr>
              <a:buFont typeface="Arial" panose="020B0604020202020204" pitchFamily="34" charset="0"/>
              <a:buChar char="•"/>
              <a:defRPr sz="1500" kern="1200">
                <a:solidFill>
                  <a:prstClr val="black"/>
                </a:solidFill>
                <a:latin typeface="Source Sans Pro Regular"/>
              </a:defRPr>
            </a:pPr>
            <a:r>
              <a:rPr sz="1200" dirty="0" err="1"/>
              <a:t>Tenir</a:t>
            </a:r>
            <a:r>
              <a:rPr sz="1200" dirty="0"/>
              <a:t> à jour </a:t>
            </a:r>
            <a:r>
              <a:rPr sz="1200" dirty="0" err="1"/>
              <a:t>une</a:t>
            </a:r>
            <a:r>
              <a:rPr sz="1200" dirty="0"/>
              <a:t> </a:t>
            </a:r>
            <a:r>
              <a:rPr sz="1200" dirty="0" err="1"/>
              <a:t>liste</a:t>
            </a:r>
            <a:r>
              <a:rPr sz="1200" dirty="0"/>
              <a:t> de </a:t>
            </a:r>
            <a:r>
              <a:rPr sz="1200" dirty="0" err="1"/>
              <a:t>membres</a:t>
            </a:r>
            <a:r>
              <a:rPr sz="1200" dirty="0"/>
              <a:t> de la </a:t>
            </a:r>
            <a:r>
              <a:rPr sz="1200" dirty="0" err="1"/>
              <a:t>famille</a:t>
            </a:r>
            <a:r>
              <a:rPr sz="1200" dirty="0"/>
              <a:t> de </a:t>
            </a:r>
            <a:r>
              <a:rPr sz="1200" dirty="0" err="1"/>
              <a:t>chaque</a:t>
            </a:r>
            <a:r>
              <a:rPr sz="1200" dirty="0"/>
              <a:t> </a:t>
            </a:r>
            <a:r>
              <a:rPr sz="1200" dirty="0" err="1"/>
              <a:t>intervenant</a:t>
            </a:r>
            <a:r>
              <a:rPr sz="1200" dirty="0"/>
              <a:t> </a:t>
            </a:r>
          </a:p>
        </p:txBody>
      </p:sp>
      <p:sp>
        <p:nvSpPr>
          <p:cNvPr id="6" name="Rectangle: Rounded Corners 5">
            <a:extLst>
              <a:ext uri="{FF2B5EF4-FFF2-40B4-BE49-F238E27FC236}">
                <a16:creationId xmlns:a16="http://schemas.microsoft.com/office/drawing/2014/main" id="{A0AB5C58-71F8-4D1F-8076-5EED25E50407}"/>
              </a:ext>
            </a:extLst>
          </p:cNvPr>
          <p:cNvSpPr/>
          <p:nvPr/>
        </p:nvSpPr>
        <p:spPr>
          <a:xfrm>
            <a:off x="4593673" y="2013221"/>
            <a:ext cx="3059999" cy="3788861"/>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285750" indent="-285750" hangingPunct="1">
              <a:spcBef>
                <a:spcPts val="600"/>
              </a:spcBef>
              <a:buClr>
                <a:srgbClr val="649E00"/>
              </a:buClr>
              <a:buFont typeface="Arial" panose="020B0604020202020204" pitchFamily="34" charset="0"/>
              <a:buChar char="•"/>
              <a:defRPr sz="1500" kern="1200">
                <a:solidFill>
                  <a:prstClr val="black"/>
                </a:solidFill>
                <a:latin typeface="Source Sans Pro Regular"/>
              </a:defRPr>
            </a:pPr>
            <a:r>
              <a:rPr sz="1200" dirty="0" err="1"/>
              <a:t>Définir</a:t>
            </a:r>
            <a:r>
              <a:rPr sz="1200" dirty="0"/>
              <a:t> les </a:t>
            </a:r>
            <a:r>
              <a:rPr sz="1200" dirty="0" err="1"/>
              <a:t>rôles</a:t>
            </a:r>
            <a:r>
              <a:rPr sz="1200" dirty="0"/>
              <a:t> et les </a:t>
            </a:r>
            <a:r>
              <a:rPr sz="1200" dirty="0" err="1"/>
              <a:t>responsabilités</a:t>
            </a:r>
            <a:endParaRPr sz="1200" dirty="0"/>
          </a:p>
          <a:p>
            <a:pPr marL="285750" indent="-285750" hangingPunct="1">
              <a:spcBef>
                <a:spcPts val="600"/>
              </a:spcBef>
              <a:buClr>
                <a:srgbClr val="649E00"/>
              </a:buClr>
              <a:buFont typeface="Arial" panose="020B0604020202020204" pitchFamily="34" charset="0"/>
              <a:buChar char="•"/>
              <a:defRPr sz="1500" kern="1200">
                <a:solidFill>
                  <a:prstClr val="black"/>
                </a:solidFill>
                <a:latin typeface="Source Sans Pro Regular"/>
              </a:defRPr>
            </a:pPr>
            <a:r>
              <a:rPr sz="1200" dirty="0" err="1"/>
              <a:t>Organiser</a:t>
            </a:r>
            <a:r>
              <a:rPr sz="1200" dirty="0"/>
              <a:t> </a:t>
            </a:r>
            <a:r>
              <a:rPr sz="1200" dirty="0" err="1"/>
              <a:t>régulièrement</a:t>
            </a:r>
            <a:r>
              <a:rPr sz="1200" dirty="0"/>
              <a:t> des </a:t>
            </a:r>
            <a:r>
              <a:rPr lang="fr-FR" sz="1200" dirty="0"/>
              <a:t>session</a:t>
            </a:r>
            <a:r>
              <a:rPr sz="1200" dirty="0"/>
              <a:t>s </a:t>
            </a:r>
            <a:r>
              <a:rPr sz="1200" dirty="0" err="1"/>
              <a:t>d’information</a:t>
            </a:r>
            <a:r>
              <a:rPr sz="1200" dirty="0"/>
              <a:t> sur la situation </a:t>
            </a:r>
            <a:r>
              <a:rPr sz="1200" dirty="0" err="1"/>
              <a:t>actuelle</a:t>
            </a:r>
            <a:r>
              <a:rPr sz="1200" dirty="0"/>
              <a:t> et les </a:t>
            </a:r>
            <a:r>
              <a:rPr sz="1200" dirty="0" err="1"/>
              <a:t>procédures</a:t>
            </a:r>
            <a:r>
              <a:rPr sz="1200" dirty="0"/>
              <a:t> </a:t>
            </a:r>
            <a:r>
              <a:rPr sz="1200" dirty="0" err="1"/>
              <a:t>en</a:t>
            </a:r>
            <a:r>
              <a:rPr sz="1200" dirty="0"/>
              <a:t> matière de </a:t>
            </a:r>
            <a:r>
              <a:rPr sz="1200" dirty="0" err="1"/>
              <a:t>sécurité</a:t>
            </a:r>
            <a:endParaRPr sz="1200" dirty="0"/>
          </a:p>
          <a:p>
            <a:pPr marL="285750" indent="-285750" hangingPunct="1">
              <a:spcBef>
                <a:spcPts val="600"/>
              </a:spcBef>
              <a:buClr>
                <a:srgbClr val="649E00"/>
              </a:buClr>
              <a:buFont typeface="Arial" panose="020B0604020202020204" pitchFamily="34" charset="0"/>
              <a:buChar char="•"/>
              <a:defRPr sz="1500" kern="1200">
                <a:solidFill>
                  <a:prstClr val="black"/>
                </a:solidFill>
                <a:latin typeface="Source Sans Pro Regular"/>
              </a:defRPr>
            </a:pPr>
            <a:r>
              <a:rPr sz="1200" dirty="0" err="1"/>
              <a:t>Établir</a:t>
            </a:r>
            <a:r>
              <a:rPr sz="1200" dirty="0"/>
              <a:t> un </a:t>
            </a:r>
            <a:r>
              <a:rPr sz="1200" dirty="0" err="1"/>
              <a:t>système</a:t>
            </a:r>
            <a:r>
              <a:rPr sz="1200" dirty="0"/>
              <a:t> de </a:t>
            </a:r>
            <a:r>
              <a:rPr sz="1200" dirty="0" err="1"/>
              <a:t>binôme</a:t>
            </a:r>
            <a:endParaRPr sz="1200" dirty="0"/>
          </a:p>
          <a:p>
            <a:pPr marL="285750" indent="-285750" hangingPunct="1">
              <a:spcBef>
                <a:spcPts val="600"/>
              </a:spcBef>
              <a:buClr>
                <a:srgbClr val="649E00"/>
              </a:buClr>
              <a:buFont typeface="Arial" panose="020B0604020202020204" pitchFamily="34" charset="0"/>
              <a:buChar char="•"/>
              <a:defRPr sz="1500" kern="1200">
                <a:solidFill>
                  <a:prstClr val="black"/>
                </a:solidFill>
                <a:latin typeface="Source Sans Pro Regular"/>
              </a:defRPr>
            </a:pPr>
            <a:r>
              <a:rPr sz="1200" dirty="0" err="1"/>
              <a:t>Alterner</a:t>
            </a:r>
            <a:r>
              <a:rPr sz="1200" dirty="0"/>
              <a:t> </a:t>
            </a:r>
            <a:r>
              <a:rPr sz="1200" dirty="0" err="1"/>
              <a:t>l’exercice</a:t>
            </a:r>
            <a:r>
              <a:rPr sz="1200" dirty="0"/>
              <a:t> de </a:t>
            </a:r>
            <a:r>
              <a:rPr sz="1200" dirty="0" err="1"/>
              <a:t>fonctions</a:t>
            </a:r>
            <a:r>
              <a:rPr sz="1200" dirty="0"/>
              <a:t> </a:t>
            </a:r>
            <a:r>
              <a:rPr sz="1200" dirty="0" err="1"/>
              <a:t>générant</a:t>
            </a:r>
            <a:r>
              <a:rPr sz="1200" dirty="0"/>
              <a:t> peu et beaucoup de stress</a:t>
            </a:r>
          </a:p>
          <a:p>
            <a:pPr marL="285750" indent="-285750" hangingPunct="1">
              <a:spcBef>
                <a:spcPts val="600"/>
              </a:spcBef>
              <a:buClr>
                <a:srgbClr val="649E00"/>
              </a:buClr>
              <a:buFont typeface="Arial" panose="020B0604020202020204" pitchFamily="34" charset="0"/>
              <a:buChar char="•"/>
              <a:defRPr sz="1500" kern="1200">
                <a:solidFill>
                  <a:prstClr val="black"/>
                </a:solidFill>
                <a:latin typeface="Source Sans Pro Regular"/>
              </a:defRPr>
            </a:pPr>
            <a:r>
              <a:rPr sz="1200" dirty="0" err="1"/>
              <a:t>Aménager</a:t>
            </a:r>
            <a:r>
              <a:rPr sz="1200" dirty="0"/>
              <a:t> des </a:t>
            </a:r>
            <a:r>
              <a:rPr sz="1200" dirty="0" err="1"/>
              <a:t>horaires</a:t>
            </a:r>
            <a:r>
              <a:rPr sz="1200" dirty="0"/>
              <a:t> </a:t>
            </a:r>
            <a:r>
              <a:rPr sz="1200" dirty="0" err="1"/>
              <a:t>souples</a:t>
            </a:r>
            <a:r>
              <a:rPr sz="1200" dirty="0"/>
              <a:t> et </a:t>
            </a:r>
            <a:r>
              <a:rPr sz="1200" dirty="0" err="1"/>
              <a:t>prévoir</a:t>
            </a:r>
            <a:r>
              <a:rPr sz="1200" dirty="0"/>
              <a:t> des pauses </a:t>
            </a:r>
            <a:r>
              <a:rPr sz="1200" dirty="0" err="1"/>
              <a:t>régulières</a:t>
            </a:r>
            <a:endParaRPr sz="1200" dirty="0"/>
          </a:p>
          <a:p>
            <a:pPr marL="285750" indent="-285750" hangingPunct="1">
              <a:spcBef>
                <a:spcPts val="600"/>
              </a:spcBef>
              <a:buClr>
                <a:srgbClr val="649E00"/>
              </a:buClr>
              <a:buFont typeface="Arial" panose="020B0604020202020204" pitchFamily="34" charset="0"/>
              <a:buChar char="•"/>
              <a:defRPr sz="1500" kern="1200">
                <a:solidFill>
                  <a:prstClr val="black"/>
                </a:solidFill>
                <a:latin typeface="Source Sans Pro Regular"/>
              </a:defRPr>
            </a:pPr>
            <a:r>
              <a:rPr sz="1200" dirty="0" err="1"/>
              <a:t>Fournir</a:t>
            </a:r>
            <a:r>
              <a:rPr sz="1200" dirty="0"/>
              <a:t> des conditions de vie, de travail et de transport </a:t>
            </a:r>
            <a:r>
              <a:rPr sz="1200" dirty="0" err="1"/>
              <a:t>adéquates</a:t>
            </a:r>
            <a:endParaRPr sz="1200" dirty="0"/>
          </a:p>
        </p:txBody>
      </p:sp>
      <p:sp>
        <p:nvSpPr>
          <p:cNvPr id="7" name="Rectangle: Rounded Corners 6">
            <a:extLst>
              <a:ext uri="{FF2B5EF4-FFF2-40B4-BE49-F238E27FC236}">
                <a16:creationId xmlns:a16="http://schemas.microsoft.com/office/drawing/2014/main" id="{C3CB77A9-D3E5-42F2-8770-A36AD6FCD52C}"/>
              </a:ext>
            </a:extLst>
          </p:cNvPr>
          <p:cNvSpPr/>
          <p:nvPr/>
        </p:nvSpPr>
        <p:spPr>
          <a:xfrm>
            <a:off x="8269030" y="1896924"/>
            <a:ext cx="3060000" cy="4043949"/>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285750" indent="-285750" hangingPunct="1">
              <a:spcBef>
                <a:spcPts val="600"/>
              </a:spcBef>
              <a:buClr>
                <a:srgbClr val="649E00"/>
              </a:buClr>
              <a:buFont typeface="Arial" panose="020B0604020202020204" pitchFamily="34" charset="0"/>
              <a:buChar char="•"/>
              <a:defRPr sz="1500" kern="1200">
                <a:solidFill>
                  <a:prstClr val="black"/>
                </a:solidFill>
                <a:latin typeface="Source Sans Pro Regular"/>
              </a:defRPr>
            </a:pPr>
            <a:r>
              <a:rPr sz="1200" dirty="0"/>
              <a:t>Accorder du temps de </a:t>
            </a:r>
            <a:r>
              <a:rPr sz="1200" dirty="0" err="1"/>
              <a:t>récupération</a:t>
            </a:r>
            <a:r>
              <a:rPr sz="1200" dirty="0"/>
              <a:t> aux </a:t>
            </a:r>
            <a:r>
              <a:rPr sz="1200" dirty="0" err="1"/>
              <a:t>intervenants</a:t>
            </a:r>
            <a:r>
              <a:rPr sz="1200" dirty="0"/>
              <a:t> qui </a:t>
            </a:r>
            <a:r>
              <a:rPr sz="1200" dirty="0" err="1"/>
              <a:t>ont</a:t>
            </a:r>
            <a:r>
              <a:rPr sz="1200" dirty="0"/>
              <a:t> </a:t>
            </a:r>
            <a:r>
              <a:rPr sz="1200" dirty="0" err="1"/>
              <a:t>subi</a:t>
            </a:r>
            <a:r>
              <a:rPr sz="1200" dirty="0"/>
              <a:t> un </a:t>
            </a:r>
            <a:r>
              <a:rPr sz="1200" dirty="0" err="1"/>
              <a:t>traumatisme</a:t>
            </a:r>
            <a:r>
              <a:rPr sz="1200" dirty="0"/>
              <a:t> </a:t>
            </a:r>
            <a:r>
              <a:rPr sz="1200" dirty="0" err="1"/>
              <a:t>ou</a:t>
            </a:r>
            <a:r>
              <a:rPr sz="1200" dirty="0"/>
              <a:t> </a:t>
            </a:r>
            <a:r>
              <a:rPr sz="1200" dirty="0" err="1"/>
              <a:t>une</a:t>
            </a:r>
            <a:r>
              <a:rPr sz="1200" dirty="0"/>
              <a:t> </a:t>
            </a:r>
            <a:r>
              <a:rPr sz="1200" dirty="0" err="1"/>
              <a:t>perte</a:t>
            </a:r>
            <a:endParaRPr sz="1200" dirty="0"/>
          </a:p>
          <a:p>
            <a:pPr marL="285750" indent="-285750" hangingPunct="1">
              <a:spcBef>
                <a:spcPts val="600"/>
              </a:spcBef>
              <a:buClr>
                <a:srgbClr val="649E00"/>
              </a:buClr>
              <a:buFont typeface="Arial" panose="020B0604020202020204" pitchFamily="34" charset="0"/>
              <a:buChar char="•"/>
            </a:pPr>
            <a:endParaRPr sz="1200" kern="1200" dirty="0">
              <a:solidFill>
                <a:prstClr val="black"/>
              </a:solidFill>
              <a:latin typeface="Source Sans Pro Regular"/>
            </a:endParaRPr>
          </a:p>
          <a:p>
            <a:pPr marL="285750" indent="-285750" hangingPunct="1">
              <a:spcBef>
                <a:spcPts val="600"/>
              </a:spcBef>
              <a:buClr>
                <a:srgbClr val="649E00"/>
              </a:buClr>
              <a:buFont typeface="Arial" panose="020B0604020202020204" pitchFamily="34" charset="0"/>
              <a:buChar char="•"/>
              <a:defRPr sz="1500" kern="1200">
                <a:solidFill>
                  <a:prstClr val="black"/>
                </a:solidFill>
                <a:latin typeface="Source Sans Pro Regular"/>
              </a:defRPr>
            </a:pPr>
            <a:r>
              <a:rPr sz="1200" dirty="0" err="1"/>
              <a:t>Conseiller</a:t>
            </a:r>
            <a:r>
              <a:rPr sz="1200" dirty="0"/>
              <a:t> les </a:t>
            </a:r>
            <a:r>
              <a:rPr sz="1200" dirty="0" err="1"/>
              <a:t>intervenants</a:t>
            </a:r>
            <a:r>
              <a:rPr sz="1200" dirty="0"/>
              <a:t> sans les </a:t>
            </a:r>
            <a:r>
              <a:rPr sz="1200" dirty="0" err="1"/>
              <a:t>stigmatiser</a:t>
            </a:r>
            <a:endParaRPr sz="1200" dirty="0"/>
          </a:p>
          <a:p>
            <a:pPr marL="285750" indent="-285750" hangingPunct="1">
              <a:spcBef>
                <a:spcPts val="600"/>
              </a:spcBef>
              <a:buClr>
                <a:srgbClr val="649E00"/>
              </a:buClr>
              <a:buFont typeface="Arial" panose="020B0604020202020204" pitchFamily="34" charset="0"/>
              <a:buChar char="•"/>
            </a:pPr>
            <a:endParaRPr sz="1200" kern="1200" dirty="0">
              <a:solidFill>
                <a:prstClr val="black"/>
              </a:solidFill>
              <a:latin typeface="Source Sans Pro Regular"/>
            </a:endParaRPr>
          </a:p>
          <a:p>
            <a:pPr marL="285750" indent="-285750" hangingPunct="1">
              <a:spcBef>
                <a:spcPts val="600"/>
              </a:spcBef>
              <a:buClr>
                <a:srgbClr val="649E00"/>
              </a:buClr>
              <a:buFont typeface="Arial" panose="020B0604020202020204" pitchFamily="34" charset="0"/>
              <a:buChar char="•"/>
              <a:defRPr sz="1500" kern="1200">
                <a:solidFill>
                  <a:prstClr val="black"/>
                </a:solidFill>
                <a:latin typeface="Source Sans Pro Regular"/>
              </a:defRPr>
            </a:pPr>
            <a:r>
              <a:rPr sz="1200" dirty="0" err="1"/>
              <a:t>Organiser</a:t>
            </a:r>
            <a:r>
              <a:rPr sz="1200" dirty="0"/>
              <a:t> des </a:t>
            </a:r>
            <a:r>
              <a:rPr sz="1200" dirty="0" err="1"/>
              <a:t>entrevues</a:t>
            </a:r>
            <a:r>
              <a:rPr sz="1200" dirty="0"/>
              <a:t> de </a:t>
            </a:r>
            <a:r>
              <a:rPr sz="1200" dirty="0" err="1"/>
              <a:t>départ</a:t>
            </a:r>
            <a:r>
              <a:rPr sz="1200" dirty="0"/>
              <a:t> </a:t>
            </a:r>
            <a:r>
              <a:rPr sz="1200" dirty="0" err="1"/>
              <a:t>afin</a:t>
            </a:r>
            <a:r>
              <a:rPr sz="1200" dirty="0"/>
              <a:t> </a:t>
            </a:r>
            <a:r>
              <a:rPr sz="1200" dirty="0" err="1"/>
              <a:t>d’aider</a:t>
            </a:r>
            <a:r>
              <a:rPr sz="1200" dirty="0"/>
              <a:t> les </a:t>
            </a:r>
            <a:r>
              <a:rPr sz="1200" dirty="0" err="1"/>
              <a:t>intervenants</a:t>
            </a:r>
            <a:r>
              <a:rPr sz="1200" dirty="0"/>
              <a:t> à </a:t>
            </a:r>
            <a:r>
              <a:rPr sz="1200" dirty="0" err="1"/>
              <a:t>tirer</a:t>
            </a:r>
            <a:r>
              <a:rPr sz="1200" dirty="0"/>
              <a:t> les </a:t>
            </a:r>
            <a:r>
              <a:rPr sz="1200" dirty="0" err="1"/>
              <a:t>enseignements</a:t>
            </a:r>
            <a:r>
              <a:rPr sz="1200" dirty="0"/>
              <a:t> de </a:t>
            </a:r>
            <a:r>
              <a:rPr sz="1200" dirty="0" err="1"/>
              <a:t>leur</a:t>
            </a:r>
            <a:r>
              <a:rPr sz="1200" dirty="0"/>
              <a:t> </a:t>
            </a:r>
            <a:r>
              <a:rPr sz="1200" dirty="0" err="1"/>
              <a:t>expérience</a:t>
            </a:r>
            <a:endParaRPr sz="1200" dirty="0"/>
          </a:p>
          <a:p>
            <a:pPr marL="285750" indent="-285750" hangingPunct="1">
              <a:spcBef>
                <a:spcPts val="600"/>
              </a:spcBef>
              <a:buClr>
                <a:srgbClr val="649E00"/>
              </a:buClr>
              <a:buFont typeface="Arial" panose="020B0604020202020204" pitchFamily="34" charset="0"/>
              <a:buChar char="•"/>
            </a:pPr>
            <a:endParaRPr sz="1200" kern="1200" dirty="0">
              <a:solidFill>
                <a:prstClr val="black"/>
              </a:solidFill>
              <a:latin typeface="Source Sans Pro Regular"/>
            </a:endParaRPr>
          </a:p>
        </p:txBody>
      </p:sp>
      <p:sp>
        <p:nvSpPr>
          <p:cNvPr id="8" name="Rectangle: Rounded Corners 7">
            <a:extLst>
              <a:ext uri="{FF2B5EF4-FFF2-40B4-BE49-F238E27FC236}">
                <a16:creationId xmlns:a16="http://schemas.microsoft.com/office/drawing/2014/main" id="{24EC138D-FDEE-4D77-A4AD-9AAC94E877EF}"/>
              </a:ext>
            </a:extLst>
          </p:cNvPr>
          <p:cNvSpPr/>
          <p:nvPr/>
        </p:nvSpPr>
        <p:spPr>
          <a:xfrm>
            <a:off x="918318" y="1511506"/>
            <a:ext cx="3059999" cy="483490"/>
          </a:xfrm>
          <a:prstGeom prst="roundRect">
            <a:avLst/>
          </a:prstGeom>
          <a:solidFill>
            <a:srgbClr val="001F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hangingPunct="1">
              <a:defRPr sz="2000" b="1" kern="1200">
                <a:solidFill>
                  <a:prstClr val="white"/>
                </a:solidFill>
              </a:defRPr>
            </a:pPr>
            <a:r>
              <a:rPr dirty="0"/>
              <a:t>Avant le </a:t>
            </a:r>
            <a:r>
              <a:rPr dirty="0" err="1"/>
              <a:t>déploiement</a:t>
            </a:r>
            <a:endParaRPr dirty="0"/>
          </a:p>
        </p:txBody>
      </p:sp>
      <p:sp>
        <p:nvSpPr>
          <p:cNvPr id="9" name="Rectangle: Rounded Corners 8">
            <a:extLst>
              <a:ext uri="{FF2B5EF4-FFF2-40B4-BE49-F238E27FC236}">
                <a16:creationId xmlns:a16="http://schemas.microsoft.com/office/drawing/2014/main" id="{D84AF044-6B50-42D6-83B6-1EE8BA973A19}"/>
              </a:ext>
            </a:extLst>
          </p:cNvPr>
          <p:cNvSpPr/>
          <p:nvPr/>
        </p:nvSpPr>
        <p:spPr>
          <a:xfrm>
            <a:off x="4583735" y="1529731"/>
            <a:ext cx="3059999" cy="483490"/>
          </a:xfrm>
          <a:prstGeom prst="roundRect">
            <a:avLst/>
          </a:prstGeom>
          <a:solidFill>
            <a:srgbClr val="A1010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hangingPunct="1">
              <a:defRPr sz="2000" b="1" kern="1200">
                <a:solidFill>
                  <a:prstClr val="white"/>
                </a:solidFill>
              </a:defRPr>
            </a:pPr>
            <a:r>
              <a:rPr dirty="0"/>
              <a:t>Pendant le </a:t>
            </a:r>
            <a:r>
              <a:rPr dirty="0" err="1"/>
              <a:t>déploiement</a:t>
            </a:r>
            <a:endParaRPr dirty="0"/>
          </a:p>
        </p:txBody>
      </p:sp>
      <p:sp>
        <p:nvSpPr>
          <p:cNvPr id="10" name="Rectangle: Rounded Corners 9">
            <a:extLst>
              <a:ext uri="{FF2B5EF4-FFF2-40B4-BE49-F238E27FC236}">
                <a16:creationId xmlns:a16="http://schemas.microsoft.com/office/drawing/2014/main" id="{4696A3D1-2FE5-4EDD-B90A-499B043875AC}"/>
              </a:ext>
            </a:extLst>
          </p:cNvPr>
          <p:cNvSpPr/>
          <p:nvPr/>
        </p:nvSpPr>
        <p:spPr>
          <a:xfrm>
            <a:off x="8249149" y="1509005"/>
            <a:ext cx="3059999" cy="483490"/>
          </a:xfrm>
          <a:prstGeom prst="roundRect">
            <a:avLst/>
          </a:prstGeom>
          <a:solidFill>
            <a:srgbClr val="649E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hangingPunct="1">
              <a:defRPr sz="2000" b="1" kern="1200">
                <a:solidFill>
                  <a:prstClr val="white"/>
                </a:solidFill>
              </a:defRPr>
            </a:pPr>
            <a:r>
              <a:rPr dirty="0"/>
              <a:t>Après le </a:t>
            </a:r>
            <a:r>
              <a:rPr dirty="0" err="1"/>
              <a:t>déploiement</a:t>
            </a:r>
            <a:endParaRPr dirty="0"/>
          </a:p>
        </p:txBody>
      </p:sp>
      <p:sp>
        <p:nvSpPr>
          <p:cNvPr id="15" name="Rectangle 14"/>
          <p:cNvSpPr/>
          <p:nvPr/>
        </p:nvSpPr>
        <p:spPr>
          <a:xfrm>
            <a:off x="376017" y="5836506"/>
            <a:ext cx="11495312" cy="523220"/>
          </a:xfrm>
          <a:prstGeom prst="rect">
            <a:avLst/>
          </a:prstGeom>
          <a:solidFill>
            <a:srgbClr val="A1010D"/>
          </a:solidFill>
        </p:spPr>
        <p:txBody>
          <a:bodyPr wrap="square" lIns="91440" tIns="45720" rIns="91440" bIns="45720" anchor="t">
            <a:spAutoFit/>
          </a:bodyPr>
          <a:lstStyle/>
          <a:p>
            <a:pPr algn="ctr">
              <a:defRPr sz="1400" b="1" kern="1200">
                <a:solidFill>
                  <a:schemeClr val="bg1"/>
                </a:solidFill>
                <a:latin typeface="Source Sans Pro Regular"/>
                <a:ea typeface="+mn-ea"/>
                <a:cs typeface="+mn-cs"/>
              </a:defRPr>
            </a:pPr>
            <a:r>
              <a:rPr dirty="0"/>
              <a:t>La formation sur le bien-</a:t>
            </a:r>
            <a:r>
              <a:rPr dirty="0" err="1"/>
              <a:t>être</a:t>
            </a:r>
            <a:r>
              <a:rPr dirty="0"/>
              <a:t> </a:t>
            </a:r>
            <a:r>
              <a:rPr dirty="0" err="1"/>
              <a:t>proposée</a:t>
            </a:r>
            <a:r>
              <a:rPr dirty="0"/>
              <a:t> aux </a:t>
            </a:r>
            <a:r>
              <a:rPr dirty="0" err="1"/>
              <a:t>membres</a:t>
            </a:r>
            <a:r>
              <a:rPr dirty="0"/>
              <a:t> des EIR doit </a:t>
            </a:r>
            <a:r>
              <a:rPr dirty="0" err="1"/>
              <a:t>couvrir</a:t>
            </a:r>
            <a:r>
              <a:rPr dirty="0"/>
              <a:t> : les premiers secours </a:t>
            </a:r>
            <a:r>
              <a:rPr dirty="0" err="1"/>
              <a:t>psychologiques</a:t>
            </a:r>
            <a:r>
              <a:rPr dirty="0"/>
              <a:t>, la gestion du stress et de la fatigue, le travail </a:t>
            </a:r>
            <a:r>
              <a:rPr dirty="0" err="1"/>
              <a:t>en</a:t>
            </a:r>
            <a:r>
              <a:rPr dirty="0"/>
              <a:t> équipe, la santé et la </a:t>
            </a:r>
            <a:r>
              <a:rPr dirty="0" err="1"/>
              <a:t>sécurité</a:t>
            </a:r>
            <a:endParaRPr dirty="0"/>
          </a:p>
        </p:txBody>
      </p:sp>
      <p:sp>
        <p:nvSpPr>
          <p:cNvPr id="12" name="Slide Number Placeholder 5"/>
          <p:cNvSpPr txBox="1">
            <a:spLocks/>
          </p:cNvSpPr>
          <p:nvPr/>
        </p:nvSpPr>
        <p:spPr>
          <a:xfrm>
            <a:off x="11871329" y="6527531"/>
            <a:ext cx="315474" cy="330469"/>
          </a:xfrm>
          <a:prstGeom prst="rect">
            <a:avLst/>
          </a:prstGeom>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9pPr>
          </a:lstStyle>
          <a:p>
            <a:pPr>
              <a:defRPr sz="1000">
                <a:solidFill>
                  <a:schemeClr val="tx1">
                    <a:lumMod val="50000"/>
                    <a:lumOff val="50000"/>
                  </a:schemeClr>
                </a:solidFill>
              </a:defRPr>
            </a:pPr>
            <a:r>
              <a:t>14</a:t>
            </a:r>
          </a:p>
        </p:txBody>
      </p:sp>
    </p:spTree>
    <p:extLst>
      <p:ext uri="{BB962C8B-B14F-4D97-AF65-F5344CB8AC3E}">
        <p14:creationId xmlns:p14="http://schemas.microsoft.com/office/powerpoint/2010/main" val="2094026619"/>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1D3A5C31-B449-4777-8786-2620090801B8}"/>
              </a:ext>
            </a:extLst>
          </p:cNvPr>
          <p:cNvSpPr txBox="1">
            <a:spLocks/>
          </p:cNvSpPr>
          <p:nvPr/>
        </p:nvSpPr>
        <p:spPr>
          <a:xfrm>
            <a:off x="0" y="18329"/>
            <a:ext cx="10972800" cy="1143000"/>
          </a:xfrm>
          <a:prstGeom prst="rect">
            <a:avLst/>
          </a:prstGeom>
        </p:spPr>
        <p:txBody>
          <a:bodyPr lIns="91440" tIns="45720" rIns="91440" bIns="45720" anchor="t"/>
          <a:lstStyle>
            <a:lvl1pPr algn="ctr" rtl="0" eaLnBrk="0" fontAlgn="base" hangingPunct="0">
              <a:spcBef>
                <a:spcPct val="0"/>
              </a:spcBef>
              <a:spcAft>
                <a:spcPct val="0"/>
              </a:spcAft>
              <a:defRPr sz="3840" b="1" kern="1200">
                <a:solidFill>
                  <a:srgbClr val="002060"/>
                </a:solidFill>
                <a:latin typeface="Arial" pitchFamily="34" charset="0"/>
                <a:ea typeface="+mj-ea"/>
                <a:cs typeface="Arial" pitchFamily="34" charset="0"/>
              </a:defRPr>
            </a:lvl1pPr>
            <a:lvl2pPr algn="ctr" rtl="0" eaLnBrk="0" fontAlgn="base" hangingPunct="0">
              <a:spcBef>
                <a:spcPct val="0"/>
              </a:spcBef>
              <a:spcAft>
                <a:spcPct val="0"/>
              </a:spcAft>
              <a:defRPr sz="5280">
                <a:solidFill>
                  <a:srgbClr val="632523"/>
                </a:solidFill>
                <a:latin typeface="Arial" charset="0"/>
                <a:cs typeface="Arial" charset="0"/>
              </a:defRPr>
            </a:lvl2pPr>
            <a:lvl3pPr algn="ctr" rtl="0" eaLnBrk="0" fontAlgn="base" hangingPunct="0">
              <a:spcBef>
                <a:spcPct val="0"/>
              </a:spcBef>
              <a:spcAft>
                <a:spcPct val="0"/>
              </a:spcAft>
              <a:defRPr sz="5280">
                <a:solidFill>
                  <a:srgbClr val="632523"/>
                </a:solidFill>
                <a:latin typeface="Arial" charset="0"/>
                <a:cs typeface="Arial" charset="0"/>
              </a:defRPr>
            </a:lvl3pPr>
            <a:lvl4pPr algn="ctr" rtl="0" eaLnBrk="0" fontAlgn="base" hangingPunct="0">
              <a:spcBef>
                <a:spcPct val="0"/>
              </a:spcBef>
              <a:spcAft>
                <a:spcPct val="0"/>
              </a:spcAft>
              <a:defRPr sz="5280">
                <a:solidFill>
                  <a:srgbClr val="632523"/>
                </a:solidFill>
                <a:latin typeface="Arial" charset="0"/>
                <a:cs typeface="Arial" charset="0"/>
              </a:defRPr>
            </a:lvl4pPr>
            <a:lvl5pPr algn="ctr" rtl="0" eaLnBrk="0" fontAlgn="base" hangingPunct="0">
              <a:spcBef>
                <a:spcPct val="0"/>
              </a:spcBef>
              <a:spcAft>
                <a:spcPct val="0"/>
              </a:spcAft>
              <a:defRPr sz="5280">
                <a:solidFill>
                  <a:srgbClr val="632523"/>
                </a:solidFill>
                <a:latin typeface="Arial" charset="0"/>
                <a:cs typeface="Arial" charset="0"/>
              </a:defRPr>
            </a:lvl5pPr>
            <a:lvl6pPr marL="548640" algn="ctr" rtl="0" fontAlgn="base">
              <a:spcBef>
                <a:spcPct val="0"/>
              </a:spcBef>
              <a:spcAft>
                <a:spcPct val="0"/>
              </a:spcAft>
              <a:defRPr sz="5280">
                <a:solidFill>
                  <a:srgbClr val="632523"/>
                </a:solidFill>
                <a:latin typeface="Arial" charset="0"/>
                <a:cs typeface="Arial" charset="0"/>
              </a:defRPr>
            </a:lvl6pPr>
            <a:lvl7pPr marL="1097280" algn="ctr" rtl="0" fontAlgn="base">
              <a:spcBef>
                <a:spcPct val="0"/>
              </a:spcBef>
              <a:spcAft>
                <a:spcPct val="0"/>
              </a:spcAft>
              <a:defRPr sz="5280">
                <a:solidFill>
                  <a:srgbClr val="632523"/>
                </a:solidFill>
                <a:latin typeface="Arial" charset="0"/>
                <a:cs typeface="Arial" charset="0"/>
              </a:defRPr>
            </a:lvl7pPr>
            <a:lvl8pPr marL="1645920" algn="ctr" rtl="0" fontAlgn="base">
              <a:spcBef>
                <a:spcPct val="0"/>
              </a:spcBef>
              <a:spcAft>
                <a:spcPct val="0"/>
              </a:spcAft>
              <a:defRPr sz="5280">
                <a:solidFill>
                  <a:srgbClr val="632523"/>
                </a:solidFill>
                <a:latin typeface="Arial" charset="0"/>
                <a:cs typeface="Arial" charset="0"/>
              </a:defRPr>
            </a:lvl8pPr>
            <a:lvl9pPr marL="2194560" algn="ctr" rtl="0" fontAlgn="base">
              <a:spcBef>
                <a:spcPct val="0"/>
              </a:spcBef>
              <a:spcAft>
                <a:spcPct val="0"/>
              </a:spcAft>
              <a:defRPr sz="5280">
                <a:solidFill>
                  <a:srgbClr val="632523"/>
                </a:solidFill>
                <a:latin typeface="Arial" charset="0"/>
                <a:cs typeface="Arial" charset="0"/>
              </a:defRPr>
            </a:lvl9pPr>
          </a:lstStyle>
          <a:p>
            <a:pPr algn="l">
              <a:defRPr sz="3200">
                <a:solidFill>
                  <a:schemeClr val="bg1"/>
                </a:solidFill>
                <a:latin typeface="Source Sans Pro"/>
                <a:ea typeface="Source Sans Pro"/>
                <a:cs typeface="Arial"/>
              </a:defRPr>
            </a:pPr>
            <a:r>
              <a:t>7.1.2 Rôle des gestionnaires des EIR en matière de SST</a:t>
            </a:r>
          </a:p>
        </p:txBody>
      </p:sp>
      <p:sp>
        <p:nvSpPr>
          <p:cNvPr id="5" name="Rectangle 4"/>
          <p:cNvSpPr/>
          <p:nvPr/>
        </p:nvSpPr>
        <p:spPr>
          <a:xfrm>
            <a:off x="76200" y="813137"/>
            <a:ext cx="11848327" cy="707886"/>
          </a:xfrm>
          <a:prstGeom prst="rect">
            <a:avLst/>
          </a:prstGeom>
        </p:spPr>
        <p:txBody>
          <a:bodyPr wrap="square" lIns="91440" tIns="45720" rIns="91440" bIns="45720" anchor="t">
            <a:spAutoFit/>
          </a:bodyPr>
          <a:lstStyle/>
          <a:p>
            <a:pPr hangingPunct="1">
              <a:defRPr sz="2400" b="1" kern="1200">
                <a:solidFill>
                  <a:srgbClr val="A1010D"/>
                </a:solidFill>
                <a:latin typeface="Source Sans Pro Regular"/>
                <a:cs typeface="Arial"/>
              </a:defRPr>
            </a:pPr>
            <a:r>
              <a:rPr sz="2000" dirty="0"/>
              <a:t>Les </a:t>
            </a:r>
            <a:r>
              <a:rPr sz="2000" dirty="0" err="1"/>
              <a:t>gestionnaires</a:t>
            </a:r>
            <a:r>
              <a:rPr sz="2000" dirty="0"/>
              <a:t> des EIR </a:t>
            </a:r>
            <a:r>
              <a:rPr sz="2000" dirty="0" err="1"/>
              <a:t>doivent</a:t>
            </a:r>
            <a:r>
              <a:rPr sz="2000" dirty="0"/>
              <a:t> </a:t>
            </a:r>
            <a:r>
              <a:rPr sz="2000" dirty="0" err="1"/>
              <a:t>sʼefforcer</a:t>
            </a:r>
            <a:r>
              <a:rPr sz="2000" dirty="0"/>
              <a:t> de </a:t>
            </a:r>
            <a:r>
              <a:rPr sz="2000" dirty="0" err="1"/>
              <a:t>prévenir</a:t>
            </a:r>
            <a:r>
              <a:rPr sz="2000" dirty="0"/>
              <a:t> le stress psychosocial et </a:t>
            </a:r>
            <a:r>
              <a:rPr sz="2000" dirty="0" err="1"/>
              <a:t>dʼaider</a:t>
            </a:r>
            <a:r>
              <a:rPr sz="2000" dirty="0"/>
              <a:t> les </a:t>
            </a:r>
            <a:r>
              <a:rPr sz="2000" dirty="0" err="1"/>
              <a:t>intervenants</a:t>
            </a:r>
            <a:r>
              <a:rPr sz="2000" dirty="0"/>
              <a:t> à le </a:t>
            </a:r>
            <a:r>
              <a:rPr sz="2000" dirty="0" err="1"/>
              <a:t>maîtriser</a:t>
            </a:r>
            <a:r>
              <a:rPr sz="2000" dirty="0"/>
              <a:t>, et </a:t>
            </a:r>
            <a:r>
              <a:rPr sz="2000" dirty="0" err="1"/>
              <a:t>doivent</a:t>
            </a:r>
            <a:r>
              <a:rPr sz="2000" dirty="0"/>
              <a:t> pour </a:t>
            </a:r>
            <a:r>
              <a:rPr sz="2000" dirty="0" err="1"/>
              <a:t>cela</a:t>
            </a:r>
            <a:r>
              <a:rPr sz="2000" dirty="0"/>
              <a:t> : </a:t>
            </a:r>
          </a:p>
        </p:txBody>
      </p:sp>
      <p:sp>
        <p:nvSpPr>
          <p:cNvPr id="2" name="TextBox 1">
            <a:extLst>
              <a:ext uri="{FF2B5EF4-FFF2-40B4-BE49-F238E27FC236}">
                <a16:creationId xmlns:a16="http://schemas.microsoft.com/office/drawing/2014/main" id="{5EC1B66F-3B96-648A-C946-30645C2E6D6B}"/>
              </a:ext>
            </a:extLst>
          </p:cNvPr>
          <p:cNvSpPr txBox="1"/>
          <p:nvPr/>
        </p:nvSpPr>
        <p:spPr>
          <a:xfrm>
            <a:off x="747304" y="1805241"/>
            <a:ext cx="10732392" cy="3962623"/>
          </a:xfrm>
          <a:prstGeom prst="rect">
            <a:avLst/>
          </a:prstGeom>
          <a:noFill/>
        </p:spPr>
        <p:txBody>
          <a:bodyPr wrap="square" lIns="91440" tIns="45720" rIns="91440" bIns="45720" anchor="t">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9pPr>
          </a:lstStyle>
          <a:p>
            <a:pPr marL="342900" indent="-342900" defTabSz="289320">
              <a:lnSpc>
                <a:spcPct val="90000"/>
              </a:lnSpc>
              <a:spcBef>
                <a:spcPts val="300"/>
              </a:spcBef>
              <a:buClr>
                <a:srgbClr val="65A000"/>
              </a:buClr>
              <a:buFont typeface="Arial" panose="020B0604020202020204" pitchFamily="34" charset="0"/>
              <a:buChar char="•"/>
              <a:defRPr sz="2400">
                <a:sym typeface="Source Sans Pro Regular"/>
              </a:defRPr>
            </a:pPr>
            <a:r>
              <a:rPr sz="2000" dirty="0" err="1">
                <a:ea typeface="+mj-lt"/>
                <a:cs typeface="+mj-lt"/>
              </a:rPr>
              <a:t>Détecter</a:t>
            </a:r>
            <a:r>
              <a:rPr sz="2000" dirty="0">
                <a:ea typeface="+mj-lt"/>
                <a:cs typeface="+mj-lt"/>
              </a:rPr>
              <a:t> et </a:t>
            </a:r>
            <a:r>
              <a:rPr sz="2000" dirty="0" err="1">
                <a:ea typeface="+mj-lt"/>
                <a:cs typeface="+mj-lt"/>
              </a:rPr>
              <a:t>suivre</a:t>
            </a:r>
            <a:r>
              <a:rPr sz="2000" dirty="0">
                <a:ea typeface="+mj-lt"/>
                <a:cs typeface="+mj-lt"/>
              </a:rPr>
              <a:t> les </a:t>
            </a:r>
            <a:r>
              <a:rPr sz="2000" dirty="0" err="1">
                <a:ea typeface="+mj-lt"/>
                <a:cs typeface="+mj-lt"/>
              </a:rPr>
              <a:t>symptômes</a:t>
            </a:r>
            <a:r>
              <a:rPr sz="2000" dirty="0">
                <a:ea typeface="+mj-lt"/>
                <a:cs typeface="+mj-lt"/>
              </a:rPr>
              <a:t> </a:t>
            </a:r>
            <a:r>
              <a:rPr sz="2000" dirty="0" err="1">
                <a:ea typeface="+mj-lt"/>
                <a:cs typeface="+mj-lt"/>
              </a:rPr>
              <a:t>d'épuisement</a:t>
            </a:r>
            <a:r>
              <a:rPr sz="2000" dirty="0">
                <a:ea typeface="+mj-lt"/>
                <a:cs typeface="+mj-lt"/>
              </a:rPr>
              <a:t> </a:t>
            </a:r>
            <a:r>
              <a:rPr sz="2000" dirty="0" err="1">
                <a:ea typeface="+mj-lt"/>
                <a:cs typeface="+mj-lt"/>
              </a:rPr>
              <a:t>professionnel</a:t>
            </a:r>
            <a:r>
              <a:rPr sz="2000" dirty="0">
                <a:ea typeface="+mj-lt"/>
                <a:cs typeface="+mj-lt"/>
              </a:rPr>
              <a:t> :</a:t>
            </a:r>
            <a:r>
              <a:rPr sz="2000" dirty="0">
                <a:solidFill>
                  <a:schemeClr val="tx1"/>
                </a:solidFill>
                <a:latin typeface="Calibri"/>
                <a:ea typeface="Source Sans Pro Regular"/>
              </a:rPr>
              <a:t> </a:t>
            </a:r>
            <a:r>
              <a:rPr sz="2000" dirty="0" err="1">
                <a:solidFill>
                  <a:schemeClr val="tx1"/>
                </a:solidFill>
                <a:latin typeface="Source Sans Pro Regular"/>
                <a:ea typeface="Source Sans Pro Regular"/>
              </a:rPr>
              <a:t>changements</a:t>
            </a:r>
            <a:r>
              <a:rPr sz="2000" dirty="0">
                <a:solidFill>
                  <a:schemeClr val="tx1"/>
                </a:solidFill>
                <a:latin typeface="Source Sans Pro Regular"/>
                <a:ea typeface="Source Sans Pro Regular"/>
              </a:rPr>
              <a:t> de </a:t>
            </a:r>
            <a:r>
              <a:rPr sz="2000" dirty="0" err="1">
                <a:solidFill>
                  <a:schemeClr val="tx1"/>
                </a:solidFill>
                <a:latin typeface="Source Sans Pro Regular"/>
                <a:ea typeface="Source Sans Pro Regular"/>
              </a:rPr>
              <a:t>comportement</a:t>
            </a:r>
            <a:r>
              <a:rPr sz="2000" dirty="0">
                <a:solidFill>
                  <a:schemeClr val="tx1"/>
                </a:solidFill>
                <a:latin typeface="Source Sans Pro Regular"/>
                <a:ea typeface="Source Sans Pro Regular"/>
              </a:rPr>
              <a:t> (</a:t>
            </a:r>
            <a:r>
              <a:rPr sz="2000" dirty="0" err="1">
                <a:solidFill>
                  <a:schemeClr val="tx1"/>
                </a:solidFill>
                <a:latin typeface="Source Sans Pro Regular"/>
                <a:ea typeface="Source Sans Pro Regular"/>
              </a:rPr>
              <a:t>baisse</a:t>
            </a:r>
            <a:r>
              <a:rPr sz="2000" dirty="0">
                <a:solidFill>
                  <a:schemeClr val="tx1"/>
                </a:solidFill>
                <a:latin typeface="Source Sans Pro Regular"/>
                <a:ea typeface="Source Sans Pro Regular"/>
              </a:rPr>
              <a:t> du </a:t>
            </a:r>
            <a:r>
              <a:rPr sz="2000" dirty="0" err="1">
                <a:solidFill>
                  <a:schemeClr val="tx1"/>
                </a:solidFill>
                <a:latin typeface="Source Sans Pro Regular"/>
                <a:ea typeface="Source Sans Pro Regular"/>
              </a:rPr>
              <a:t>rendement</a:t>
            </a:r>
            <a:r>
              <a:rPr sz="2000" dirty="0">
                <a:solidFill>
                  <a:schemeClr val="tx1"/>
                </a:solidFill>
                <a:latin typeface="Source Sans Pro Regular"/>
                <a:ea typeface="Source Sans Pro Regular"/>
              </a:rPr>
              <a:t> </a:t>
            </a:r>
            <a:r>
              <a:rPr sz="2000" dirty="0" err="1">
                <a:solidFill>
                  <a:schemeClr val="tx1"/>
                </a:solidFill>
                <a:latin typeface="Source Sans Pro Regular"/>
                <a:ea typeface="Source Sans Pro Regular"/>
              </a:rPr>
              <a:t>professionnel</a:t>
            </a:r>
            <a:r>
              <a:rPr sz="2000" dirty="0">
                <a:solidFill>
                  <a:schemeClr val="tx1"/>
                </a:solidFill>
                <a:latin typeface="Source Sans Pro Regular"/>
                <a:ea typeface="Source Sans Pro Regular"/>
              </a:rPr>
              <a:t> </a:t>
            </a:r>
            <a:r>
              <a:rPr sz="2000" dirty="0" err="1">
                <a:solidFill>
                  <a:schemeClr val="tx1"/>
                </a:solidFill>
                <a:latin typeface="Source Sans Pro Regular"/>
                <a:ea typeface="Source Sans Pro Regular"/>
              </a:rPr>
              <a:t>ou</a:t>
            </a:r>
            <a:r>
              <a:rPr sz="2000" dirty="0">
                <a:solidFill>
                  <a:schemeClr val="tx1"/>
                </a:solidFill>
                <a:latin typeface="Source Sans Pro Regular"/>
                <a:ea typeface="Source Sans Pro Regular"/>
              </a:rPr>
              <a:t> de la </a:t>
            </a:r>
            <a:r>
              <a:rPr sz="2000" dirty="0" err="1">
                <a:solidFill>
                  <a:schemeClr val="tx1"/>
                </a:solidFill>
                <a:latin typeface="Source Sans Pro Regular"/>
                <a:ea typeface="Source Sans Pro Regular"/>
              </a:rPr>
              <a:t>capacité</a:t>
            </a:r>
            <a:r>
              <a:rPr sz="2000" dirty="0">
                <a:solidFill>
                  <a:schemeClr val="tx1"/>
                </a:solidFill>
                <a:latin typeface="Source Sans Pro Regular"/>
                <a:ea typeface="Source Sans Pro Regular"/>
              </a:rPr>
              <a:t> à se </a:t>
            </a:r>
            <a:r>
              <a:rPr sz="2000" dirty="0" err="1">
                <a:solidFill>
                  <a:schemeClr val="tx1"/>
                </a:solidFill>
                <a:latin typeface="Source Sans Pro Regular"/>
                <a:ea typeface="Source Sans Pro Regular"/>
              </a:rPr>
              <a:t>détendre</a:t>
            </a:r>
            <a:r>
              <a:rPr sz="2000" dirty="0">
                <a:solidFill>
                  <a:schemeClr val="tx1"/>
                </a:solidFill>
                <a:latin typeface="Source Sans Pro Regular"/>
                <a:ea typeface="Source Sans Pro Regular"/>
              </a:rPr>
              <a:t>, </a:t>
            </a:r>
            <a:r>
              <a:rPr sz="2000" dirty="0" err="1">
                <a:solidFill>
                  <a:schemeClr val="tx1"/>
                </a:solidFill>
                <a:latin typeface="Source Sans Pro Regular"/>
                <a:ea typeface="Source Sans Pro Regular"/>
              </a:rPr>
              <a:t>irritabilité</a:t>
            </a:r>
            <a:r>
              <a:rPr sz="2000" dirty="0">
                <a:solidFill>
                  <a:schemeClr val="tx1"/>
                </a:solidFill>
                <a:latin typeface="Source Sans Pro Regular"/>
                <a:ea typeface="Source Sans Pro Regular"/>
              </a:rPr>
              <a:t> plus </a:t>
            </a:r>
            <a:r>
              <a:rPr sz="2000" dirty="0" err="1">
                <a:solidFill>
                  <a:schemeClr val="tx1"/>
                </a:solidFill>
                <a:latin typeface="Source Sans Pro Regular"/>
                <a:ea typeface="Source Sans Pro Regular"/>
              </a:rPr>
              <a:t>importante</a:t>
            </a:r>
            <a:r>
              <a:rPr sz="2000" dirty="0">
                <a:solidFill>
                  <a:schemeClr val="tx1"/>
                </a:solidFill>
                <a:latin typeface="Source Sans Pro Regular"/>
                <a:ea typeface="Source Sans Pro Regular"/>
              </a:rPr>
              <a:t>, etc.), </a:t>
            </a:r>
            <a:r>
              <a:rPr sz="2000" dirty="0" err="1">
                <a:solidFill>
                  <a:schemeClr val="tx1"/>
                </a:solidFill>
                <a:latin typeface="Source Sans Pro Regular"/>
                <a:ea typeface="Source Sans Pro Regular"/>
              </a:rPr>
              <a:t>effets</a:t>
            </a:r>
            <a:r>
              <a:rPr sz="2000" dirty="0">
                <a:solidFill>
                  <a:schemeClr val="tx1"/>
                </a:solidFill>
                <a:latin typeface="Source Sans Pro Regular"/>
                <a:ea typeface="Source Sans Pro Regular"/>
              </a:rPr>
              <a:t> physiques (</a:t>
            </a:r>
            <a:r>
              <a:rPr sz="2000" dirty="0" err="1">
                <a:solidFill>
                  <a:schemeClr val="tx1"/>
                </a:solidFill>
                <a:latin typeface="Source Sans Pro Regular"/>
                <a:ea typeface="Source Sans Pro Regular"/>
              </a:rPr>
              <a:t>maux</a:t>
            </a:r>
            <a:r>
              <a:rPr sz="2000" dirty="0">
                <a:solidFill>
                  <a:schemeClr val="tx1"/>
                </a:solidFill>
                <a:latin typeface="Source Sans Pro Regular"/>
                <a:ea typeface="Source Sans Pro Regular"/>
              </a:rPr>
              <a:t> </a:t>
            </a:r>
            <a:r>
              <a:rPr sz="2000" dirty="0" err="1">
                <a:solidFill>
                  <a:schemeClr val="tx1"/>
                </a:solidFill>
                <a:latin typeface="Source Sans Pro Regular"/>
                <a:ea typeface="Source Sans Pro Regular"/>
              </a:rPr>
              <a:t>d'estomac</a:t>
            </a:r>
            <a:r>
              <a:rPr sz="2000" dirty="0">
                <a:solidFill>
                  <a:schemeClr val="tx1"/>
                </a:solidFill>
                <a:latin typeface="Source Sans Pro Regular"/>
                <a:ea typeface="Source Sans Pro Regular"/>
              </a:rPr>
              <a:t>, fatigue, etc.) et </a:t>
            </a:r>
            <a:r>
              <a:rPr sz="2000" dirty="0" err="1">
                <a:solidFill>
                  <a:schemeClr val="tx1"/>
                </a:solidFill>
                <a:latin typeface="Source Sans Pro Regular"/>
                <a:ea typeface="Source Sans Pro Regular"/>
              </a:rPr>
              <a:t>changements</a:t>
            </a:r>
            <a:r>
              <a:rPr sz="2000" dirty="0">
                <a:solidFill>
                  <a:schemeClr val="tx1"/>
                </a:solidFill>
                <a:latin typeface="Source Sans Pro Regular"/>
                <a:ea typeface="Source Sans Pro Regular"/>
              </a:rPr>
              <a:t> </a:t>
            </a:r>
            <a:r>
              <a:rPr sz="2000" dirty="0" err="1">
                <a:solidFill>
                  <a:schemeClr val="tx1"/>
                </a:solidFill>
                <a:latin typeface="Source Sans Pro Regular"/>
                <a:ea typeface="Source Sans Pro Regular"/>
              </a:rPr>
              <a:t>psychologiques</a:t>
            </a:r>
            <a:r>
              <a:rPr sz="2000" dirty="0">
                <a:solidFill>
                  <a:schemeClr val="tx1"/>
                </a:solidFill>
                <a:latin typeface="Source Sans Pro Regular"/>
                <a:ea typeface="Source Sans Pro Regular"/>
              </a:rPr>
              <a:t> (</a:t>
            </a:r>
            <a:r>
              <a:rPr sz="2000" dirty="0" err="1">
                <a:solidFill>
                  <a:schemeClr val="tx1"/>
                </a:solidFill>
                <a:latin typeface="Source Sans Pro Regular"/>
                <a:ea typeface="Source Sans Pro Regular"/>
              </a:rPr>
              <a:t>anxiété</a:t>
            </a:r>
            <a:r>
              <a:rPr sz="2000" dirty="0">
                <a:solidFill>
                  <a:schemeClr val="tx1"/>
                </a:solidFill>
                <a:latin typeface="Source Sans Pro Regular"/>
                <a:ea typeface="Source Sans Pro Regular"/>
              </a:rPr>
              <a:t> accrue, pensées </a:t>
            </a:r>
            <a:r>
              <a:rPr sz="2000" dirty="0" err="1">
                <a:solidFill>
                  <a:schemeClr val="tx1"/>
                </a:solidFill>
                <a:latin typeface="Source Sans Pro Regular"/>
                <a:ea typeface="Source Sans Pro Regular"/>
              </a:rPr>
              <a:t>dépressives</a:t>
            </a:r>
            <a:r>
              <a:rPr sz="2000" dirty="0">
                <a:solidFill>
                  <a:schemeClr val="tx1"/>
                </a:solidFill>
                <a:latin typeface="Source Sans Pro Regular"/>
                <a:ea typeface="Source Sans Pro Regular"/>
              </a:rPr>
              <a:t>, </a:t>
            </a:r>
            <a:r>
              <a:rPr sz="2000" dirty="0" err="1">
                <a:solidFill>
                  <a:schemeClr val="tx1"/>
                </a:solidFill>
                <a:latin typeface="Source Sans Pro Regular"/>
                <a:ea typeface="Source Sans Pro Regular"/>
              </a:rPr>
              <a:t>fréquentes</a:t>
            </a:r>
            <a:r>
              <a:rPr sz="2000" dirty="0">
                <a:solidFill>
                  <a:schemeClr val="tx1"/>
                </a:solidFill>
                <a:latin typeface="Source Sans Pro Regular"/>
                <a:ea typeface="Source Sans Pro Regular"/>
              </a:rPr>
              <a:t> crises de </a:t>
            </a:r>
            <a:r>
              <a:rPr sz="2000" dirty="0" err="1">
                <a:solidFill>
                  <a:schemeClr val="tx1"/>
                </a:solidFill>
                <a:latin typeface="Source Sans Pro Regular"/>
                <a:ea typeface="Source Sans Pro Regular"/>
              </a:rPr>
              <a:t>larmes</a:t>
            </a:r>
            <a:r>
              <a:rPr sz="2000" dirty="0">
                <a:solidFill>
                  <a:schemeClr val="tx1"/>
                </a:solidFill>
                <a:latin typeface="Source Sans Pro Regular"/>
                <a:ea typeface="Source Sans Pro Regular"/>
              </a:rPr>
              <a:t>, </a:t>
            </a:r>
            <a:r>
              <a:rPr sz="2000" dirty="0" err="1">
                <a:solidFill>
                  <a:schemeClr val="tx1"/>
                </a:solidFill>
                <a:latin typeface="Source Sans Pro Regular"/>
                <a:ea typeface="Source Sans Pro Regular"/>
              </a:rPr>
              <a:t>isolement</a:t>
            </a:r>
            <a:r>
              <a:rPr sz="2000" dirty="0">
                <a:solidFill>
                  <a:schemeClr val="tx1"/>
                </a:solidFill>
                <a:latin typeface="Source Sans Pro Regular"/>
                <a:ea typeface="Source Sans Pro Regular"/>
              </a:rPr>
              <a:t>, etc.)</a:t>
            </a:r>
          </a:p>
          <a:p>
            <a:pPr marL="342900" indent="-342900" defTabSz="289320">
              <a:lnSpc>
                <a:spcPct val="90000"/>
              </a:lnSpc>
              <a:spcBef>
                <a:spcPts val="300"/>
              </a:spcBef>
              <a:buClr>
                <a:srgbClr val="65A000"/>
              </a:buClr>
              <a:buFont typeface="Arial" panose="020B0604020202020204" pitchFamily="34" charset="0"/>
              <a:buChar char="•"/>
              <a:defRPr sz="2400">
                <a:solidFill>
                  <a:schemeClr val="tx1"/>
                </a:solidFill>
                <a:latin typeface="Source Sans Pro Regular"/>
                <a:ea typeface="Source Sans Pro Regular"/>
                <a:sym typeface="Source Sans Pro Regular"/>
              </a:defRPr>
            </a:pPr>
            <a:r>
              <a:rPr sz="2000" dirty="0" err="1"/>
              <a:t>Réglementer</a:t>
            </a:r>
            <a:r>
              <a:rPr sz="2000" dirty="0"/>
              <a:t> le temps de repos : pauses et </a:t>
            </a:r>
            <a:r>
              <a:rPr sz="2000" dirty="0" err="1"/>
              <a:t>périodes</a:t>
            </a:r>
            <a:r>
              <a:rPr sz="2000" dirty="0"/>
              <a:t> de repos suffisantes pendant la </a:t>
            </a:r>
            <a:r>
              <a:rPr sz="2000" dirty="0" err="1"/>
              <a:t>journée</a:t>
            </a:r>
            <a:r>
              <a:rPr sz="2000" dirty="0"/>
              <a:t> de travail</a:t>
            </a:r>
            <a:endParaRPr sz="2000" dirty="0">
              <a:solidFill>
                <a:schemeClr val="tx1"/>
              </a:solidFill>
              <a:latin typeface="Source Sans Pro Regular"/>
              <a:ea typeface="Source Sans Pro Regular"/>
            </a:endParaRPr>
          </a:p>
          <a:p>
            <a:pPr marL="342900" indent="-342900" defTabSz="289320">
              <a:lnSpc>
                <a:spcPct val="90000"/>
              </a:lnSpc>
              <a:spcBef>
                <a:spcPts val="300"/>
              </a:spcBef>
              <a:buClr>
                <a:srgbClr val="65A000"/>
              </a:buClr>
              <a:buFont typeface="Arial" panose="020B0604020202020204" pitchFamily="34" charset="0"/>
              <a:buChar char="•"/>
              <a:defRPr sz="2400">
                <a:solidFill>
                  <a:schemeClr val="tx1"/>
                </a:solidFill>
                <a:latin typeface="Source Sans Pro Regular"/>
                <a:ea typeface="Source Sans Pro Regular"/>
                <a:sym typeface="Source Sans Pro Regular"/>
              </a:defRPr>
            </a:pPr>
            <a:r>
              <a:rPr sz="2000" dirty="0" err="1"/>
              <a:t>Veiller</a:t>
            </a:r>
            <a:r>
              <a:rPr sz="2000" dirty="0"/>
              <a:t> à </a:t>
            </a:r>
            <a:r>
              <a:rPr sz="2000" dirty="0" err="1"/>
              <a:t>répondre</a:t>
            </a:r>
            <a:r>
              <a:rPr sz="2000" dirty="0"/>
              <a:t> aux </a:t>
            </a:r>
            <a:r>
              <a:rPr sz="2000" dirty="0" err="1"/>
              <a:t>besoins</a:t>
            </a:r>
            <a:r>
              <a:rPr sz="2000" dirty="0"/>
              <a:t> </a:t>
            </a:r>
            <a:r>
              <a:rPr sz="2000" dirty="0" err="1"/>
              <a:t>élémentaires</a:t>
            </a:r>
            <a:r>
              <a:rPr sz="2000" dirty="0"/>
              <a:t> : </a:t>
            </a:r>
            <a:r>
              <a:rPr sz="2000" dirty="0" err="1"/>
              <a:t>exercice</a:t>
            </a:r>
            <a:r>
              <a:rPr sz="2000" dirty="0"/>
              <a:t> et habitudes </a:t>
            </a:r>
            <a:r>
              <a:rPr sz="2000" dirty="0" err="1"/>
              <a:t>alimentaires</a:t>
            </a:r>
            <a:r>
              <a:rPr sz="2000" dirty="0"/>
              <a:t> saines</a:t>
            </a:r>
            <a:endParaRPr sz="2000" dirty="0">
              <a:solidFill>
                <a:schemeClr val="tx1"/>
              </a:solidFill>
              <a:latin typeface="Source Sans Pro Regular"/>
              <a:ea typeface="Source Sans Pro Regular"/>
            </a:endParaRPr>
          </a:p>
          <a:p>
            <a:pPr marL="342900" indent="-342900" defTabSz="289320">
              <a:lnSpc>
                <a:spcPct val="90000"/>
              </a:lnSpc>
              <a:spcBef>
                <a:spcPts val="300"/>
              </a:spcBef>
              <a:buClr>
                <a:srgbClr val="65A000"/>
              </a:buClr>
              <a:buFont typeface="Arial" panose="020B0604020202020204" pitchFamily="34" charset="0"/>
              <a:buChar char="•"/>
              <a:defRPr sz="2400">
                <a:ea typeface="+mj-lt"/>
                <a:cs typeface="+mj-lt"/>
                <a:sym typeface="Source Sans Pro Regular"/>
              </a:defRPr>
            </a:pPr>
            <a:r>
              <a:rPr sz="2000" dirty="0"/>
              <a:t>Diffuser au personnel des </a:t>
            </a:r>
            <a:r>
              <a:rPr sz="2000" dirty="0" err="1"/>
              <a:t>informations</a:t>
            </a:r>
            <a:r>
              <a:rPr sz="2000" dirty="0"/>
              <a:t> </a:t>
            </a:r>
            <a:r>
              <a:rPr sz="2000" dirty="0" err="1"/>
              <a:t>actualisées</a:t>
            </a:r>
            <a:endParaRPr sz="2000" dirty="0">
              <a:latin typeface="Source Sans Pro Regular"/>
              <a:ea typeface="Source Sans Pro Regular"/>
              <a:cs typeface="+mj-lt"/>
              <a:sym typeface="Source Sans Pro Regular"/>
            </a:endParaRPr>
          </a:p>
          <a:p>
            <a:pPr marL="342900" indent="-342900" defTabSz="289320">
              <a:lnSpc>
                <a:spcPct val="90000"/>
              </a:lnSpc>
              <a:spcBef>
                <a:spcPts val="300"/>
              </a:spcBef>
              <a:buClr>
                <a:srgbClr val="65A000"/>
              </a:buClr>
              <a:buFont typeface="Arial" panose="020B0604020202020204" pitchFamily="34" charset="0"/>
              <a:buChar char="•"/>
              <a:defRPr sz="2400">
                <a:solidFill>
                  <a:schemeClr val="tx1"/>
                </a:solidFill>
                <a:latin typeface="Source Sans Pro Regular"/>
                <a:ea typeface="Source Sans Pro Regular"/>
                <a:sym typeface="Source Sans Pro Regular"/>
              </a:defRPr>
            </a:pPr>
            <a:r>
              <a:rPr sz="2000" dirty="0"/>
              <a:t>Assurer un </a:t>
            </a:r>
            <a:r>
              <a:rPr sz="2000" dirty="0" err="1"/>
              <a:t>soutien</a:t>
            </a:r>
            <a:r>
              <a:rPr sz="2000" dirty="0"/>
              <a:t> </a:t>
            </a:r>
            <a:r>
              <a:rPr sz="2000" dirty="0" err="1"/>
              <a:t>psychologique</a:t>
            </a:r>
            <a:r>
              <a:rPr sz="2000" dirty="0"/>
              <a:t> : </a:t>
            </a:r>
            <a:r>
              <a:rPr sz="2000" dirty="0" err="1"/>
              <a:t>espaces</a:t>
            </a:r>
            <a:r>
              <a:rPr sz="2000" dirty="0"/>
              <a:t> </a:t>
            </a:r>
            <a:r>
              <a:rPr sz="2000" dirty="0" err="1"/>
              <a:t>où</a:t>
            </a:r>
            <a:r>
              <a:rPr sz="2000" dirty="0"/>
              <a:t> le personnel </a:t>
            </a:r>
            <a:r>
              <a:rPr sz="2000" dirty="0" err="1"/>
              <a:t>peut</a:t>
            </a:r>
            <a:r>
              <a:rPr sz="2000" dirty="0"/>
              <a:t> </a:t>
            </a:r>
            <a:r>
              <a:rPr sz="2000" dirty="0" err="1"/>
              <a:t>parler</a:t>
            </a:r>
            <a:r>
              <a:rPr sz="2000" dirty="0"/>
              <a:t> de </a:t>
            </a:r>
            <a:r>
              <a:rPr sz="2000" dirty="0" err="1"/>
              <a:t>ses</a:t>
            </a:r>
            <a:r>
              <a:rPr sz="2000" dirty="0"/>
              <a:t> </a:t>
            </a:r>
            <a:r>
              <a:rPr sz="2000" dirty="0" err="1"/>
              <a:t>craintes</a:t>
            </a:r>
            <a:r>
              <a:rPr sz="2000" dirty="0"/>
              <a:t>, </a:t>
            </a:r>
            <a:r>
              <a:rPr sz="2000" dirty="0" err="1"/>
              <a:t>préoccupations</a:t>
            </a:r>
            <a:r>
              <a:rPr sz="2000" dirty="0"/>
              <a:t>, etc., </a:t>
            </a:r>
            <a:r>
              <a:rPr sz="2000" dirty="0" err="1"/>
              <a:t>en</a:t>
            </a:r>
            <a:r>
              <a:rPr sz="2000" dirty="0"/>
              <a:t> </a:t>
            </a:r>
            <a:r>
              <a:rPr sz="2000" dirty="0" err="1"/>
              <a:t>toute</a:t>
            </a:r>
            <a:r>
              <a:rPr sz="2000" dirty="0"/>
              <a:t> </a:t>
            </a:r>
            <a:r>
              <a:rPr sz="2000" dirty="0" err="1"/>
              <a:t>confidentialité</a:t>
            </a:r>
            <a:endParaRPr sz="2000" dirty="0">
              <a:solidFill>
                <a:schemeClr val="tx1"/>
              </a:solidFill>
              <a:latin typeface="Source Sans Pro Regular"/>
              <a:ea typeface="Source Sans Pro Regular"/>
            </a:endParaRPr>
          </a:p>
          <a:p>
            <a:pPr marL="342900" indent="-342900" defTabSz="289320">
              <a:lnSpc>
                <a:spcPct val="90000"/>
              </a:lnSpc>
              <a:spcBef>
                <a:spcPts val="300"/>
              </a:spcBef>
              <a:buClr>
                <a:srgbClr val="65A000"/>
              </a:buClr>
              <a:buFont typeface="Arial" panose="020B0604020202020204" pitchFamily="34" charset="0"/>
              <a:buChar char="•"/>
              <a:defRPr sz="2400">
                <a:solidFill>
                  <a:schemeClr val="tx1"/>
                </a:solidFill>
                <a:latin typeface="Source Sans Pro Regular"/>
                <a:ea typeface="Source Sans Pro Regular"/>
                <a:sym typeface="Source Sans Pro Regular"/>
              </a:defRPr>
            </a:pPr>
            <a:r>
              <a:rPr sz="2000" dirty="0"/>
              <a:t>Donner des </a:t>
            </a:r>
            <a:r>
              <a:rPr sz="2000" dirty="0" err="1"/>
              <a:t>exemples</a:t>
            </a:r>
            <a:r>
              <a:rPr sz="2000" dirty="0"/>
              <a:t> de la manière </a:t>
            </a:r>
            <a:r>
              <a:rPr sz="2000" dirty="0" err="1"/>
              <a:t>dʼexercer</a:t>
            </a:r>
            <a:r>
              <a:rPr sz="2000" dirty="0"/>
              <a:t> son </a:t>
            </a:r>
            <a:r>
              <a:rPr sz="2000" dirty="0" err="1"/>
              <a:t>rôle</a:t>
            </a:r>
            <a:endParaRPr sz="2000" dirty="0">
              <a:solidFill>
                <a:schemeClr val="tx1"/>
              </a:solidFill>
              <a:latin typeface="Source Sans Pro Regular"/>
              <a:ea typeface="Source Sans Pro Regular"/>
            </a:endParaRPr>
          </a:p>
          <a:p>
            <a:pPr marL="342900" indent="-342900" defTabSz="289320">
              <a:lnSpc>
                <a:spcPct val="90000"/>
              </a:lnSpc>
              <a:spcBef>
                <a:spcPts val="300"/>
              </a:spcBef>
              <a:buClr>
                <a:srgbClr val="65A000"/>
              </a:buClr>
              <a:buFont typeface="Arial" panose="020B0604020202020204" pitchFamily="34" charset="0"/>
              <a:buChar char="•"/>
              <a:defRPr sz="2400">
                <a:solidFill>
                  <a:schemeClr val="tx1"/>
                </a:solidFill>
                <a:latin typeface="Source Sans Pro Regular"/>
                <a:ea typeface="Source Sans Pro Regular"/>
                <a:sym typeface="Source Sans Pro Regular"/>
              </a:defRPr>
            </a:pPr>
            <a:r>
              <a:rPr sz="2000" dirty="0" err="1"/>
              <a:t>Promouvoir</a:t>
            </a:r>
            <a:r>
              <a:rPr sz="2000" dirty="0"/>
              <a:t> le dialogue et les </a:t>
            </a:r>
            <a:r>
              <a:rPr sz="2000" dirty="0" err="1"/>
              <a:t>changements</a:t>
            </a:r>
            <a:r>
              <a:rPr sz="2000" dirty="0"/>
              <a:t> de </a:t>
            </a:r>
            <a:r>
              <a:rPr sz="2000" dirty="0" err="1"/>
              <a:t>comportement</a:t>
            </a:r>
            <a:r>
              <a:rPr sz="2000" dirty="0"/>
              <a:t> </a:t>
            </a:r>
            <a:r>
              <a:rPr sz="2000" dirty="0" err="1"/>
              <a:t>positifs</a:t>
            </a:r>
            <a:endParaRPr sz="2000" dirty="0">
              <a:solidFill>
                <a:schemeClr val="tx1"/>
              </a:solidFill>
              <a:latin typeface="Source Sans Pro Regular"/>
              <a:ea typeface="Source Sans Pro Regular"/>
            </a:endParaRPr>
          </a:p>
          <a:p>
            <a:pPr marL="342900" indent="-342900" defTabSz="289320">
              <a:lnSpc>
                <a:spcPct val="90000"/>
              </a:lnSpc>
              <a:spcBef>
                <a:spcPts val="300"/>
              </a:spcBef>
              <a:buClr>
                <a:srgbClr val="65A000"/>
              </a:buClr>
              <a:buFont typeface="Arial" panose="020B0604020202020204" pitchFamily="34" charset="0"/>
              <a:buChar char="•"/>
              <a:defRPr sz="2400">
                <a:solidFill>
                  <a:schemeClr val="tx1"/>
                </a:solidFill>
                <a:latin typeface="Source Sans Pro Regular"/>
                <a:ea typeface="Source Sans Pro Regular"/>
                <a:sym typeface="Source Sans Pro Regular"/>
              </a:defRPr>
            </a:pPr>
            <a:r>
              <a:rPr sz="2000" dirty="0" err="1"/>
              <a:t>Communiquer</a:t>
            </a:r>
            <a:r>
              <a:rPr sz="2000" dirty="0"/>
              <a:t> sur la santé et la </a:t>
            </a:r>
            <a:r>
              <a:rPr sz="2000" dirty="0" err="1"/>
              <a:t>sécurité</a:t>
            </a:r>
            <a:r>
              <a:rPr sz="2000" dirty="0"/>
              <a:t> des </a:t>
            </a:r>
            <a:r>
              <a:rPr sz="2000" dirty="0" err="1"/>
              <a:t>personnes</a:t>
            </a:r>
            <a:endParaRPr sz="2000" dirty="0">
              <a:solidFill>
                <a:schemeClr val="tx1"/>
              </a:solidFill>
              <a:latin typeface="Source Sans Pro Regular"/>
              <a:ea typeface="Source Sans Pro Regular"/>
            </a:endParaRPr>
          </a:p>
        </p:txBody>
      </p:sp>
      <p:sp>
        <p:nvSpPr>
          <p:cNvPr id="6" name="Slide Number Placeholder 5"/>
          <p:cNvSpPr txBox="1">
            <a:spLocks/>
          </p:cNvSpPr>
          <p:nvPr/>
        </p:nvSpPr>
        <p:spPr>
          <a:xfrm>
            <a:off x="11871329" y="6527531"/>
            <a:ext cx="315474" cy="330469"/>
          </a:xfrm>
          <a:prstGeom prst="rect">
            <a:avLst/>
          </a:prstGeom>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9pPr>
          </a:lstStyle>
          <a:p>
            <a:pPr>
              <a:defRPr sz="1000">
                <a:solidFill>
                  <a:schemeClr val="tx1">
                    <a:lumMod val="50000"/>
                    <a:lumOff val="50000"/>
                  </a:schemeClr>
                </a:solidFill>
              </a:defRPr>
            </a:pPr>
            <a:r>
              <a:t>15</a:t>
            </a:r>
          </a:p>
        </p:txBody>
      </p:sp>
    </p:spTree>
    <p:extLst>
      <p:ext uri="{BB962C8B-B14F-4D97-AF65-F5344CB8AC3E}">
        <p14:creationId xmlns:p14="http://schemas.microsoft.com/office/powerpoint/2010/main" val="2181066312"/>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3" name="Google Shape;308;p8"/>
          <p:cNvSpPr txBox="1">
            <a:spLocks noGrp="1"/>
          </p:cNvSpPr>
          <p:nvPr>
            <p:ph type="body" sz="half" idx="1"/>
          </p:nvPr>
        </p:nvSpPr>
        <p:spPr>
          <a:xfrm>
            <a:off x="1919917" y="2531443"/>
            <a:ext cx="8167628" cy="1516937"/>
          </a:xfrm>
          <a:prstGeom prst="rect">
            <a:avLst/>
          </a:prstGeom>
        </p:spPr>
        <p:txBody>
          <a:bodyPr lIns="0" tIns="0" rIns="0" bIns="0">
            <a:normAutofit/>
          </a:bodyPr>
          <a:lstStyle>
            <a:lvl1pPr>
              <a:spcBef>
                <a:spcPts val="0"/>
              </a:spcBef>
              <a:defRPr sz="3200"/>
            </a:lvl1pPr>
          </a:lstStyle>
          <a:p>
            <a:pPr>
              <a:lnSpc>
                <a:spcPct val="110000"/>
              </a:lnSpc>
              <a:buSzPts val="2560"/>
              <a:defRPr b="1"/>
            </a:pPr>
            <a:r>
              <a:rPr dirty="0"/>
              <a:t>7.1.3 Gestion, </a:t>
            </a:r>
            <a:r>
              <a:rPr dirty="0" err="1"/>
              <a:t>suivi</a:t>
            </a:r>
            <a:r>
              <a:rPr dirty="0"/>
              <a:t> et surveillance de la SST</a:t>
            </a:r>
          </a:p>
          <a:p>
            <a:pPr marL="0" indent="0">
              <a:buNone/>
            </a:pPr>
            <a:endParaRPr b="1" dirty="0"/>
          </a:p>
          <a:p>
            <a:endParaRPr b="1" dirty="0"/>
          </a:p>
        </p:txBody>
      </p:sp>
      <p:sp>
        <p:nvSpPr>
          <p:cNvPr id="2" name="Slide Number Placeholder 1">
            <a:extLst>
              <a:ext uri="{FF2B5EF4-FFF2-40B4-BE49-F238E27FC236}">
                <a16:creationId xmlns:a16="http://schemas.microsoft.com/office/drawing/2014/main" id="{71FBE660-525B-4719-AE69-50D26242C6C4}"/>
              </a:ext>
            </a:extLst>
          </p:cNvPr>
          <p:cNvSpPr>
            <a:spLocks noGrp="1"/>
          </p:cNvSpPr>
          <p:nvPr>
            <p:ph type="sldNum" sz="quarter" idx="2"/>
          </p:nvPr>
        </p:nvSpPr>
        <p:spPr>
          <a:xfrm>
            <a:off x="11829404" y="6523968"/>
            <a:ext cx="375430" cy="320041"/>
          </a:xfrm>
        </p:spPr>
        <p:txBody>
          <a:bodyPr/>
          <a:lstStyle/>
          <a:p>
            <a:fld id="{86CB4B4D-7CA3-9044-876B-883B54F8677D}" type="slidenum">
              <a:rPr lang="en-US" sz="1000" dirty="0" smtClean="0">
                <a:solidFill>
                  <a:schemeClr val="tx1">
                    <a:lumMod val="65000"/>
                    <a:lumOff val="35000"/>
                  </a:schemeClr>
                </a:solidFill>
              </a:rPr>
              <a:t>16</a:t>
            </a:fld>
            <a:endParaRPr sz="1000">
              <a:solidFill>
                <a:schemeClr val="tx1">
                  <a:lumMod val="65000"/>
                  <a:lumOff val="35000"/>
                </a:schemeClr>
              </a:solidFill>
            </a:endParaRPr>
          </a:p>
        </p:txBody>
      </p:sp>
    </p:spTree>
    <p:extLst>
      <p:ext uri="{BB962C8B-B14F-4D97-AF65-F5344CB8AC3E}">
        <p14:creationId xmlns:p14="http://schemas.microsoft.com/office/powerpoint/2010/main" val="3872188794"/>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7969" y="767266"/>
            <a:ext cx="7735945" cy="646114"/>
          </a:xfrm>
        </p:spPr>
        <p:txBody>
          <a:bodyPr>
            <a:noAutofit/>
          </a:bodyPr>
          <a:lstStyle/>
          <a:p>
            <a:pPr>
              <a:defRPr sz="2600" b="1">
                <a:solidFill>
                  <a:srgbClr val="A1010D"/>
                </a:solidFill>
              </a:defRPr>
            </a:pPr>
            <a:br>
              <a:rPr lang="en-GB" dirty="0"/>
            </a:br>
            <a:r>
              <a:rPr dirty="0" err="1"/>
              <a:t>Activités</a:t>
            </a:r>
            <a:r>
              <a:rPr dirty="0"/>
              <a:t> de la phase de </a:t>
            </a:r>
            <a:r>
              <a:rPr dirty="0" err="1"/>
              <a:t>pré</a:t>
            </a:r>
            <a:r>
              <a:rPr lang="fr-FR" dirty="0"/>
              <a:t> </a:t>
            </a:r>
            <a:r>
              <a:rPr dirty="0" err="1"/>
              <a:t>déploiement</a:t>
            </a:r>
            <a:br>
              <a:rPr dirty="0"/>
            </a:br>
            <a:endParaRPr b="1" dirty="0"/>
          </a:p>
        </p:txBody>
      </p:sp>
      <p:sp>
        <p:nvSpPr>
          <p:cNvPr id="3" name="Content Placeholder 2"/>
          <p:cNvSpPr>
            <a:spLocks noGrp="1"/>
          </p:cNvSpPr>
          <p:nvPr>
            <p:ph type="body" idx="1"/>
          </p:nvPr>
        </p:nvSpPr>
        <p:spPr>
          <a:xfrm>
            <a:off x="359228" y="1587394"/>
            <a:ext cx="5519058" cy="3964319"/>
          </a:xfrm>
          <a:solidFill>
            <a:schemeClr val="bg1">
              <a:lumMod val="95000"/>
            </a:schemeClr>
          </a:solidFill>
        </p:spPr>
        <p:txBody>
          <a:bodyPr vert="horz" wrap="square" lIns="91440" tIns="45720" rIns="91440" bIns="45720" numCol="1" anchor="t" anchorCtr="0" compatLnSpc="1">
            <a:prstTxWarp prst="textNoShape">
              <a:avLst/>
            </a:prstTxWarp>
            <a:noAutofit/>
          </a:bodyPr>
          <a:lstStyle/>
          <a:p>
            <a:pPr defTabSz="914400">
              <a:lnSpc>
                <a:spcPct val="110000"/>
              </a:lnSpc>
              <a:spcBef>
                <a:spcPts val="600"/>
              </a:spcBef>
              <a:buClr>
                <a:srgbClr val="649E00"/>
              </a:buClr>
              <a:defRPr sz="2200" kern="1200">
                <a:solidFill>
                  <a:prstClr val="black"/>
                </a:solidFill>
                <a:ea typeface="+mn-ea"/>
                <a:cs typeface="+mn-cs"/>
              </a:defRPr>
            </a:pPr>
            <a:r>
              <a:rPr sz="2000" dirty="0"/>
              <a:t>Pendant la phase de </a:t>
            </a:r>
            <a:r>
              <a:rPr sz="2000" dirty="0" err="1"/>
              <a:t>pré</a:t>
            </a:r>
            <a:r>
              <a:rPr lang="fr-FR" sz="2000" dirty="0"/>
              <a:t> </a:t>
            </a:r>
            <a:r>
              <a:rPr sz="2000" dirty="0" err="1"/>
              <a:t>déploiement</a:t>
            </a:r>
            <a:r>
              <a:rPr sz="2000" dirty="0"/>
              <a:t>, le </a:t>
            </a:r>
            <a:r>
              <a:rPr sz="2000" dirty="0" err="1"/>
              <a:t>suivi</a:t>
            </a:r>
            <a:r>
              <a:rPr sz="2000" dirty="0"/>
              <a:t> et la surveillance de la SST consistent à : </a:t>
            </a:r>
          </a:p>
          <a:p>
            <a:pPr marL="285750" lvl="1" indent="-285750" defTabSz="914400">
              <a:lnSpc>
                <a:spcPct val="100000"/>
              </a:lnSpc>
              <a:spcBef>
                <a:spcPts val="600"/>
              </a:spcBef>
              <a:buClr>
                <a:srgbClr val="649E00"/>
              </a:buClr>
              <a:buSzTx/>
              <a:buFont typeface="Arial" panose="020B0604020202020204" pitchFamily="34" charset="0"/>
              <a:buChar char="•"/>
              <a:defRPr sz="2200" kern="1200">
                <a:ea typeface="+mn-ea"/>
                <a:cs typeface="+mn-cs"/>
              </a:defRPr>
            </a:pPr>
            <a:r>
              <a:rPr sz="2000" dirty="0" err="1"/>
              <a:t>Sélectionner</a:t>
            </a:r>
            <a:r>
              <a:rPr sz="2000" dirty="0"/>
              <a:t> le personnel </a:t>
            </a:r>
            <a:r>
              <a:rPr sz="2000" dirty="0" err="1"/>
              <a:t>approprié</a:t>
            </a:r>
            <a:r>
              <a:rPr sz="2000" dirty="0"/>
              <a:t> </a:t>
            </a:r>
          </a:p>
          <a:p>
            <a:pPr marL="285750" lvl="1" indent="-285750" defTabSz="914400">
              <a:lnSpc>
                <a:spcPct val="100000"/>
              </a:lnSpc>
              <a:spcBef>
                <a:spcPts val="600"/>
              </a:spcBef>
              <a:buClr>
                <a:srgbClr val="649E00"/>
              </a:buClr>
              <a:buSzTx/>
              <a:buFont typeface="Arial" panose="020B0604020202020204" pitchFamily="34" charset="0"/>
              <a:buChar char="•"/>
              <a:defRPr sz="2200" kern="1200">
                <a:ea typeface="+mn-ea"/>
                <a:cs typeface="+mn-cs"/>
              </a:defRPr>
            </a:pPr>
            <a:r>
              <a:rPr sz="2000" dirty="0" err="1"/>
              <a:t>Détecter</a:t>
            </a:r>
            <a:r>
              <a:rPr sz="2000" dirty="0"/>
              <a:t> tout </a:t>
            </a:r>
            <a:r>
              <a:rPr sz="2000" dirty="0" err="1"/>
              <a:t>problème</a:t>
            </a:r>
            <a:r>
              <a:rPr sz="2000" dirty="0"/>
              <a:t> de santé </a:t>
            </a:r>
            <a:r>
              <a:rPr sz="2000" dirty="0" err="1"/>
              <a:t>existant</a:t>
            </a:r>
            <a:r>
              <a:rPr sz="2000" dirty="0"/>
              <a:t> susceptible de </a:t>
            </a:r>
            <a:r>
              <a:rPr sz="2000" dirty="0" err="1"/>
              <a:t>présenter</a:t>
            </a:r>
            <a:r>
              <a:rPr sz="2000" dirty="0"/>
              <a:t> un </a:t>
            </a:r>
            <a:r>
              <a:rPr sz="2000" dirty="0" err="1"/>
              <a:t>risque</a:t>
            </a:r>
            <a:r>
              <a:rPr sz="2000" dirty="0"/>
              <a:t> </a:t>
            </a:r>
            <a:r>
              <a:rPr sz="2000" dirty="0" err="1"/>
              <a:t>lors</a:t>
            </a:r>
            <a:r>
              <a:rPr sz="2000" dirty="0"/>
              <a:t> du </a:t>
            </a:r>
            <a:r>
              <a:rPr sz="2000" dirty="0" err="1"/>
              <a:t>déploiement</a:t>
            </a:r>
            <a:endParaRPr sz="2000" dirty="0"/>
          </a:p>
          <a:p>
            <a:pPr marL="285750" lvl="1" indent="-285750" defTabSz="914400">
              <a:lnSpc>
                <a:spcPct val="100000"/>
              </a:lnSpc>
              <a:spcBef>
                <a:spcPts val="600"/>
              </a:spcBef>
              <a:buClr>
                <a:srgbClr val="649E00"/>
              </a:buClr>
              <a:buSzTx/>
              <a:buFont typeface="Arial" panose="020B0604020202020204" pitchFamily="34" charset="0"/>
              <a:buChar char="•"/>
              <a:defRPr sz="2200" kern="1200">
                <a:ea typeface="+mn-ea"/>
                <a:cs typeface="+mn-cs"/>
              </a:defRPr>
            </a:pPr>
            <a:r>
              <a:rPr sz="2000" dirty="0"/>
              <a:t>Former le personnel aux </a:t>
            </a:r>
            <a:r>
              <a:rPr sz="2000" dirty="0" err="1"/>
              <a:t>compétences</a:t>
            </a:r>
            <a:r>
              <a:rPr sz="2000" dirty="0"/>
              <a:t> </a:t>
            </a:r>
            <a:r>
              <a:rPr sz="2000" dirty="0" err="1"/>
              <a:t>générales</a:t>
            </a:r>
            <a:r>
              <a:rPr sz="2000" dirty="0"/>
              <a:t> et </a:t>
            </a:r>
            <a:r>
              <a:rPr sz="2000" dirty="0" err="1"/>
              <a:t>spécifiques</a:t>
            </a:r>
            <a:endParaRPr sz="2000" dirty="0"/>
          </a:p>
          <a:p>
            <a:pPr marL="285750" lvl="1" indent="-285750" defTabSz="914400">
              <a:lnSpc>
                <a:spcPct val="100000"/>
              </a:lnSpc>
              <a:spcBef>
                <a:spcPts val="600"/>
              </a:spcBef>
              <a:buClr>
                <a:srgbClr val="649E00"/>
              </a:buClr>
              <a:buSzTx/>
              <a:buFont typeface="Arial" panose="020B0604020202020204" pitchFamily="34" charset="0"/>
              <a:buChar char="•"/>
              <a:defRPr sz="2200" kern="1200">
                <a:ea typeface="+mn-ea"/>
                <a:cs typeface="+mn-cs"/>
              </a:defRPr>
            </a:pPr>
            <a:r>
              <a:rPr sz="2000" dirty="0"/>
              <a:t>Assurer </a:t>
            </a:r>
            <a:r>
              <a:rPr sz="2000" dirty="0" err="1"/>
              <a:t>une</a:t>
            </a:r>
            <a:r>
              <a:rPr sz="2000" dirty="0"/>
              <a:t> protection </a:t>
            </a:r>
            <a:r>
              <a:rPr sz="2000" dirty="0" err="1"/>
              <a:t>contre</a:t>
            </a:r>
            <a:r>
              <a:rPr sz="2000" dirty="0"/>
              <a:t> les dangers </a:t>
            </a:r>
            <a:r>
              <a:rPr sz="2000" dirty="0" err="1"/>
              <a:t>évitables</a:t>
            </a:r>
            <a:r>
              <a:rPr sz="2000" dirty="0"/>
              <a:t> grâce à la vaccination, à la </a:t>
            </a:r>
            <a:r>
              <a:rPr sz="2000" dirty="0" err="1"/>
              <a:t>chimioprophylaxie</a:t>
            </a:r>
            <a:r>
              <a:rPr sz="2000" dirty="0"/>
              <a:t> et à la formation </a:t>
            </a:r>
          </a:p>
          <a:p>
            <a:pPr marL="0" indent="0">
              <a:buNone/>
            </a:pPr>
            <a:endParaRPr sz="2000" dirty="0">
              <a:solidFill>
                <a:srgbClr val="002060"/>
              </a:solidFill>
              <a:latin typeface="Arial"/>
              <a:cs typeface="Arial"/>
            </a:endParaRPr>
          </a:p>
        </p:txBody>
      </p:sp>
      <p:sp>
        <p:nvSpPr>
          <p:cNvPr id="4" name="Rectangle 3"/>
          <p:cNvSpPr/>
          <p:nvPr/>
        </p:nvSpPr>
        <p:spPr>
          <a:xfrm>
            <a:off x="0" y="31025"/>
            <a:ext cx="9741769" cy="605550"/>
          </a:xfrm>
          <a:prstGeom prst="rect">
            <a:avLst/>
          </a:prstGeom>
        </p:spPr>
        <p:txBody>
          <a:bodyPr wrap="none" lIns="91440" tIns="45720" rIns="91440" bIns="45720" anchor="t">
            <a:spAutoFit/>
          </a:bodyPr>
          <a:lstStyle/>
          <a:p>
            <a:pPr>
              <a:lnSpc>
                <a:spcPct val="110000"/>
              </a:lnSpc>
              <a:buSzPts val="2560"/>
              <a:defRPr sz="3200" b="1" kern="1200">
                <a:solidFill>
                  <a:schemeClr val="bg1"/>
                </a:solidFill>
                <a:latin typeface="Source Sans Pro"/>
                <a:ea typeface="Source Sans Pro"/>
                <a:cs typeface="Arial"/>
              </a:defRPr>
            </a:pPr>
            <a:r>
              <a:t>7.1.3 Gestion, suivi et surveillance de la SST</a:t>
            </a:r>
          </a:p>
        </p:txBody>
      </p:sp>
      <p:sp>
        <p:nvSpPr>
          <p:cNvPr id="5" name="Content Placeholder 2"/>
          <p:cNvSpPr txBox="1">
            <a:spLocks/>
          </p:cNvSpPr>
          <p:nvPr/>
        </p:nvSpPr>
        <p:spPr>
          <a:xfrm>
            <a:off x="6270173" y="1587394"/>
            <a:ext cx="5682341" cy="3964319"/>
          </a:xfrm>
          <a:prstGeom prst="rect">
            <a:avLst/>
          </a:prstGeom>
          <a:solidFill>
            <a:schemeClr val="bg1">
              <a:lumMod val="95000"/>
            </a:schemeClr>
          </a:solidFill>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vert="horz" wrap="square" lIns="91440" tIns="45720" rIns="91440" bIns="45720" numCol="1" anchor="t" anchorCtr="0" compatLnSpc="1">
            <a:prstTxWarp prst="textNoShape">
              <a:avLst/>
            </a:prstTxWarp>
            <a:noAutofit/>
          </a:bodyPr>
          <a:lstStyle>
            <a:lvl1pPr marL="0" marR="0" indent="0" algn="l" defTabSz="289320" rtl="0" latinLnBrk="0">
              <a:lnSpc>
                <a:spcPct val="90000"/>
              </a:lnSpc>
              <a:spcBef>
                <a:spcPts val="300"/>
              </a:spcBef>
              <a:spcAft>
                <a:spcPts val="0"/>
              </a:spcAft>
              <a:buClrTx/>
              <a:buSzTx/>
              <a:buFontTx/>
              <a:buNone/>
              <a:tabLst/>
              <a:defRPr sz="2400" b="0" i="0" u="none" strike="noStrike" cap="none" baseline="0">
                <a:solidFill>
                  <a:srgbClr val="000000"/>
                </a:solidFill>
                <a:uFillTx/>
                <a:latin typeface="Source Sans Pro Regular"/>
                <a:ea typeface="Source Sans Pro Regular"/>
                <a:cs typeface="Source Sans Pro Regular"/>
                <a:sym typeface="Source Sans Pro Regular"/>
              </a:defRPr>
            </a:lvl1pPr>
            <a:lvl2pPr marL="216990" marR="0" indent="-72330" algn="l" defTabSz="289320" rtl="0" latinLnBrk="0">
              <a:lnSpc>
                <a:spcPct val="90000"/>
              </a:lnSpc>
              <a:spcBef>
                <a:spcPts val="300"/>
              </a:spcBef>
              <a:spcAft>
                <a:spcPts val="0"/>
              </a:spcAft>
              <a:buClrTx/>
              <a:buSzPct val="100000"/>
              <a:buFontTx/>
              <a:buChar char="•"/>
              <a:tabLst/>
              <a:defRPr sz="2400" b="0" i="0" u="none" strike="noStrike" cap="none" baseline="0">
                <a:solidFill>
                  <a:srgbClr val="000000"/>
                </a:solidFill>
                <a:uFillTx/>
                <a:latin typeface="Source Sans Pro Regular"/>
                <a:ea typeface="Source Sans Pro Regular"/>
                <a:cs typeface="Source Sans Pro Regular"/>
                <a:sym typeface="Source Sans Pro Regular"/>
              </a:defRPr>
            </a:lvl2pPr>
            <a:lvl3pPr marL="361649" marR="0" indent="-72330" algn="l" defTabSz="289320" rtl="0" latinLnBrk="0">
              <a:lnSpc>
                <a:spcPct val="90000"/>
              </a:lnSpc>
              <a:spcBef>
                <a:spcPts val="300"/>
              </a:spcBef>
              <a:spcAft>
                <a:spcPts val="0"/>
              </a:spcAft>
              <a:buClrTx/>
              <a:buSzPct val="100000"/>
              <a:buFontTx/>
              <a:buChar char="•"/>
              <a:tabLst/>
              <a:defRPr sz="2400" b="0" i="0" u="none" strike="noStrike" cap="none" baseline="0">
                <a:solidFill>
                  <a:srgbClr val="000000"/>
                </a:solidFill>
                <a:uFillTx/>
                <a:latin typeface="Source Sans Pro Regular"/>
                <a:ea typeface="Source Sans Pro Regular"/>
                <a:cs typeface="Source Sans Pro Regular"/>
                <a:sym typeface="Source Sans Pro Regular"/>
              </a:defRPr>
            </a:lvl3pPr>
            <a:lvl4pPr marL="506309" marR="0" indent="-72329" algn="l" defTabSz="289320" rtl="0" latinLnBrk="0">
              <a:lnSpc>
                <a:spcPct val="90000"/>
              </a:lnSpc>
              <a:spcBef>
                <a:spcPts val="300"/>
              </a:spcBef>
              <a:spcAft>
                <a:spcPts val="0"/>
              </a:spcAft>
              <a:buClrTx/>
              <a:buSzPct val="100000"/>
              <a:buFontTx/>
              <a:buChar char="•"/>
              <a:tabLst/>
              <a:defRPr sz="2400" b="0" i="0" u="none" strike="noStrike" cap="none" baseline="0">
                <a:solidFill>
                  <a:srgbClr val="000000"/>
                </a:solidFill>
                <a:uFillTx/>
                <a:latin typeface="Source Sans Pro Regular"/>
                <a:ea typeface="Source Sans Pro Regular"/>
                <a:cs typeface="Source Sans Pro Regular"/>
                <a:sym typeface="Source Sans Pro Regular"/>
              </a:defRPr>
            </a:lvl4pPr>
            <a:lvl5pPr marL="650968" marR="0" indent="-72329" algn="l" defTabSz="289320" rtl="0" latinLnBrk="0">
              <a:lnSpc>
                <a:spcPct val="90000"/>
              </a:lnSpc>
              <a:spcBef>
                <a:spcPts val="300"/>
              </a:spcBef>
              <a:spcAft>
                <a:spcPts val="0"/>
              </a:spcAft>
              <a:buClrTx/>
              <a:buSzPct val="100000"/>
              <a:buFontTx/>
              <a:buChar char="•"/>
              <a:tabLst/>
              <a:defRPr sz="2400" b="0" i="0" u="none" strike="noStrike" cap="none" baseline="0">
                <a:solidFill>
                  <a:srgbClr val="000000"/>
                </a:solidFill>
                <a:uFillTx/>
                <a:latin typeface="Source Sans Pro Regular"/>
                <a:ea typeface="Source Sans Pro Regular"/>
                <a:cs typeface="Source Sans Pro Regular"/>
                <a:sym typeface="Source Sans Pro Regular"/>
              </a:defRPr>
            </a:lvl5pPr>
            <a:lvl6pPr marL="1070480" marR="0" indent="-347183" algn="l" defTabSz="289320" rtl="0" latinLnBrk="0">
              <a:lnSpc>
                <a:spcPct val="90000"/>
              </a:lnSpc>
              <a:spcBef>
                <a:spcPts val="300"/>
              </a:spcBef>
              <a:spcAft>
                <a:spcPts val="0"/>
              </a:spcAft>
              <a:buClrTx/>
              <a:buSzPct val="100000"/>
              <a:buFontTx/>
              <a:buChar char="•"/>
              <a:tabLst/>
              <a:defRPr sz="2400" b="0" i="0" u="none" strike="noStrike" cap="none" baseline="0">
                <a:solidFill>
                  <a:srgbClr val="000000"/>
                </a:solidFill>
                <a:uFillTx/>
                <a:latin typeface="Source Sans Pro Regular"/>
                <a:ea typeface="Source Sans Pro Regular"/>
                <a:cs typeface="Source Sans Pro Regular"/>
                <a:sym typeface="Source Sans Pro Regular"/>
              </a:defRPr>
            </a:lvl6pPr>
            <a:lvl7pPr marL="1215141" marR="0" indent="-347183" algn="l" defTabSz="289320" rtl="0" latinLnBrk="0">
              <a:lnSpc>
                <a:spcPct val="90000"/>
              </a:lnSpc>
              <a:spcBef>
                <a:spcPts val="300"/>
              </a:spcBef>
              <a:spcAft>
                <a:spcPts val="0"/>
              </a:spcAft>
              <a:buClrTx/>
              <a:buSzPct val="100000"/>
              <a:buFontTx/>
              <a:buChar char="•"/>
              <a:tabLst/>
              <a:defRPr sz="2400" b="0" i="0" u="none" strike="noStrike" cap="none" baseline="0">
                <a:solidFill>
                  <a:srgbClr val="000000"/>
                </a:solidFill>
                <a:uFillTx/>
                <a:latin typeface="Source Sans Pro Regular"/>
                <a:ea typeface="Source Sans Pro Regular"/>
                <a:cs typeface="Source Sans Pro Regular"/>
                <a:sym typeface="Source Sans Pro Regular"/>
              </a:defRPr>
            </a:lvl7pPr>
            <a:lvl8pPr marL="1359801" marR="0" indent="-347183" algn="l" defTabSz="289320" rtl="0" latinLnBrk="0">
              <a:lnSpc>
                <a:spcPct val="90000"/>
              </a:lnSpc>
              <a:spcBef>
                <a:spcPts val="300"/>
              </a:spcBef>
              <a:spcAft>
                <a:spcPts val="0"/>
              </a:spcAft>
              <a:buClrTx/>
              <a:buSzPct val="100000"/>
              <a:buFontTx/>
              <a:buChar char="•"/>
              <a:tabLst/>
              <a:defRPr sz="2400" b="0" i="0" u="none" strike="noStrike" cap="none" baseline="0">
                <a:solidFill>
                  <a:srgbClr val="000000"/>
                </a:solidFill>
                <a:uFillTx/>
                <a:latin typeface="Source Sans Pro Regular"/>
                <a:ea typeface="Source Sans Pro Regular"/>
                <a:cs typeface="Source Sans Pro Regular"/>
                <a:sym typeface="Source Sans Pro Regular"/>
              </a:defRPr>
            </a:lvl8pPr>
            <a:lvl9pPr marL="1504459" marR="0" indent="-347183" algn="l" defTabSz="289320" rtl="0" latinLnBrk="0">
              <a:lnSpc>
                <a:spcPct val="90000"/>
              </a:lnSpc>
              <a:spcBef>
                <a:spcPts val="300"/>
              </a:spcBef>
              <a:spcAft>
                <a:spcPts val="0"/>
              </a:spcAft>
              <a:buClrTx/>
              <a:buSzPct val="100000"/>
              <a:buFontTx/>
              <a:buChar char="•"/>
              <a:tabLst/>
              <a:defRPr sz="2400" b="0" i="0" u="none" strike="noStrike" cap="none" baseline="0">
                <a:solidFill>
                  <a:srgbClr val="000000"/>
                </a:solidFill>
                <a:uFillTx/>
                <a:latin typeface="Source Sans Pro Regular"/>
                <a:ea typeface="Source Sans Pro Regular"/>
                <a:cs typeface="Source Sans Pro Regular"/>
                <a:sym typeface="Source Sans Pro Regular"/>
              </a:defRPr>
            </a:lvl9pPr>
          </a:lstStyle>
          <a:p>
            <a:pPr hangingPunct="1">
              <a:defRPr sz="2200" b="1">
                <a:solidFill>
                  <a:srgbClr val="649E00"/>
                </a:solidFill>
                <a:cs typeface="Arial"/>
              </a:defRPr>
            </a:pPr>
            <a:r>
              <a:rPr sz="2000" dirty="0" err="1"/>
              <a:t>Activités</a:t>
            </a:r>
            <a:r>
              <a:rPr sz="2000" dirty="0"/>
              <a:t> de la phase de </a:t>
            </a:r>
            <a:r>
              <a:rPr sz="2000" dirty="0" err="1"/>
              <a:t>pré</a:t>
            </a:r>
            <a:r>
              <a:rPr lang="fr-FR" sz="2000" dirty="0"/>
              <a:t> </a:t>
            </a:r>
            <a:r>
              <a:rPr sz="2000" dirty="0" err="1"/>
              <a:t>déploiement</a:t>
            </a:r>
            <a:endParaRPr sz="2000" dirty="0"/>
          </a:p>
          <a:p>
            <a:pPr marL="457200" lvl="1" indent="-457200" defTabSz="914400" hangingPunct="1">
              <a:lnSpc>
                <a:spcPct val="100000"/>
              </a:lnSpc>
              <a:spcBef>
                <a:spcPts val="600"/>
              </a:spcBef>
              <a:buClr>
                <a:srgbClr val="649E00"/>
              </a:buClr>
              <a:buSzTx/>
              <a:buFont typeface="+mj-lt"/>
              <a:buAutoNum type="arabicPeriod"/>
              <a:defRPr sz="2000" kern="1200">
                <a:solidFill>
                  <a:prstClr val="black"/>
                </a:solidFill>
                <a:ea typeface="+mn-ea"/>
                <a:cs typeface="+mn-cs"/>
              </a:defRPr>
            </a:pPr>
            <a:r>
              <a:rPr sz="2000" dirty="0"/>
              <a:t>Examens </a:t>
            </a:r>
            <a:r>
              <a:rPr sz="2000" dirty="0" err="1"/>
              <a:t>médicaux</a:t>
            </a:r>
            <a:r>
              <a:rPr sz="2000" dirty="0"/>
              <a:t> et </a:t>
            </a:r>
            <a:r>
              <a:rPr sz="2000" dirty="0" err="1"/>
              <a:t>vérification</a:t>
            </a:r>
            <a:r>
              <a:rPr sz="2000" dirty="0"/>
              <a:t> de </a:t>
            </a:r>
            <a:r>
              <a:rPr sz="2000" dirty="0" err="1"/>
              <a:t>l’aptitude</a:t>
            </a:r>
            <a:r>
              <a:rPr sz="2000" dirty="0"/>
              <a:t> </a:t>
            </a:r>
            <a:r>
              <a:rPr sz="2000" dirty="0" err="1"/>
              <a:t>médicale</a:t>
            </a:r>
            <a:endParaRPr sz="2000" dirty="0"/>
          </a:p>
          <a:p>
            <a:pPr marL="457200" lvl="1" indent="-457200" defTabSz="914400" hangingPunct="1">
              <a:lnSpc>
                <a:spcPct val="100000"/>
              </a:lnSpc>
              <a:spcBef>
                <a:spcPts val="600"/>
              </a:spcBef>
              <a:buClr>
                <a:srgbClr val="649E00"/>
              </a:buClr>
              <a:buSzTx/>
              <a:buFont typeface="+mj-lt"/>
              <a:buAutoNum type="arabicPeriod"/>
              <a:defRPr sz="2000" kern="1200">
                <a:ea typeface="+mn-ea"/>
                <a:cs typeface="+mn-cs"/>
              </a:defRPr>
            </a:pPr>
            <a:r>
              <a:rPr sz="2000" dirty="0"/>
              <a:t>Vaccination </a:t>
            </a:r>
            <a:r>
              <a:rPr sz="2000" dirty="0" err="1"/>
              <a:t>préventive</a:t>
            </a:r>
            <a:endParaRPr sz="2000" kern="1200" dirty="0">
              <a:ea typeface="+mn-ea"/>
              <a:cs typeface="+mn-cs"/>
            </a:endParaRPr>
          </a:p>
          <a:p>
            <a:pPr marL="457200" lvl="1" indent="-457200" defTabSz="914400" hangingPunct="1">
              <a:lnSpc>
                <a:spcPct val="100000"/>
              </a:lnSpc>
              <a:spcBef>
                <a:spcPts val="600"/>
              </a:spcBef>
              <a:buClr>
                <a:srgbClr val="649E00"/>
              </a:buClr>
              <a:buSzTx/>
              <a:buFont typeface="+mj-lt"/>
              <a:buAutoNum type="arabicPeriod"/>
              <a:defRPr sz="2000" kern="1200">
                <a:solidFill>
                  <a:prstClr val="black"/>
                </a:solidFill>
                <a:ea typeface="+mn-ea"/>
                <a:cs typeface="+mn-cs"/>
              </a:defRPr>
            </a:pPr>
            <a:r>
              <a:rPr sz="2000" dirty="0" err="1"/>
              <a:t>Chimioprophylaxie</a:t>
            </a:r>
            <a:r>
              <a:rPr sz="2000" dirty="0"/>
              <a:t>, par </a:t>
            </a:r>
            <a:r>
              <a:rPr sz="2000" dirty="0" err="1"/>
              <a:t>exemple</a:t>
            </a:r>
            <a:r>
              <a:rPr sz="2000" dirty="0"/>
              <a:t> </a:t>
            </a:r>
            <a:r>
              <a:rPr sz="2000" dirty="0" err="1"/>
              <a:t>contre</a:t>
            </a:r>
            <a:r>
              <a:rPr sz="2000" dirty="0"/>
              <a:t> le </a:t>
            </a:r>
            <a:r>
              <a:rPr sz="2000" dirty="0" err="1"/>
              <a:t>paludisme</a:t>
            </a:r>
            <a:endParaRPr sz="2000" kern="1200" dirty="0">
              <a:solidFill>
                <a:prstClr val="black"/>
              </a:solidFill>
              <a:ea typeface="+mn-ea"/>
              <a:cs typeface="+mn-cs"/>
            </a:endParaRPr>
          </a:p>
          <a:p>
            <a:pPr marL="457200" lvl="1" indent="-457200" defTabSz="914400" hangingPunct="1">
              <a:lnSpc>
                <a:spcPct val="100000"/>
              </a:lnSpc>
              <a:spcBef>
                <a:spcPts val="600"/>
              </a:spcBef>
              <a:buClr>
                <a:srgbClr val="649E00"/>
              </a:buClr>
              <a:buSzTx/>
              <a:buFont typeface="+mj-lt"/>
              <a:buAutoNum type="arabicPeriod"/>
              <a:defRPr sz="2000" kern="1200">
                <a:solidFill>
                  <a:prstClr val="black"/>
                </a:solidFill>
                <a:ea typeface="+mn-ea"/>
                <a:cs typeface="+mn-cs"/>
              </a:defRPr>
            </a:pPr>
            <a:r>
              <a:rPr sz="2000" dirty="0"/>
              <a:t>Formation </a:t>
            </a:r>
            <a:r>
              <a:rPr sz="2000" dirty="0" err="1"/>
              <a:t>initiale</a:t>
            </a:r>
            <a:r>
              <a:rPr sz="2000" dirty="0"/>
              <a:t> </a:t>
            </a:r>
            <a:r>
              <a:rPr sz="2000" dirty="0" err="1"/>
              <a:t>couvrant</a:t>
            </a:r>
            <a:r>
              <a:rPr sz="2000" dirty="0"/>
              <a:t>, entre </a:t>
            </a:r>
            <a:r>
              <a:rPr sz="2000" dirty="0" err="1"/>
              <a:t>autres</a:t>
            </a:r>
            <a:r>
              <a:rPr sz="2000" dirty="0"/>
              <a:t>, la santé et la </a:t>
            </a:r>
            <a:r>
              <a:rPr sz="2000" dirty="0" err="1"/>
              <a:t>sécurité</a:t>
            </a:r>
            <a:r>
              <a:rPr sz="2000" dirty="0"/>
              <a:t> des </a:t>
            </a:r>
            <a:r>
              <a:rPr sz="2000" dirty="0" err="1"/>
              <a:t>intervenants</a:t>
            </a:r>
            <a:endParaRPr sz="2000" kern="1200" dirty="0">
              <a:solidFill>
                <a:prstClr val="black"/>
              </a:solidFill>
              <a:ea typeface="+mn-ea"/>
              <a:cs typeface="+mn-cs"/>
            </a:endParaRPr>
          </a:p>
          <a:p>
            <a:pPr marL="457200" lvl="1" indent="-457200" defTabSz="914400" hangingPunct="1">
              <a:lnSpc>
                <a:spcPct val="100000"/>
              </a:lnSpc>
              <a:spcBef>
                <a:spcPts val="600"/>
              </a:spcBef>
              <a:buClr>
                <a:srgbClr val="649E00"/>
              </a:buClr>
              <a:buSzTx/>
              <a:buFont typeface="+mj-lt"/>
              <a:buAutoNum type="arabicPeriod"/>
              <a:defRPr sz="2000" kern="1200">
                <a:ea typeface="+mn-ea"/>
                <a:cs typeface="+mn-cs"/>
              </a:defRPr>
            </a:pPr>
            <a:r>
              <a:rPr sz="2000" dirty="0"/>
              <a:t>Distribution de kits </a:t>
            </a:r>
            <a:r>
              <a:rPr sz="2000" dirty="0" err="1"/>
              <a:t>médicaux</a:t>
            </a:r>
            <a:r>
              <a:rPr sz="2000" dirty="0"/>
              <a:t> et </a:t>
            </a:r>
            <a:r>
              <a:rPr sz="2000" dirty="0" err="1"/>
              <a:t>d’hygiène</a:t>
            </a:r>
            <a:r>
              <a:rPr sz="2000" dirty="0"/>
              <a:t>, </a:t>
            </a:r>
            <a:r>
              <a:rPr sz="2000" dirty="0" err="1"/>
              <a:t>dʼinsecticide</a:t>
            </a:r>
            <a:r>
              <a:rPr sz="2000" dirty="0"/>
              <a:t> et de </a:t>
            </a:r>
            <a:r>
              <a:rPr sz="2000" dirty="0" err="1"/>
              <a:t>moustiquaires</a:t>
            </a:r>
            <a:r>
              <a:rPr sz="2000" dirty="0"/>
              <a:t> </a:t>
            </a:r>
            <a:r>
              <a:rPr sz="2000" dirty="0" err="1"/>
              <a:t>imprégnées</a:t>
            </a:r>
            <a:r>
              <a:rPr sz="2000" dirty="0"/>
              <a:t> pour la protection </a:t>
            </a:r>
            <a:r>
              <a:rPr sz="2000" dirty="0" err="1"/>
              <a:t>individuelle</a:t>
            </a:r>
            <a:endParaRPr sz="2000" dirty="0"/>
          </a:p>
        </p:txBody>
      </p:sp>
      <p:sp>
        <p:nvSpPr>
          <p:cNvPr id="9" name="Slide Number Placeholder 1">
            <a:extLst>
              <a:ext uri="{FF2B5EF4-FFF2-40B4-BE49-F238E27FC236}">
                <a16:creationId xmlns:a16="http://schemas.microsoft.com/office/drawing/2014/main" id="{69AAF141-AE8D-4451-8C29-C48446923046}"/>
              </a:ext>
            </a:extLst>
          </p:cNvPr>
          <p:cNvSpPr txBox="1">
            <a:spLocks/>
          </p:cNvSpPr>
          <p:nvPr/>
        </p:nvSpPr>
        <p:spPr>
          <a:xfrm>
            <a:off x="11829404" y="6523968"/>
            <a:ext cx="375430" cy="320041"/>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9pPr>
          </a:lstStyle>
          <a:p>
            <a:fld id="{86CB4B4D-7CA3-9044-876B-883B54F8677D}" type="slidenum">
              <a:rPr lang="en-US" sz="1000" dirty="0" smtClean="0">
                <a:solidFill>
                  <a:schemeClr val="tx1">
                    <a:lumMod val="65000"/>
                    <a:lumOff val="35000"/>
                  </a:schemeClr>
                </a:solidFill>
              </a:rPr>
              <a:t>17</a:t>
            </a:fld>
            <a:endParaRPr sz="1000">
              <a:solidFill>
                <a:schemeClr val="tx1">
                  <a:lumMod val="65000"/>
                  <a:lumOff val="35000"/>
                </a:schemeClr>
              </a:solidFill>
            </a:endParaRPr>
          </a:p>
        </p:txBody>
      </p:sp>
      <p:grpSp>
        <p:nvGrpSpPr>
          <p:cNvPr id="8" name="Group 7">
            <a:extLst>
              <a:ext uri="{FF2B5EF4-FFF2-40B4-BE49-F238E27FC236}">
                <a16:creationId xmlns:a16="http://schemas.microsoft.com/office/drawing/2014/main" id="{68037B00-F82E-4942-A20E-87A3ACAF6872}"/>
              </a:ext>
            </a:extLst>
          </p:cNvPr>
          <p:cNvGrpSpPr/>
          <p:nvPr/>
        </p:nvGrpSpPr>
        <p:grpSpPr>
          <a:xfrm>
            <a:off x="2246552" y="5462907"/>
            <a:ext cx="8815700" cy="1221081"/>
            <a:chOff x="2246552" y="5462907"/>
            <a:chExt cx="7558988" cy="1221081"/>
          </a:xfrm>
        </p:grpSpPr>
        <p:sp>
          <p:nvSpPr>
            <p:cNvPr id="7" name="Rectangle 6"/>
            <p:cNvSpPr/>
            <p:nvPr/>
          </p:nvSpPr>
          <p:spPr>
            <a:xfrm>
              <a:off x="3413732" y="5762885"/>
              <a:ext cx="6391808" cy="646331"/>
            </a:xfrm>
            <a:prstGeom prst="rect">
              <a:avLst/>
            </a:prstGeom>
            <a:solidFill>
              <a:srgbClr val="A1010D"/>
            </a:solidFill>
          </p:spPr>
          <p:txBody>
            <a:bodyPr wrap="square">
              <a:spAutoFit/>
            </a:bodyPr>
            <a:lstStyle/>
            <a:p>
              <a:pPr algn="ctr">
                <a:defRPr b="1" kern="1200">
                  <a:solidFill>
                    <a:schemeClr val="bg1"/>
                  </a:solidFill>
                  <a:latin typeface="Source Sans Pro Regular"/>
                  <a:ea typeface="+mn-ea"/>
                  <a:cs typeface="+mn-cs"/>
                </a:defRPr>
              </a:pPr>
              <a:r>
                <a:rPr dirty="0">
                  <a:sym typeface="Source Sans Pro Regular"/>
                </a:rPr>
                <a:t>Si la </a:t>
              </a:r>
              <a:r>
                <a:rPr dirty="0" err="1">
                  <a:sym typeface="Source Sans Pro Regular"/>
                </a:rPr>
                <a:t>sûreté</a:t>
              </a:r>
              <a:r>
                <a:rPr dirty="0">
                  <a:sym typeface="Source Sans Pro Regular"/>
                </a:rPr>
                <a:t> </a:t>
              </a:r>
              <a:r>
                <a:rPr dirty="0" err="1">
                  <a:sym typeface="Source Sans Pro Regular"/>
                </a:rPr>
                <a:t>ou</a:t>
              </a:r>
              <a:r>
                <a:rPr dirty="0">
                  <a:sym typeface="Source Sans Pro Regular"/>
                </a:rPr>
                <a:t> la </a:t>
              </a:r>
              <a:r>
                <a:rPr dirty="0" err="1">
                  <a:sym typeface="Source Sans Pro Regular"/>
                </a:rPr>
                <a:t>sécurité</a:t>
              </a:r>
              <a:r>
                <a:rPr dirty="0">
                  <a:sym typeface="Source Sans Pro Regular"/>
                </a:rPr>
                <a:t> </a:t>
              </a:r>
              <a:r>
                <a:rPr dirty="0" err="1">
                  <a:sym typeface="Source Sans Pro Regular"/>
                </a:rPr>
                <a:t>sont</a:t>
              </a:r>
              <a:r>
                <a:rPr dirty="0">
                  <a:sym typeface="Source Sans Pro Regular"/>
                </a:rPr>
                <a:t> des </a:t>
              </a:r>
              <a:r>
                <a:rPr dirty="0" err="1">
                  <a:sym typeface="Source Sans Pro Regular"/>
                </a:rPr>
                <a:t>problèmes</a:t>
              </a:r>
              <a:r>
                <a:rPr dirty="0">
                  <a:sym typeface="Source Sans Pro Regular"/>
                </a:rPr>
                <a:t> </a:t>
              </a:r>
              <a:r>
                <a:rPr dirty="0" err="1">
                  <a:sym typeface="Source Sans Pro Regular"/>
                </a:rPr>
                <a:t>avérés</a:t>
              </a:r>
              <a:r>
                <a:rPr dirty="0">
                  <a:sym typeface="Source Sans Pro Regular"/>
                </a:rPr>
                <a:t>, </a:t>
              </a:r>
              <a:r>
                <a:rPr dirty="0" err="1">
                  <a:sym typeface="Source Sans Pro Regular"/>
                </a:rPr>
                <a:t>envisagez</a:t>
              </a:r>
              <a:r>
                <a:rPr dirty="0">
                  <a:sym typeface="Source Sans Pro Regular"/>
                </a:rPr>
                <a:t> </a:t>
              </a:r>
              <a:r>
                <a:rPr dirty="0" err="1">
                  <a:sym typeface="Source Sans Pro Regular"/>
                </a:rPr>
                <a:t>d'inclure</a:t>
              </a:r>
              <a:r>
                <a:rPr dirty="0">
                  <a:sym typeface="Source Sans Pro Regular"/>
                </a:rPr>
                <a:t> un </a:t>
              </a:r>
              <a:r>
                <a:rPr dirty="0" err="1">
                  <a:sym typeface="Source Sans Pro Regular"/>
                </a:rPr>
                <a:t>responsable</a:t>
              </a:r>
              <a:r>
                <a:rPr dirty="0">
                  <a:sym typeface="Source Sans Pro Regular"/>
                </a:rPr>
                <a:t> de </a:t>
              </a:r>
              <a:r>
                <a:rPr dirty="0" err="1">
                  <a:sym typeface="Source Sans Pro Regular"/>
                </a:rPr>
                <a:t>ces</a:t>
              </a:r>
              <a:r>
                <a:rPr dirty="0">
                  <a:sym typeface="Source Sans Pro Regular"/>
                </a:rPr>
                <a:t> questions </a:t>
              </a:r>
              <a:r>
                <a:rPr dirty="0"/>
                <a:t>dans </a:t>
              </a:r>
              <a:r>
                <a:rPr dirty="0" err="1"/>
                <a:t>l’EIR</a:t>
              </a:r>
              <a:endParaRPr dirty="0"/>
            </a:p>
          </p:txBody>
        </p:sp>
        <p:pic>
          <p:nvPicPr>
            <p:cNvPr id="6" name="Image 5"/>
            <p:cNvPicPr>
              <a:picLocks noChangeAspect="1"/>
            </p:cNvPicPr>
            <p:nvPr/>
          </p:nvPicPr>
          <p:blipFill>
            <a:blip r:embed="rId3"/>
            <a:stretch>
              <a:fillRect/>
            </a:stretch>
          </p:blipFill>
          <p:spPr>
            <a:xfrm>
              <a:off x="2246552" y="5462907"/>
              <a:ext cx="1221081" cy="1221081"/>
            </a:xfrm>
            <a:prstGeom prst="rect">
              <a:avLst/>
            </a:prstGeom>
          </p:spPr>
        </p:pic>
      </p:grpSp>
    </p:spTree>
    <p:extLst>
      <p:ext uri="{BB962C8B-B14F-4D97-AF65-F5344CB8AC3E}">
        <p14:creationId xmlns:p14="http://schemas.microsoft.com/office/powerpoint/2010/main" val="68394233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4427" y="704188"/>
            <a:ext cx="8704772" cy="528134"/>
          </a:xfrm>
        </p:spPr>
        <p:txBody>
          <a:bodyPr>
            <a:noAutofit/>
          </a:bodyPr>
          <a:lstStyle/>
          <a:p>
            <a:pPr>
              <a:defRPr sz="2600" b="1">
                <a:solidFill>
                  <a:srgbClr val="A1010D"/>
                </a:solidFill>
              </a:defRPr>
            </a:pPr>
            <a:r>
              <a:t>Vaccination préventive</a:t>
            </a:r>
          </a:p>
        </p:txBody>
      </p:sp>
      <p:sp>
        <p:nvSpPr>
          <p:cNvPr id="3" name="Content Placeholder 2"/>
          <p:cNvSpPr>
            <a:spLocks noGrp="1"/>
          </p:cNvSpPr>
          <p:nvPr>
            <p:ph type="body" idx="1"/>
          </p:nvPr>
        </p:nvSpPr>
        <p:spPr>
          <a:xfrm>
            <a:off x="383236" y="1211446"/>
            <a:ext cx="11364687" cy="4654071"/>
          </a:xfrm>
        </p:spPr>
        <p:txBody>
          <a:bodyPr lIns="45719" tIns="45720" rIns="45719" bIns="45720" anchor="t">
            <a:noAutofit/>
          </a:bodyPr>
          <a:lstStyle/>
          <a:p>
            <a:pPr>
              <a:defRPr sz="2000" b="1">
                <a:solidFill>
                  <a:srgbClr val="649E00"/>
                </a:solidFill>
                <a:cs typeface="Arial"/>
              </a:defRPr>
            </a:pPr>
            <a:r>
              <a:t>La vaccination préventive et l'évaluation des risques doivent prendre en compte :</a:t>
            </a:r>
          </a:p>
          <a:p>
            <a:pPr marL="285750" lvl="1" indent="-285750" defTabSz="914400">
              <a:lnSpc>
                <a:spcPct val="80000"/>
              </a:lnSpc>
              <a:buClr>
                <a:srgbClr val="649E00"/>
              </a:buClr>
              <a:buSzTx/>
              <a:buFont typeface="Arial" panose="020B0604020202020204" pitchFamily="34" charset="0"/>
              <a:buChar char="•"/>
              <a:defRPr sz="2000" kern="1200">
                <a:solidFill>
                  <a:prstClr val="black"/>
                </a:solidFill>
                <a:ea typeface="+mn-ea"/>
                <a:cs typeface="+mn-cs"/>
              </a:defRPr>
            </a:pPr>
            <a:r>
              <a:t>La région de déploiement (pour les maladies endémiques locales)</a:t>
            </a:r>
          </a:p>
          <a:p>
            <a:pPr marL="285750" lvl="1" indent="-285750" defTabSz="914400">
              <a:lnSpc>
                <a:spcPct val="80000"/>
              </a:lnSpc>
              <a:buClr>
                <a:srgbClr val="649E00"/>
              </a:buClr>
              <a:buSzTx/>
              <a:buFont typeface="Arial" panose="020B0604020202020204" pitchFamily="34" charset="0"/>
              <a:buChar char="•"/>
              <a:defRPr sz="2000" kern="1200">
                <a:solidFill>
                  <a:prstClr val="black"/>
                </a:solidFill>
                <a:ea typeface="+mn-ea"/>
                <a:cs typeface="+mn-cs"/>
              </a:defRPr>
            </a:pPr>
            <a:r>
              <a:t>Le statut des intervenants dʼurgence vis-à-vis de la vaccination primaire contre les principales maladies</a:t>
            </a:r>
          </a:p>
          <a:p>
            <a:pPr marL="285750" lvl="1" indent="-285750" defTabSz="914400">
              <a:lnSpc>
                <a:spcPct val="80000"/>
              </a:lnSpc>
              <a:buClr>
                <a:srgbClr val="649E00"/>
              </a:buClr>
              <a:buSzTx/>
              <a:buFont typeface="Arial" panose="020B0604020202020204" pitchFamily="34" charset="0"/>
              <a:buChar char="•"/>
              <a:defRPr sz="2000" kern="1200">
                <a:ea typeface="+mn-ea"/>
                <a:cs typeface="+mn-cs"/>
              </a:defRPr>
            </a:pPr>
            <a:r>
              <a:t>Les agents pathogènes spécifiques à la maladie </a:t>
            </a:r>
          </a:p>
          <a:p>
            <a:pPr marL="285750" lvl="1" indent="-285750">
              <a:lnSpc>
                <a:spcPct val="80000"/>
              </a:lnSpc>
              <a:buClr>
                <a:srgbClr val="649E00"/>
              </a:buClr>
              <a:buFont typeface="Arial" panose="020B0604020202020204" pitchFamily="34" charset="0"/>
              <a:buChar char="•"/>
            </a:pPr>
            <a:endParaRPr sz="1400" kern="1200">
              <a:cs typeface="Helvetica"/>
            </a:endParaRPr>
          </a:p>
          <a:p>
            <a:pPr>
              <a:defRPr sz="2000" b="1">
                <a:solidFill>
                  <a:srgbClr val="649E00"/>
                </a:solidFill>
                <a:cs typeface="Arial"/>
              </a:defRPr>
            </a:pPr>
            <a:r>
              <a:t>Couverture :</a:t>
            </a:r>
          </a:p>
          <a:p>
            <a:pPr marL="285750" lvl="1" indent="-285750" defTabSz="914400">
              <a:lnSpc>
                <a:spcPct val="80000"/>
              </a:lnSpc>
              <a:buClr>
                <a:srgbClr val="649E00"/>
              </a:buClr>
              <a:buSzTx/>
              <a:buFont typeface="Arial" panose="020B0604020202020204" pitchFamily="34" charset="0"/>
              <a:buChar char="•"/>
              <a:defRPr sz="2000" kern="1200">
                <a:ea typeface="+mn-ea"/>
                <a:cs typeface="+mn-cs"/>
              </a:defRPr>
            </a:pPr>
            <a:r>
              <a:t>Vaccin contre la COVID-19 – selon le plan de vaccination national en vigueur</a:t>
            </a:r>
          </a:p>
          <a:p>
            <a:pPr marL="285750" lvl="1" indent="-285750" defTabSz="914400">
              <a:lnSpc>
                <a:spcPct val="80000"/>
              </a:lnSpc>
              <a:buClr>
                <a:srgbClr val="649E00"/>
              </a:buClr>
              <a:buSzTx/>
              <a:buFont typeface="Arial" panose="020B0604020202020204" pitchFamily="34" charset="0"/>
              <a:buChar char="•"/>
              <a:defRPr sz="2000" kern="1200">
                <a:ea typeface="+mn-ea"/>
                <a:cs typeface="+mn-cs"/>
              </a:defRPr>
            </a:pPr>
            <a:r>
              <a:t>Fièvre jaune (obligatoire selon le pays ou la région de déploiement)</a:t>
            </a:r>
          </a:p>
          <a:p>
            <a:pPr marL="285750" lvl="1" indent="-285750" defTabSz="914400">
              <a:lnSpc>
                <a:spcPct val="80000"/>
              </a:lnSpc>
              <a:buClr>
                <a:srgbClr val="649E00"/>
              </a:buClr>
              <a:buSzTx/>
              <a:buFont typeface="Arial" panose="020B0604020202020204" pitchFamily="34" charset="0"/>
              <a:buChar char="•"/>
              <a:defRPr sz="2000" kern="1200">
                <a:ea typeface="+mn-ea"/>
                <a:cs typeface="+mn-cs"/>
              </a:defRPr>
            </a:pPr>
            <a:r>
              <a:t>Diphtérie-tétanos (idéalement, vaccin ne datant pas de plus de cinq ans)</a:t>
            </a:r>
          </a:p>
          <a:p>
            <a:pPr marL="285750" lvl="1" indent="-285750" defTabSz="914400">
              <a:lnSpc>
                <a:spcPct val="80000"/>
              </a:lnSpc>
              <a:buClr>
                <a:srgbClr val="649E00"/>
              </a:buClr>
              <a:buSzTx/>
              <a:buFont typeface="Arial" panose="020B0604020202020204" pitchFamily="34" charset="0"/>
              <a:buChar char="•"/>
              <a:defRPr sz="2000" kern="1200">
                <a:ea typeface="+mn-ea"/>
                <a:cs typeface="+mn-cs"/>
              </a:defRPr>
            </a:pPr>
            <a:r>
              <a:t>Poliomyélite (avec ou sans la coqueluche)</a:t>
            </a:r>
          </a:p>
          <a:p>
            <a:pPr marL="285750" lvl="1" indent="-285750" defTabSz="914400">
              <a:lnSpc>
                <a:spcPct val="80000"/>
              </a:lnSpc>
              <a:buClr>
                <a:srgbClr val="649E00"/>
              </a:buClr>
              <a:buSzTx/>
              <a:buFont typeface="Arial" panose="020B0604020202020204" pitchFamily="34" charset="0"/>
              <a:buChar char="•"/>
              <a:defRPr sz="2000" kern="1200">
                <a:ea typeface="+mn-ea"/>
                <a:cs typeface="+mn-cs"/>
              </a:defRPr>
            </a:pPr>
            <a:r>
              <a:t>Fièvre typhoïde</a:t>
            </a:r>
          </a:p>
          <a:p>
            <a:pPr marL="285750" lvl="1" indent="-285750" defTabSz="914400">
              <a:lnSpc>
                <a:spcPct val="80000"/>
              </a:lnSpc>
              <a:buClr>
                <a:srgbClr val="649E00"/>
              </a:buClr>
              <a:buSzTx/>
              <a:buFont typeface="Arial" panose="020B0604020202020204" pitchFamily="34" charset="0"/>
              <a:buChar char="•"/>
              <a:defRPr sz="2000" kern="1200">
                <a:ea typeface="+mn-ea"/>
                <a:cs typeface="+mn-cs"/>
              </a:defRPr>
            </a:pPr>
            <a:r>
              <a:t>Hépatites A et B</a:t>
            </a:r>
          </a:p>
          <a:p>
            <a:pPr marL="285750" lvl="1" indent="-285750" defTabSz="914400">
              <a:lnSpc>
                <a:spcPct val="80000"/>
              </a:lnSpc>
              <a:buClr>
                <a:srgbClr val="649E00"/>
              </a:buClr>
              <a:buSzTx/>
              <a:buFont typeface="Arial" panose="020B0604020202020204" pitchFamily="34" charset="0"/>
              <a:buChar char="•"/>
              <a:defRPr sz="2000" kern="1200">
                <a:ea typeface="+mn-ea"/>
                <a:cs typeface="+mn-cs"/>
              </a:defRPr>
            </a:pPr>
            <a:r>
              <a:t>Méningite ACYW 135 (obligatoire si une épidémie est en cours)</a:t>
            </a:r>
          </a:p>
          <a:p>
            <a:pPr marL="285750" lvl="1" indent="-285750" defTabSz="914400">
              <a:lnSpc>
                <a:spcPct val="80000"/>
              </a:lnSpc>
              <a:buClr>
                <a:srgbClr val="649E00"/>
              </a:buClr>
              <a:buSzTx/>
              <a:buFont typeface="Arial" panose="020B0604020202020204" pitchFamily="34" charset="0"/>
              <a:buChar char="•"/>
              <a:defRPr sz="2000" kern="1200">
                <a:ea typeface="+mn-ea"/>
                <a:cs typeface="+mn-cs"/>
              </a:defRPr>
            </a:pPr>
            <a:r>
              <a:t>Rougeole pour les personnes nées après 1963 qui n’ont pas eu la maladie, ou 2 doses de vaccin contre la rougeole, les oreillons et la rubéole (ROR)</a:t>
            </a:r>
          </a:p>
          <a:p>
            <a:pPr marL="285750" lvl="1" indent="-285750" defTabSz="914400">
              <a:lnSpc>
                <a:spcPct val="80000"/>
              </a:lnSpc>
              <a:buClr>
                <a:srgbClr val="649E00"/>
              </a:buClr>
              <a:buSzTx/>
              <a:buFont typeface="Arial" panose="020B0604020202020204" pitchFamily="34" charset="0"/>
              <a:buChar char="•"/>
              <a:defRPr sz="2000" kern="1200">
                <a:ea typeface="+mn-ea"/>
                <a:cs typeface="+mn-cs"/>
              </a:defRPr>
            </a:pPr>
            <a:r>
              <a:t>Rage (recommandé)</a:t>
            </a:r>
          </a:p>
          <a:p>
            <a:pPr marL="285750" lvl="1" indent="-285750" defTabSz="914400">
              <a:lnSpc>
                <a:spcPct val="80000"/>
              </a:lnSpc>
              <a:buClr>
                <a:srgbClr val="649E00"/>
              </a:buClr>
              <a:buSzTx/>
              <a:buFont typeface="Arial" panose="020B0604020202020204" pitchFamily="34" charset="0"/>
              <a:buChar char="•"/>
              <a:defRPr sz="2000" kern="1200">
                <a:ea typeface="+mn-ea"/>
                <a:cs typeface="+mn-cs"/>
              </a:defRPr>
            </a:pPr>
            <a:r>
              <a:t>Choléra : recommandé uniquement dans certaines situations, en fonction de l’évaluation des risques</a:t>
            </a:r>
          </a:p>
          <a:p>
            <a:pPr marL="285750" lvl="1" indent="-285750" defTabSz="914400">
              <a:lnSpc>
                <a:spcPct val="80000"/>
              </a:lnSpc>
              <a:buClr>
                <a:srgbClr val="649E00"/>
              </a:buClr>
              <a:buSzTx/>
              <a:buFont typeface="Arial" panose="020B0604020202020204" pitchFamily="34" charset="0"/>
              <a:buChar char="•"/>
              <a:defRPr sz="2000" kern="1200">
                <a:ea typeface="+mn-ea"/>
                <a:cs typeface="+mn-cs"/>
              </a:defRPr>
            </a:pPr>
            <a:r>
              <a:t>Etc.</a:t>
            </a:r>
          </a:p>
        </p:txBody>
      </p:sp>
      <p:sp>
        <p:nvSpPr>
          <p:cNvPr id="4" name="Rectangle 3"/>
          <p:cNvSpPr/>
          <p:nvPr/>
        </p:nvSpPr>
        <p:spPr>
          <a:xfrm>
            <a:off x="0" y="0"/>
            <a:ext cx="9823523" cy="605550"/>
          </a:xfrm>
          <a:prstGeom prst="rect">
            <a:avLst/>
          </a:prstGeom>
        </p:spPr>
        <p:txBody>
          <a:bodyPr wrap="none" lIns="91440" tIns="45720" rIns="91440" bIns="45720" anchor="t">
            <a:spAutoFit/>
          </a:bodyPr>
          <a:lstStyle/>
          <a:p>
            <a:pPr>
              <a:lnSpc>
                <a:spcPct val="110000"/>
              </a:lnSpc>
              <a:buSzPts val="2560"/>
              <a:defRPr sz="3200" b="1" kern="1200">
                <a:solidFill>
                  <a:schemeClr val="bg1"/>
                </a:solidFill>
                <a:latin typeface="Source Sans Pro"/>
                <a:ea typeface="Source Sans Pro"/>
                <a:cs typeface="Arial"/>
              </a:defRPr>
            </a:pPr>
            <a:r>
              <a:t>7.1.3 Gestion, suivi et surveillance de la SST</a:t>
            </a:r>
          </a:p>
        </p:txBody>
      </p:sp>
      <p:sp>
        <p:nvSpPr>
          <p:cNvPr id="5" name="TextBox 4">
            <a:extLst>
              <a:ext uri="{FF2B5EF4-FFF2-40B4-BE49-F238E27FC236}">
                <a16:creationId xmlns:a16="http://schemas.microsoft.com/office/drawing/2014/main" id="{873A02FA-0EAD-D60E-906B-169DA8DE9739}"/>
              </a:ext>
            </a:extLst>
          </p:cNvPr>
          <p:cNvSpPr txBox="1"/>
          <p:nvPr/>
        </p:nvSpPr>
        <p:spPr>
          <a:xfrm>
            <a:off x="0" y="6224229"/>
            <a:ext cx="12192000" cy="646329"/>
          </a:xfrm>
          <a:prstGeom prst="rect">
            <a:avLst/>
          </a:prstGeom>
          <a:solidFill>
            <a:srgbClr val="9B1E1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fromWordArt="0" anchor="t" anchorCtr="0" forceAA="0" compatLnSpc="1">
            <a:prstTxWarp prst="textNoShape">
              <a:avLst/>
            </a:prstTxWarp>
            <a:spAutoFit/>
          </a:bodyPr>
          <a:lstStyle/>
          <a:p>
            <a:pPr algn="ctr">
              <a:defRPr b="1">
                <a:solidFill>
                  <a:srgbClr val="FFFFFF"/>
                </a:solidFill>
                <a:latin typeface="Source Sans Pro Regular"/>
                <a:ea typeface="Source Sans Pro Regular"/>
              </a:defRPr>
            </a:pPr>
            <a:r>
              <a:rPr dirty="0"/>
              <a:t>Le </a:t>
            </a:r>
            <a:r>
              <a:rPr dirty="0" err="1"/>
              <a:t>contexte</a:t>
            </a:r>
            <a:r>
              <a:rPr dirty="0"/>
              <a:t> et </a:t>
            </a:r>
            <a:r>
              <a:rPr dirty="0" err="1"/>
              <a:t>l'évaluation</a:t>
            </a:r>
            <a:r>
              <a:rPr dirty="0"/>
              <a:t> des </a:t>
            </a:r>
            <a:r>
              <a:rPr dirty="0" err="1"/>
              <a:t>risques</a:t>
            </a:r>
            <a:r>
              <a:rPr dirty="0"/>
              <a:t> dans un pays </a:t>
            </a:r>
            <a:r>
              <a:rPr dirty="0" err="1"/>
              <a:t>donné</a:t>
            </a:r>
            <a:r>
              <a:rPr dirty="0"/>
              <a:t> </a:t>
            </a:r>
            <a:r>
              <a:rPr dirty="0" err="1"/>
              <a:t>déterminent</a:t>
            </a:r>
            <a:r>
              <a:rPr dirty="0"/>
              <a:t> </a:t>
            </a:r>
            <a:r>
              <a:rPr dirty="0" err="1"/>
              <a:t>si</a:t>
            </a:r>
            <a:r>
              <a:rPr dirty="0"/>
              <a:t> la vaccination </a:t>
            </a:r>
            <a:r>
              <a:rPr dirty="0" err="1"/>
              <a:t>est</a:t>
            </a:r>
            <a:r>
              <a:rPr dirty="0"/>
              <a:t> </a:t>
            </a:r>
            <a:r>
              <a:rPr dirty="0" err="1"/>
              <a:t>obligatoire</a:t>
            </a:r>
            <a:r>
              <a:rPr dirty="0"/>
              <a:t>, </a:t>
            </a:r>
            <a:r>
              <a:rPr dirty="0" err="1"/>
              <a:t>recommandée</a:t>
            </a:r>
            <a:r>
              <a:rPr dirty="0"/>
              <a:t> </a:t>
            </a:r>
            <a:r>
              <a:rPr dirty="0" err="1"/>
              <a:t>ou</a:t>
            </a:r>
            <a:r>
              <a:rPr dirty="0"/>
              <a:t> de routine</a:t>
            </a:r>
            <a:endParaRPr dirty="0">
              <a:solidFill>
                <a:srgbClr val="FFFFFF"/>
              </a:solidFill>
            </a:endParaRPr>
          </a:p>
        </p:txBody>
      </p:sp>
      <p:sp>
        <p:nvSpPr>
          <p:cNvPr id="7" name="Slide Number Placeholder 1">
            <a:extLst>
              <a:ext uri="{FF2B5EF4-FFF2-40B4-BE49-F238E27FC236}">
                <a16:creationId xmlns:a16="http://schemas.microsoft.com/office/drawing/2014/main" id="{B55CDED2-7F1C-4DBF-A7BA-F101A7CDCBE6}"/>
              </a:ext>
            </a:extLst>
          </p:cNvPr>
          <p:cNvSpPr txBox="1">
            <a:spLocks/>
          </p:cNvSpPr>
          <p:nvPr/>
        </p:nvSpPr>
        <p:spPr>
          <a:xfrm>
            <a:off x="11829404" y="6523968"/>
            <a:ext cx="375430" cy="320041"/>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9pPr>
          </a:lstStyle>
          <a:p>
            <a:fld id="{86CB4B4D-7CA3-9044-876B-883B54F8677D}" type="slidenum">
              <a:rPr lang="en-US" sz="1000" dirty="0" smtClean="0">
                <a:solidFill>
                  <a:schemeClr val="tx1">
                    <a:lumMod val="65000"/>
                    <a:lumOff val="35000"/>
                  </a:schemeClr>
                </a:solidFill>
              </a:rPr>
              <a:t>18</a:t>
            </a:fld>
            <a:endParaRPr sz="1000">
              <a:solidFill>
                <a:schemeClr val="tx1">
                  <a:lumMod val="65000"/>
                  <a:lumOff val="35000"/>
                </a:schemeClr>
              </a:solidFill>
            </a:endParaRPr>
          </a:p>
        </p:txBody>
      </p:sp>
    </p:spTree>
    <p:extLst>
      <p:ext uri="{BB962C8B-B14F-4D97-AF65-F5344CB8AC3E}">
        <p14:creationId xmlns:p14="http://schemas.microsoft.com/office/powerpoint/2010/main" val="3300242157"/>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1514" y="706230"/>
            <a:ext cx="4609390" cy="646114"/>
          </a:xfrm>
        </p:spPr>
        <p:txBody>
          <a:bodyPr>
            <a:normAutofit fontScale="90000"/>
          </a:bodyPr>
          <a:lstStyle/>
          <a:p>
            <a:pPr>
              <a:defRPr sz="2600" b="1">
                <a:solidFill>
                  <a:srgbClr val="A1010D"/>
                </a:solidFill>
              </a:defRPr>
            </a:pPr>
            <a:r>
              <a:rPr lang="fr-FR" dirty="0"/>
              <a:t>Session</a:t>
            </a:r>
            <a:r>
              <a:rPr dirty="0"/>
              <a:t> </a:t>
            </a:r>
            <a:r>
              <a:rPr dirty="0" err="1"/>
              <a:t>d’information</a:t>
            </a:r>
            <a:r>
              <a:rPr dirty="0"/>
              <a:t> à </a:t>
            </a:r>
            <a:r>
              <a:rPr dirty="0" err="1"/>
              <a:t>l’arrivée</a:t>
            </a:r>
            <a:endParaRPr dirty="0"/>
          </a:p>
        </p:txBody>
      </p:sp>
      <p:sp>
        <p:nvSpPr>
          <p:cNvPr id="3" name="Content Placeholder 2"/>
          <p:cNvSpPr>
            <a:spLocks noGrp="1"/>
          </p:cNvSpPr>
          <p:nvPr>
            <p:ph type="body" idx="1"/>
          </p:nvPr>
        </p:nvSpPr>
        <p:spPr>
          <a:xfrm>
            <a:off x="582386" y="1203257"/>
            <a:ext cx="11027228" cy="4654071"/>
          </a:xfrm>
        </p:spPr>
        <p:txBody>
          <a:bodyPr vert="horz" lIns="91440" tIns="45720" rIns="91440" bIns="45720" anchor="t">
            <a:noAutofit/>
          </a:bodyPr>
          <a:lstStyle/>
          <a:p>
            <a:pPr marL="285750" lvl="1" indent="-285750" defTabSz="914400">
              <a:lnSpc>
                <a:spcPct val="100000"/>
              </a:lnSpc>
              <a:buClr>
                <a:srgbClr val="649E00"/>
              </a:buClr>
              <a:buSzTx/>
              <a:buFont typeface="Arial" panose="020B0604020202020204" pitchFamily="34" charset="0"/>
              <a:buChar char="•"/>
              <a:defRPr sz="2200" kern="1200">
                <a:ea typeface="+mn-ea"/>
                <a:cs typeface="+mn-cs"/>
              </a:defRPr>
            </a:pPr>
            <a:r>
              <a:rPr sz="1800" dirty="0"/>
              <a:t>Elle </a:t>
            </a:r>
            <a:r>
              <a:rPr sz="1800" dirty="0" err="1"/>
              <a:t>peut</a:t>
            </a:r>
            <a:r>
              <a:rPr sz="1800" dirty="0"/>
              <a:t> </a:t>
            </a:r>
            <a:r>
              <a:rPr sz="1800" dirty="0" err="1"/>
              <a:t>être</a:t>
            </a:r>
            <a:r>
              <a:rPr sz="1800" dirty="0"/>
              <a:t> </a:t>
            </a:r>
            <a:r>
              <a:rPr sz="1800" dirty="0" err="1"/>
              <a:t>assurée</a:t>
            </a:r>
            <a:r>
              <a:rPr sz="1800" dirty="0"/>
              <a:t> par un </a:t>
            </a:r>
            <a:r>
              <a:rPr sz="1800" dirty="0" err="1"/>
              <a:t>membre</a:t>
            </a:r>
            <a:r>
              <a:rPr sz="1800" dirty="0"/>
              <a:t> du personnel </a:t>
            </a:r>
            <a:r>
              <a:rPr sz="1800" dirty="0" err="1"/>
              <a:t>disposant</a:t>
            </a:r>
            <a:r>
              <a:rPr sz="1800" dirty="0"/>
              <a:t> des </a:t>
            </a:r>
            <a:r>
              <a:rPr sz="1800" dirty="0" err="1"/>
              <a:t>connaissances</a:t>
            </a:r>
            <a:r>
              <a:rPr sz="1800" dirty="0"/>
              <a:t> </a:t>
            </a:r>
            <a:r>
              <a:rPr sz="1800" dirty="0" err="1"/>
              <a:t>nécessaires</a:t>
            </a:r>
            <a:r>
              <a:rPr sz="1800" dirty="0"/>
              <a:t> </a:t>
            </a:r>
            <a:r>
              <a:rPr sz="1800" dirty="0" err="1"/>
              <a:t>en</a:t>
            </a:r>
            <a:r>
              <a:rPr sz="1800" dirty="0"/>
              <a:t> matière de SST (point focal chargé de la SST)</a:t>
            </a:r>
            <a:endParaRPr sz="1800" kern="1200" dirty="0">
              <a:ea typeface="+mn-ea"/>
              <a:cs typeface="+mn-cs"/>
            </a:endParaRPr>
          </a:p>
          <a:p>
            <a:pPr marL="0" indent="0">
              <a:spcBef>
                <a:spcPts val="600"/>
              </a:spcBef>
              <a:buNone/>
            </a:pPr>
            <a:endParaRPr sz="1800" dirty="0">
              <a:solidFill>
                <a:srgbClr val="002060"/>
              </a:solidFill>
              <a:cs typeface="Arial"/>
            </a:endParaRPr>
          </a:p>
          <a:p>
            <a:pPr>
              <a:defRPr sz="2200" b="1">
                <a:solidFill>
                  <a:srgbClr val="649E00"/>
                </a:solidFill>
                <a:cs typeface="Arial"/>
              </a:defRPr>
            </a:pPr>
            <a:r>
              <a:rPr sz="1800" dirty="0" err="1"/>
              <a:t>Sujets</a:t>
            </a:r>
            <a:r>
              <a:rPr sz="1800" dirty="0"/>
              <a:t> à </a:t>
            </a:r>
            <a:r>
              <a:rPr sz="1800" dirty="0" err="1"/>
              <a:t>aborder</a:t>
            </a:r>
            <a:r>
              <a:rPr sz="1800" dirty="0"/>
              <a:t> :</a:t>
            </a:r>
          </a:p>
          <a:p>
            <a:pPr marL="285750" lvl="1" indent="-285750" defTabSz="914400">
              <a:lnSpc>
                <a:spcPct val="100000"/>
              </a:lnSpc>
              <a:buClr>
                <a:srgbClr val="649E00"/>
              </a:buClr>
              <a:buSzTx/>
              <a:buFont typeface="Arial" panose="020B0604020202020204" pitchFamily="34" charset="0"/>
              <a:buChar char="•"/>
              <a:defRPr sz="2200" kern="1200">
                <a:solidFill>
                  <a:prstClr val="black"/>
                </a:solidFill>
                <a:ea typeface="+mn-ea"/>
                <a:cs typeface="+mn-cs"/>
              </a:defRPr>
            </a:pPr>
            <a:r>
              <a:rPr sz="1800" dirty="0" err="1"/>
              <a:t>Risques</a:t>
            </a:r>
            <a:r>
              <a:rPr sz="1800" dirty="0"/>
              <a:t> </a:t>
            </a:r>
            <a:r>
              <a:rPr sz="1800" dirty="0" err="1"/>
              <a:t>spécifiques</a:t>
            </a:r>
            <a:r>
              <a:rPr sz="1800" dirty="0"/>
              <a:t> </a:t>
            </a:r>
            <a:r>
              <a:rPr sz="1800" dirty="0" err="1"/>
              <a:t>en</a:t>
            </a:r>
            <a:r>
              <a:rPr sz="1800" dirty="0"/>
              <a:t> matière de SST, </a:t>
            </a:r>
            <a:r>
              <a:rPr sz="1800" dirty="0" err="1"/>
              <a:t>mesures</a:t>
            </a:r>
            <a:r>
              <a:rPr sz="1800" dirty="0"/>
              <a:t> mises </a:t>
            </a:r>
            <a:r>
              <a:rPr sz="1800" dirty="0" err="1"/>
              <a:t>en</a:t>
            </a:r>
            <a:r>
              <a:rPr sz="1800" dirty="0"/>
              <a:t> place, </a:t>
            </a:r>
            <a:r>
              <a:rPr sz="1800" dirty="0" err="1"/>
              <a:t>ressources</a:t>
            </a:r>
            <a:r>
              <a:rPr sz="1800" dirty="0"/>
              <a:t> et services </a:t>
            </a:r>
            <a:r>
              <a:rPr sz="1800" dirty="0" err="1"/>
              <a:t>disponibles</a:t>
            </a:r>
            <a:r>
              <a:rPr sz="1800" dirty="0"/>
              <a:t> dans les </a:t>
            </a:r>
            <a:r>
              <a:rPr sz="1800" dirty="0" err="1"/>
              <a:t>établissements</a:t>
            </a:r>
            <a:r>
              <a:rPr sz="1800" dirty="0"/>
              <a:t> de santé </a:t>
            </a:r>
            <a:r>
              <a:rPr sz="1800" dirty="0" err="1"/>
              <a:t>ou</a:t>
            </a:r>
            <a:r>
              <a:rPr sz="1800" dirty="0"/>
              <a:t> au sein de la </a:t>
            </a:r>
            <a:r>
              <a:rPr sz="1800" dirty="0" err="1"/>
              <a:t>communauté</a:t>
            </a:r>
            <a:r>
              <a:rPr sz="1800" dirty="0"/>
              <a:t> locale </a:t>
            </a:r>
          </a:p>
          <a:p>
            <a:pPr marL="285750" lvl="1" indent="-285750" defTabSz="914400">
              <a:lnSpc>
                <a:spcPct val="100000"/>
              </a:lnSpc>
              <a:buClr>
                <a:srgbClr val="649E00"/>
              </a:buClr>
              <a:buSzTx/>
              <a:buFont typeface="Arial" panose="020B0604020202020204" pitchFamily="34" charset="0"/>
              <a:buChar char="•"/>
              <a:defRPr sz="2200" kern="1200">
                <a:solidFill>
                  <a:prstClr val="black"/>
                </a:solidFill>
                <a:ea typeface="+mn-ea"/>
                <a:cs typeface="+mn-cs"/>
              </a:defRPr>
            </a:pPr>
            <a:r>
              <a:rPr sz="1800" dirty="0" err="1"/>
              <a:t>Utilisation</a:t>
            </a:r>
            <a:r>
              <a:rPr sz="1800" dirty="0"/>
              <a:t> du matériel de </a:t>
            </a:r>
            <a:r>
              <a:rPr sz="1800" dirty="0" err="1"/>
              <a:t>sûreté</a:t>
            </a:r>
            <a:r>
              <a:rPr sz="1800" dirty="0"/>
              <a:t> et de </a:t>
            </a:r>
            <a:r>
              <a:rPr sz="1800" dirty="0" err="1"/>
              <a:t>sécurité</a:t>
            </a:r>
            <a:r>
              <a:rPr sz="1800" dirty="0"/>
              <a:t> de terrain </a:t>
            </a:r>
            <a:r>
              <a:rPr sz="1800" dirty="0" err="1"/>
              <a:t>ainsi</a:t>
            </a:r>
            <a:r>
              <a:rPr sz="1800" dirty="0"/>
              <a:t> que des </a:t>
            </a:r>
            <a:r>
              <a:rPr sz="1800" dirty="0" err="1"/>
              <a:t>équipements</a:t>
            </a:r>
            <a:r>
              <a:rPr sz="1800" dirty="0"/>
              <a:t> de protection </a:t>
            </a:r>
            <a:r>
              <a:rPr sz="1800" dirty="0" err="1"/>
              <a:t>individuelle</a:t>
            </a:r>
            <a:r>
              <a:rPr sz="1800" dirty="0"/>
              <a:t>, </a:t>
            </a:r>
            <a:r>
              <a:rPr sz="1800" dirty="0" err="1"/>
              <a:t>mesures</a:t>
            </a:r>
            <a:r>
              <a:rPr sz="1800" dirty="0"/>
              <a:t> de </a:t>
            </a:r>
            <a:r>
              <a:rPr sz="1800" dirty="0" err="1"/>
              <a:t>lutte</a:t>
            </a:r>
            <a:r>
              <a:rPr sz="1800" dirty="0"/>
              <a:t> anti-</a:t>
            </a:r>
            <a:r>
              <a:rPr sz="1800" dirty="0" err="1"/>
              <a:t>infectieuse</a:t>
            </a:r>
            <a:r>
              <a:rPr sz="1800" dirty="0"/>
              <a:t>, installations </a:t>
            </a:r>
            <a:r>
              <a:rPr sz="1800" dirty="0" err="1"/>
              <a:t>d’eau</a:t>
            </a:r>
            <a:r>
              <a:rPr sz="1800" dirty="0"/>
              <a:t> et </a:t>
            </a:r>
            <a:r>
              <a:rPr sz="1800" dirty="0" err="1"/>
              <a:t>d’assainissement</a:t>
            </a:r>
            <a:r>
              <a:rPr sz="1800" dirty="0"/>
              <a:t>, </a:t>
            </a:r>
            <a:r>
              <a:rPr sz="1800" dirty="0" err="1"/>
              <a:t>hygiène</a:t>
            </a:r>
            <a:r>
              <a:rPr sz="1800" dirty="0"/>
              <a:t> </a:t>
            </a:r>
            <a:r>
              <a:rPr sz="1800" dirty="0" err="1"/>
              <a:t>personnelle</a:t>
            </a:r>
            <a:r>
              <a:rPr sz="1800" dirty="0"/>
              <a:t> et </a:t>
            </a:r>
            <a:r>
              <a:rPr sz="1800" dirty="0" err="1"/>
              <a:t>en</a:t>
            </a:r>
            <a:r>
              <a:rPr sz="1800" dirty="0"/>
              <a:t> particulier des mains, zones de repos, </a:t>
            </a:r>
            <a:r>
              <a:rPr sz="1800" dirty="0" err="1"/>
              <a:t>espaces</a:t>
            </a:r>
            <a:r>
              <a:rPr sz="1800" dirty="0"/>
              <a:t> </a:t>
            </a:r>
            <a:r>
              <a:rPr sz="1800" dirty="0" err="1"/>
              <a:t>communs</a:t>
            </a:r>
            <a:r>
              <a:rPr sz="1800" dirty="0"/>
              <a:t>, respect des </a:t>
            </a:r>
            <a:r>
              <a:rPr sz="1800" dirty="0" err="1"/>
              <a:t>règles</a:t>
            </a:r>
            <a:r>
              <a:rPr sz="1800" dirty="0"/>
              <a:t> </a:t>
            </a:r>
            <a:r>
              <a:rPr sz="1800" dirty="0" err="1"/>
              <a:t>d’hygiène</a:t>
            </a:r>
            <a:r>
              <a:rPr sz="1800" dirty="0"/>
              <a:t> </a:t>
            </a:r>
            <a:r>
              <a:rPr sz="1800" dirty="0" err="1"/>
              <a:t>respiratoire</a:t>
            </a:r>
            <a:r>
              <a:rPr sz="1800" dirty="0"/>
              <a:t> et </a:t>
            </a:r>
            <a:r>
              <a:rPr sz="1800" dirty="0" err="1"/>
              <a:t>distanciation</a:t>
            </a:r>
            <a:r>
              <a:rPr sz="1800" dirty="0"/>
              <a:t> physique </a:t>
            </a:r>
            <a:r>
              <a:rPr sz="1800" dirty="0" err="1"/>
              <a:t>en</a:t>
            </a:r>
            <a:r>
              <a:rPr sz="1800" dirty="0"/>
              <a:t> dehors des zones de </a:t>
            </a:r>
            <a:r>
              <a:rPr sz="1800" dirty="0" err="1"/>
              <a:t>soins</a:t>
            </a:r>
            <a:endParaRPr sz="1800" dirty="0"/>
          </a:p>
          <a:p>
            <a:pPr marL="285750" lvl="1" indent="-285750" defTabSz="914400">
              <a:lnSpc>
                <a:spcPct val="100000"/>
              </a:lnSpc>
              <a:buClr>
                <a:srgbClr val="649E00"/>
              </a:buClr>
              <a:buSzTx/>
              <a:buFont typeface="Arial" panose="020B0604020202020204" pitchFamily="34" charset="0"/>
              <a:buChar char="•"/>
              <a:defRPr sz="2200" kern="1200">
                <a:solidFill>
                  <a:prstClr val="black"/>
                </a:solidFill>
                <a:ea typeface="+mn-ea"/>
                <a:cs typeface="+mn-cs"/>
              </a:defRPr>
            </a:pPr>
            <a:r>
              <a:rPr sz="1800" dirty="0" err="1"/>
              <a:t>Organisation</a:t>
            </a:r>
            <a:r>
              <a:rPr sz="1800" dirty="0"/>
              <a:t> du travail</a:t>
            </a:r>
          </a:p>
          <a:p>
            <a:pPr marL="285750" lvl="1" indent="-285750" defTabSz="914400">
              <a:lnSpc>
                <a:spcPct val="100000"/>
              </a:lnSpc>
              <a:buClr>
                <a:srgbClr val="649E00"/>
              </a:buClr>
              <a:buSzTx/>
              <a:buFont typeface="Arial" panose="020B0604020202020204" pitchFamily="34" charset="0"/>
              <a:buChar char="•"/>
              <a:defRPr sz="2200" kern="1200">
                <a:solidFill>
                  <a:prstClr val="black"/>
                </a:solidFill>
                <a:ea typeface="+mn-ea"/>
                <a:cs typeface="+mn-cs"/>
              </a:defRPr>
            </a:pPr>
            <a:r>
              <a:rPr sz="1800" dirty="0" err="1"/>
              <a:t>Consignes</a:t>
            </a:r>
            <a:r>
              <a:rPr sz="1800" dirty="0"/>
              <a:t> de </a:t>
            </a:r>
            <a:r>
              <a:rPr sz="1800" dirty="0" err="1"/>
              <a:t>sécurité</a:t>
            </a:r>
            <a:r>
              <a:rPr sz="1800" dirty="0"/>
              <a:t> et </a:t>
            </a:r>
            <a:r>
              <a:rPr sz="1800" dirty="0" err="1"/>
              <a:t>système</a:t>
            </a:r>
            <a:r>
              <a:rPr sz="1800" dirty="0"/>
              <a:t> de </a:t>
            </a:r>
            <a:r>
              <a:rPr sz="1800" dirty="0" err="1"/>
              <a:t>binôme</a:t>
            </a:r>
            <a:endParaRPr sz="1800" dirty="0"/>
          </a:p>
          <a:p>
            <a:pPr marL="285750" lvl="1" indent="-285750" defTabSz="914400">
              <a:lnSpc>
                <a:spcPct val="100000"/>
              </a:lnSpc>
              <a:buClr>
                <a:srgbClr val="649E00"/>
              </a:buClr>
              <a:buSzTx/>
              <a:buFont typeface="Arial" panose="020B0604020202020204" pitchFamily="34" charset="0"/>
              <a:buChar char="•"/>
              <a:defRPr sz="2200" kern="1200">
                <a:cs typeface="+mn-cs"/>
              </a:defRPr>
            </a:pPr>
            <a:r>
              <a:rPr sz="1800" dirty="0" err="1">
                <a:ea typeface="+mn-ea"/>
              </a:rPr>
              <a:t>Procédures</a:t>
            </a:r>
            <a:r>
              <a:rPr sz="1800" dirty="0">
                <a:ea typeface="+mn-ea"/>
              </a:rPr>
              <a:t> : </a:t>
            </a:r>
            <a:r>
              <a:rPr sz="1800" dirty="0" err="1">
                <a:ea typeface="+mn-ea"/>
              </a:rPr>
              <a:t>signalement</a:t>
            </a:r>
            <a:r>
              <a:rPr sz="1800" dirty="0">
                <a:ea typeface="+mn-ea"/>
              </a:rPr>
              <a:t> des </a:t>
            </a:r>
            <a:r>
              <a:rPr sz="1800" dirty="0" err="1">
                <a:ea typeface="+mn-ea"/>
              </a:rPr>
              <a:t>cas</a:t>
            </a:r>
            <a:r>
              <a:rPr sz="1800" dirty="0">
                <a:ea typeface="+mn-ea"/>
              </a:rPr>
              <a:t> de </a:t>
            </a:r>
            <a:r>
              <a:rPr sz="1800" dirty="0" err="1">
                <a:ea typeface="+mn-ea"/>
              </a:rPr>
              <a:t>harcèlement</a:t>
            </a:r>
            <a:r>
              <a:rPr sz="1800" dirty="0">
                <a:ea typeface="+mn-ea"/>
              </a:rPr>
              <a:t> </a:t>
            </a:r>
            <a:r>
              <a:rPr sz="1800" dirty="0" err="1">
                <a:ea typeface="+mn-ea"/>
              </a:rPr>
              <a:t>psychologique</a:t>
            </a:r>
            <a:r>
              <a:rPr sz="1800" dirty="0">
                <a:ea typeface="+mn-ea"/>
              </a:rPr>
              <a:t> </a:t>
            </a:r>
            <a:r>
              <a:rPr sz="1800" dirty="0" err="1">
                <a:ea typeface="+mn-ea"/>
              </a:rPr>
              <a:t>ou</a:t>
            </a:r>
            <a:r>
              <a:rPr sz="1800" dirty="0">
                <a:ea typeface="+mn-ea"/>
              </a:rPr>
              <a:t> </a:t>
            </a:r>
            <a:r>
              <a:rPr sz="1800" dirty="0" err="1">
                <a:ea typeface="+mn-ea"/>
              </a:rPr>
              <a:t>sexuel</a:t>
            </a:r>
            <a:r>
              <a:rPr sz="1800" dirty="0">
                <a:ea typeface="+mn-ea"/>
              </a:rPr>
              <a:t> et de violence physique, des </a:t>
            </a:r>
            <a:r>
              <a:rPr sz="1800" dirty="0" err="1"/>
              <a:t>blessures</a:t>
            </a:r>
            <a:r>
              <a:rPr sz="1800" dirty="0"/>
              <a:t> graves et </a:t>
            </a:r>
            <a:r>
              <a:rPr sz="1800" dirty="0">
                <a:ea typeface="+mn-ea"/>
              </a:rPr>
              <a:t>de </a:t>
            </a:r>
            <a:r>
              <a:rPr sz="1800" dirty="0" err="1">
                <a:ea typeface="+mn-ea"/>
              </a:rPr>
              <a:t>l’exposition</a:t>
            </a:r>
            <a:r>
              <a:rPr sz="1800" dirty="0">
                <a:ea typeface="+mn-ea"/>
              </a:rPr>
              <a:t> </a:t>
            </a:r>
            <a:r>
              <a:rPr sz="1800" dirty="0" err="1">
                <a:ea typeface="+mn-ea"/>
              </a:rPr>
              <a:t>accidentelle</a:t>
            </a:r>
            <a:r>
              <a:rPr sz="1800" dirty="0">
                <a:ea typeface="+mn-ea"/>
              </a:rPr>
              <a:t> au sang </a:t>
            </a:r>
            <a:r>
              <a:rPr sz="1800" dirty="0" err="1">
                <a:ea typeface="+mn-ea"/>
              </a:rPr>
              <a:t>ou</a:t>
            </a:r>
            <a:r>
              <a:rPr sz="1800" dirty="0">
                <a:ea typeface="+mn-ea"/>
              </a:rPr>
              <a:t> aux </a:t>
            </a:r>
            <a:r>
              <a:rPr sz="1800" dirty="0" err="1">
                <a:ea typeface="+mn-ea"/>
              </a:rPr>
              <a:t>liquides</a:t>
            </a:r>
            <a:r>
              <a:rPr sz="1800" dirty="0">
                <a:ea typeface="+mn-ea"/>
              </a:rPr>
              <a:t> </a:t>
            </a:r>
            <a:r>
              <a:rPr sz="1800" dirty="0" err="1">
                <a:ea typeface="+mn-ea"/>
              </a:rPr>
              <a:t>organiques</a:t>
            </a:r>
            <a:r>
              <a:rPr sz="1800" dirty="0">
                <a:ea typeface="+mn-ea"/>
              </a:rPr>
              <a:t> (y </a:t>
            </a:r>
            <a:r>
              <a:rPr sz="1800" dirty="0" err="1">
                <a:ea typeface="+mn-ea"/>
              </a:rPr>
              <a:t>compris</a:t>
            </a:r>
            <a:r>
              <a:rPr sz="1800" dirty="0">
                <a:ea typeface="+mn-ea"/>
              </a:rPr>
              <a:t> les </a:t>
            </a:r>
            <a:r>
              <a:rPr sz="1800" dirty="0" err="1">
                <a:ea typeface="+mn-ea"/>
              </a:rPr>
              <a:t>sécrétions</a:t>
            </a:r>
            <a:r>
              <a:rPr sz="1800" dirty="0">
                <a:ea typeface="+mn-ea"/>
              </a:rPr>
              <a:t> </a:t>
            </a:r>
            <a:r>
              <a:rPr sz="1800" dirty="0" err="1">
                <a:ea typeface="+mn-ea"/>
              </a:rPr>
              <a:t>respiratoires</a:t>
            </a:r>
            <a:r>
              <a:rPr sz="1800" dirty="0">
                <a:ea typeface="+mn-ea"/>
              </a:rPr>
              <a:t>)</a:t>
            </a:r>
          </a:p>
          <a:p>
            <a:pPr marL="285750" lvl="1" indent="-285750" defTabSz="914400">
              <a:lnSpc>
                <a:spcPct val="80000"/>
              </a:lnSpc>
              <a:buClr>
                <a:srgbClr val="649E00"/>
              </a:buClr>
              <a:buSzTx/>
              <a:buFont typeface="Arial" panose="020B0604020202020204" pitchFamily="34" charset="0"/>
              <a:buChar char="•"/>
            </a:pPr>
            <a:endParaRPr sz="1800" kern="1200" dirty="0">
              <a:solidFill>
                <a:prstClr val="black"/>
              </a:solidFill>
              <a:ea typeface="+mn-ea"/>
              <a:cs typeface="+mn-cs"/>
            </a:endParaRPr>
          </a:p>
          <a:p>
            <a:pPr>
              <a:spcBef>
                <a:spcPts val="0"/>
              </a:spcBef>
            </a:pPr>
            <a:endParaRPr sz="1800" dirty="0">
              <a:solidFill>
                <a:srgbClr val="002060"/>
              </a:solidFill>
            </a:endParaRPr>
          </a:p>
          <a:p>
            <a:pPr>
              <a:spcBef>
                <a:spcPts val="0"/>
              </a:spcBef>
            </a:pPr>
            <a:endParaRPr sz="1800" dirty="0">
              <a:solidFill>
                <a:srgbClr val="002060"/>
              </a:solidFill>
            </a:endParaRPr>
          </a:p>
          <a:p>
            <a:pPr>
              <a:spcBef>
                <a:spcPts val="0"/>
              </a:spcBef>
            </a:pPr>
            <a:endParaRPr sz="1800" dirty="0">
              <a:solidFill>
                <a:srgbClr val="002060"/>
              </a:solidFill>
            </a:endParaRPr>
          </a:p>
          <a:p>
            <a:pPr>
              <a:spcBef>
                <a:spcPts val="0"/>
              </a:spcBef>
            </a:pPr>
            <a:endParaRPr sz="1800" dirty="0">
              <a:solidFill>
                <a:srgbClr val="002060"/>
              </a:solidFill>
            </a:endParaRPr>
          </a:p>
          <a:p>
            <a:pPr>
              <a:spcBef>
                <a:spcPts val="0"/>
              </a:spcBef>
            </a:pPr>
            <a:endParaRPr sz="1800" dirty="0">
              <a:solidFill>
                <a:srgbClr val="002060"/>
              </a:solidFill>
            </a:endParaRPr>
          </a:p>
        </p:txBody>
      </p:sp>
      <p:sp>
        <p:nvSpPr>
          <p:cNvPr id="4" name="Rectangle 3"/>
          <p:cNvSpPr/>
          <p:nvPr/>
        </p:nvSpPr>
        <p:spPr>
          <a:xfrm>
            <a:off x="0" y="0"/>
            <a:ext cx="9660017" cy="605550"/>
          </a:xfrm>
          <a:prstGeom prst="rect">
            <a:avLst/>
          </a:prstGeom>
        </p:spPr>
        <p:txBody>
          <a:bodyPr wrap="none" lIns="91440" tIns="45720" rIns="91440" bIns="45720" anchor="t">
            <a:spAutoFit/>
          </a:bodyPr>
          <a:lstStyle/>
          <a:p>
            <a:pPr>
              <a:lnSpc>
                <a:spcPct val="110000"/>
              </a:lnSpc>
              <a:buSzPts val="2560"/>
              <a:defRPr sz="3200" b="1" kern="1200">
                <a:solidFill>
                  <a:schemeClr val="bg1"/>
                </a:solidFill>
                <a:latin typeface="Source Sans Pro"/>
                <a:ea typeface="Source Sans Pro"/>
                <a:cs typeface="Arial"/>
              </a:defRPr>
            </a:pPr>
            <a:r>
              <a:t>7.1.3 Gestion, suivi et surveillance de la SST</a:t>
            </a:r>
          </a:p>
        </p:txBody>
      </p:sp>
      <p:sp>
        <p:nvSpPr>
          <p:cNvPr id="6" name="Slide Number Placeholder 1">
            <a:extLst>
              <a:ext uri="{FF2B5EF4-FFF2-40B4-BE49-F238E27FC236}">
                <a16:creationId xmlns:a16="http://schemas.microsoft.com/office/drawing/2014/main" id="{44546B23-D852-4E36-9039-19E4294E46E0}"/>
              </a:ext>
            </a:extLst>
          </p:cNvPr>
          <p:cNvSpPr txBox="1">
            <a:spLocks/>
          </p:cNvSpPr>
          <p:nvPr/>
        </p:nvSpPr>
        <p:spPr>
          <a:xfrm>
            <a:off x="11829404" y="6523968"/>
            <a:ext cx="375430" cy="320041"/>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9pPr>
          </a:lstStyle>
          <a:p>
            <a:fld id="{86CB4B4D-7CA3-9044-876B-883B54F8677D}" type="slidenum">
              <a:rPr lang="en-US" sz="1000" dirty="0" smtClean="0">
                <a:solidFill>
                  <a:schemeClr val="tx1">
                    <a:lumMod val="65000"/>
                    <a:lumOff val="35000"/>
                  </a:schemeClr>
                </a:solidFill>
              </a:rPr>
              <a:t>19</a:t>
            </a:fld>
            <a:endParaRPr sz="1000">
              <a:solidFill>
                <a:schemeClr val="tx1">
                  <a:lumMod val="65000"/>
                  <a:lumOff val="35000"/>
                </a:schemeClr>
              </a:solidFill>
            </a:endParaRPr>
          </a:p>
        </p:txBody>
      </p:sp>
    </p:spTree>
    <p:extLst>
      <p:ext uri="{BB962C8B-B14F-4D97-AF65-F5344CB8AC3E}">
        <p14:creationId xmlns:p14="http://schemas.microsoft.com/office/powerpoint/2010/main" val="2615832474"/>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7" name="Content Placeholder 1"/>
          <p:cNvSpPr txBox="1">
            <a:spLocks noGrp="1"/>
          </p:cNvSpPr>
          <p:nvPr>
            <p:ph type="body" sz="half" idx="1"/>
          </p:nvPr>
        </p:nvSpPr>
        <p:spPr>
          <a:xfrm>
            <a:off x="4273551" y="2031224"/>
            <a:ext cx="7529515" cy="4358467"/>
          </a:xfrm>
          <a:prstGeom prst="rect">
            <a:avLst/>
          </a:prstGeom>
        </p:spPr>
        <p:txBody>
          <a:bodyPr lIns="45719" tIns="45720" rIns="45719" bIns="45720" anchor="t">
            <a:normAutofit/>
          </a:bodyPr>
          <a:lstStyle/>
          <a:p>
            <a:pPr>
              <a:defRPr>
                <a:solidFill>
                  <a:srgbClr val="002060"/>
                </a:solidFill>
                <a:latin typeface="Source Sans Pro Bold"/>
                <a:ea typeface="Source Sans Pro Bold"/>
                <a:cs typeface="Source Sans Pro Bold"/>
                <a:sym typeface="Source Sans Pro Bold"/>
              </a:defRPr>
            </a:pPr>
            <a:endParaRPr/>
          </a:p>
          <a:p>
            <a:pPr>
              <a:defRPr>
                <a:solidFill>
                  <a:srgbClr val="FF0000"/>
                </a:solidFill>
              </a:defRPr>
            </a:pPr>
            <a:r>
              <a:t>Le contenu de cette présentation devra être adapté au programme définitif de votre atelier pour les gestionnaires des EIR et aux particularités de votre pays. Les éléments devant être vérifiés ou complétés par les organisateurs ou les animateurs de l'atelier sont surlignés en jaune.</a:t>
            </a:r>
          </a:p>
        </p:txBody>
      </p:sp>
      <p:sp>
        <p:nvSpPr>
          <p:cNvPr id="569" name="TextBox 8"/>
          <p:cNvSpPr txBox="1"/>
          <p:nvPr/>
        </p:nvSpPr>
        <p:spPr>
          <a:xfrm>
            <a:off x="321257" y="3578"/>
            <a:ext cx="3341144" cy="11074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tIns="45720" rIns="45719" bIns="45720" anchor="t">
            <a:spAutoFit/>
          </a:bodyPr>
          <a:lstStyle>
            <a:lvl1pPr>
              <a:defRPr sz="3200">
                <a:solidFill>
                  <a:srgbClr val="FFFFFF"/>
                </a:solidFill>
                <a:latin typeface="Source Sans Pro Bold"/>
                <a:ea typeface="Source Sans Pro Bold"/>
                <a:cs typeface="Source Sans Pro Bold"/>
                <a:sym typeface="Source Sans Pro Bold"/>
              </a:defRPr>
            </a:lvl1pPr>
          </a:lstStyle>
          <a:p>
            <a:pPr>
              <a:defRPr b="1"/>
            </a:pPr>
            <a:r>
              <a:rPr dirty="0"/>
              <a:t>Remarque à </a:t>
            </a:r>
            <a:r>
              <a:rPr dirty="0" err="1"/>
              <a:t>l’intention</a:t>
            </a:r>
            <a:r>
              <a:rPr dirty="0"/>
              <a:t> des animateurs</a:t>
            </a:r>
            <a:endParaRPr b="1" dirty="0"/>
          </a:p>
        </p:txBody>
      </p:sp>
      <p:sp>
        <p:nvSpPr>
          <p:cNvPr id="7" name="Slide Number Placeholder 5"/>
          <p:cNvSpPr txBox="1">
            <a:spLocks/>
          </p:cNvSpPr>
          <p:nvPr/>
        </p:nvSpPr>
        <p:spPr>
          <a:xfrm>
            <a:off x="11866179" y="6527531"/>
            <a:ext cx="233849" cy="330469"/>
          </a:xfrm>
          <a:prstGeom prst="rect">
            <a:avLst/>
          </a:prstGeom>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9pPr>
          </a:lstStyle>
          <a:p>
            <a:pPr>
              <a:defRPr sz="1000">
                <a:solidFill>
                  <a:schemeClr val="tx1">
                    <a:lumMod val="50000"/>
                    <a:lumOff val="50000"/>
                  </a:schemeClr>
                </a:solidFill>
              </a:defRPr>
            </a:pPr>
            <a:r>
              <a:t>2</a:t>
            </a:r>
          </a:p>
        </p:txBody>
      </p:sp>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98E9B6-91DD-4C56-9124-C057F9A89B84}"/>
              </a:ext>
            </a:extLst>
          </p:cNvPr>
          <p:cNvSpPr>
            <a:spLocks noGrp="1"/>
          </p:cNvSpPr>
          <p:nvPr>
            <p:ph type="title"/>
          </p:nvPr>
        </p:nvSpPr>
        <p:spPr>
          <a:xfrm>
            <a:off x="90884" y="760658"/>
            <a:ext cx="5972459" cy="646114"/>
          </a:xfrm>
        </p:spPr>
        <p:txBody>
          <a:bodyPr>
            <a:noAutofit/>
          </a:bodyPr>
          <a:lstStyle/>
          <a:p>
            <a:pPr>
              <a:defRPr sz="2600" b="1">
                <a:solidFill>
                  <a:srgbClr val="A1010D"/>
                </a:solidFill>
              </a:defRPr>
            </a:pPr>
            <a:r>
              <a:t>Activités pendant le déploiement</a:t>
            </a:r>
          </a:p>
        </p:txBody>
      </p:sp>
      <p:sp>
        <p:nvSpPr>
          <p:cNvPr id="3" name="Content Placeholder 2">
            <a:extLst>
              <a:ext uri="{FF2B5EF4-FFF2-40B4-BE49-F238E27FC236}">
                <a16:creationId xmlns:a16="http://schemas.microsoft.com/office/drawing/2014/main" id="{F237F5AF-9847-49B1-AAC6-F7F46AC14034}"/>
              </a:ext>
            </a:extLst>
          </p:cNvPr>
          <p:cNvSpPr>
            <a:spLocks noGrp="1"/>
          </p:cNvSpPr>
          <p:nvPr>
            <p:ph type="body" idx="1"/>
          </p:nvPr>
        </p:nvSpPr>
        <p:spPr>
          <a:xfrm>
            <a:off x="696687" y="1548287"/>
            <a:ext cx="10395855" cy="3464099"/>
          </a:xfrm>
        </p:spPr>
        <p:txBody>
          <a:bodyPr lIns="45719" tIns="45720" rIns="45719" bIns="45720" anchor="t">
            <a:normAutofit fontScale="92500" lnSpcReduction="10000"/>
          </a:bodyPr>
          <a:lstStyle/>
          <a:p>
            <a:pPr marL="285750" lvl="1" indent="-285750" defTabSz="914400">
              <a:lnSpc>
                <a:spcPct val="100000"/>
              </a:lnSpc>
              <a:buClr>
                <a:srgbClr val="649E00"/>
              </a:buClr>
              <a:buSzTx/>
              <a:buFont typeface="Arial" panose="020B0604020202020204" pitchFamily="34" charset="0"/>
              <a:buChar char="•"/>
              <a:defRPr sz="2200" kern="1200">
                <a:ea typeface="+mn-ea"/>
                <a:cs typeface="+mn-cs"/>
              </a:defRPr>
            </a:pPr>
            <a:r>
              <a:t>Pendant le déploiement, tous les intervenants doivent suivre un code de conduite strict visant à assurer leur santé et leur sécurité dans leurs zones d’opérations respectives </a:t>
            </a:r>
            <a:endParaRPr sz="2200" kern="1200">
              <a:solidFill>
                <a:prstClr val="black"/>
              </a:solidFill>
              <a:ea typeface="+mn-ea"/>
              <a:cs typeface="+mn-cs"/>
            </a:endParaRPr>
          </a:p>
          <a:p>
            <a:pPr marL="0" lvl="1" indent="0" defTabSz="914400">
              <a:lnSpc>
                <a:spcPct val="100000"/>
              </a:lnSpc>
              <a:buClr>
                <a:srgbClr val="649E00"/>
              </a:buClr>
              <a:buSzTx/>
              <a:buNone/>
            </a:pPr>
            <a:endParaRPr sz="2200" kern="1200">
              <a:solidFill>
                <a:prstClr val="black"/>
              </a:solidFill>
              <a:ea typeface="+mn-ea"/>
              <a:cs typeface="+mn-cs"/>
            </a:endParaRPr>
          </a:p>
          <a:p>
            <a:pPr marL="285750" lvl="1" indent="-285750" defTabSz="914400">
              <a:lnSpc>
                <a:spcPct val="100000"/>
              </a:lnSpc>
              <a:buClr>
                <a:srgbClr val="649E00"/>
              </a:buClr>
              <a:buSzTx/>
              <a:buFont typeface="Arial" panose="020B0604020202020204" pitchFamily="34" charset="0"/>
              <a:buChar char="•"/>
              <a:defRPr sz="2200" kern="1200">
                <a:solidFill>
                  <a:prstClr val="black"/>
                </a:solidFill>
                <a:ea typeface="+mn-ea"/>
                <a:cs typeface="+mn-cs"/>
              </a:defRPr>
            </a:pPr>
            <a:r>
              <a:t>Les sites de travail et d’hébergement doivent être régulièrement évalués afin de détecter les risques sur le plan de la lutte anti-infectieuse et en matière de SST </a:t>
            </a:r>
          </a:p>
          <a:p>
            <a:pPr marL="0" lvl="1" indent="0" defTabSz="914400">
              <a:lnSpc>
                <a:spcPct val="100000"/>
              </a:lnSpc>
              <a:buClr>
                <a:srgbClr val="649E00"/>
              </a:buClr>
              <a:buSzTx/>
              <a:buNone/>
            </a:pPr>
            <a:endParaRPr sz="2200" kern="1200">
              <a:solidFill>
                <a:prstClr val="black"/>
              </a:solidFill>
              <a:ea typeface="+mn-ea"/>
              <a:cs typeface="+mn-cs"/>
            </a:endParaRPr>
          </a:p>
          <a:p>
            <a:pPr marL="285750" lvl="1" indent="-285750" defTabSz="914400">
              <a:lnSpc>
                <a:spcPct val="100000"/>
              </a:lnSpc>
              <a:buClr>
                <a:srgbClr val="649E00"/>
              </a:buClr>
              <a:buSzTx/>
              <a:buFont typeface="Arial" panose="020B0604020202020204" pitchFamily="34" charset="0"/>
              <a:buChar char="•"/>
              <a:defRPr sz="2200" kern="1200">
                <a:cs typeface="+mn-cs"/>
              </a:defRPr>
            </a:pPr>
            <a:r>
              <a:rPr>
                <a:ea typeface="+mn-ea"/>
              </a:rPr>
              <a:t>L’évaluation des risques doit respecter les principes généraux applicables en la matière, couvrir l’ensemble des dangers et des risques auxquels les intervenants peuvent être confrontés, et anticiper les mesures d’intervention et de prévention nécessaires</a:t>
            </a:r>
            <a:r>
              <a:t>, y compris, le cas échéant, la démobilisation d'un membre d'une EIR, conformément aux POS sur les dispositions administratives</a:t>
            </a:r>
            <a:endParaRPr sz="2200" kern="1200">
              <a:ea typeface="+mn-ea"/>
              <a:cs typeface="+mn-cs"/>
            </a:endParaRPr>
          </a:p>
        </p:txBody>
      </p:sp>
      <p:sp>
        <p:nvSpPr>
          <p:cNvPr id="4" name="Rectangle 3"/>
          <p:cNvSpPr/>
          <p:nvPr/>
        </p:nvSpPr>
        <p:spPr>
          <a:xfrm>
            <a:off x="0" y="0"/>
            <a:ext cx="9823523" cy="605550"/>
          </a:xfrm>
          <a:prstGeom prst="rect">
            <a:avLst/>
          </a:prstGeom>
        </p:spPr>
        <p:txBody>
          <a:bodyPr wrap="none" lIns="91440" tIns="45720" rIns="91440" bIns="45720" anchor="t">
            <a:spAutoFit/>
          </a:bodyPr>
          <a:lstStyle/>
          <a:p>
            <a:pPr>
              <a:lnSpc>
                <a:spcPct val="110000"/>
              </a:lnSpc>
              <a:buSzPts val="2560"/>
              <a:defRPr sz="3200" b="1" kern="1200">
                <a:solidFill>
                  <a:schemeClr val="bg1"/>
                </a:solidFill>
                <a:latin typeface="Source Sans Pro"/>
                <a:ea typeface="Source Sans Pro"/>
                <a:cs typeface="Arial"/>
              </a:defRPr>
            </a:pPr>
            <a:r>
              <a:t>7.1.3 Gestion, suivi et surveillance de la SST</a:t>
            </a:r>
          </a:p>
        </p:txBody>
      </p:sp>
      <p:sp>
        <p:nvSpPr>
          <p:cNvPr id="7" name="Rectangle 6">
            <a:extLst>
              <a:ext uri="{FF2B5EF4-FFF2-40B4-BE49-F238E27FC236}">
                <a16:creationId xmlns:a16="http://schemas.microsoft.com/office/drawing/2014/main" id="{99B5E104-DF42-5E34-8F72-418C677A3424}"/>
              </a:ext>
            </a:extLst>
          </p:cNvPr>
          <p:cNvSpPr/>
          <p:nvPr/>
        </p:nvSpPr>
        <p:spPr>
          <a:xfrm>
            <a:off x="0" y="6211669"/>
            <a:ext cx="12204834" cy="646331"/>
          </a:xfrm>
          <a:prstGeom prst="rect">
            <a:avLst/>
          </a:prstGeom>
          <a:solidFill>
            <a:srgbClr val="A1010D"/>
          </a:solidFill>
        </p:spPr>
        <p:txBody>
          <a:bodyPr wrap="square" lIns="91440" tIns="45720" rIns="91440" bIns="45720" anchor="t">
            <a:spAutoFit/>
          </a:bodyPr>
          <a:lstStyle/>
          <a:p>
            <a:pPr algn="ctr">
              <a:defRPr b="1" kern="1200">
                <a:solidFill>
                  <a:schemeClr val="bg1"/>
                </a:solidFill>
                <a:latin typeface="Source Sans Pro Regular"/>
                <a:ea typeface="+mn-ea"/>
                <a:cs typeface="+mn-cs"/>
                <a:sym typeface="Source Sans Pro Regular"/>
              </a:defRPr>
            </a:pPr>
            <a:r>
              <a:rPr dirty="0"/>
              <a:t>Rappel : </a:t>
            </a:r>
            <a:r>
              <a:rPr dirty="0" err="1"/>
              <a:t>n'oubliez</a:t>
            </a:r>
            <a:r>
              <a:rPr dirty="0"/>
              <a:t> pas de </a:t>
            </a:r>
            <a:r>
              <a:rPr dirty="0" err="1"/>
              <a:t>prêter</a:t>
            </a:r>
            <a:r>
              <a:rPr dirty="0"/>
              <a:t> attention à tout </a:t>
            </a:r>
            <a:r>
              <a:rPr dirty="0" err="1"/>
              <a:t>signe</a:t>
            </a:r>
            <a:r>
              <a:rPr dirty="0"/>
              <a:t> et </a:t>
            </a:r>
            <a:r>
              <a:rPr dirty="0" err="1"/>
              <a:t>symptôme</a:t>
            </a:r>
            <a:r>
              <a:rPr dirty="0"/>
              <a:t> </a:t>
            </a:r>
            <a:r>
              <a:rPr dirty="0" err="1"/>
              <a:t>d'épuisement</a:t>
            </a:r>
            <a:r>
              <a:rPr dirty="0"/>
              <a:t> </a:t>
            </a:r>
            <a:r>
              <a:rPr dirty="0" err="1"/>
              <a:t>professionnel</a:t>
            </a:r>
            <a:endParaRPr lang="fr-FR" dirty="0"/>
          </a:p>
          <a:p>
            <a:pPr algn="ctr">
              <a:defRPr b="1" kern="1200">
                <a:solidFill>
                  <a:schemeClr val="bg1"/>
                </a:solidFill>
                <a:latin typeface="Source Sans Pro Regular"/>
                <a:ea typeface="+mn-ea"/>
                <a:cs typeface="+mn-cs"/>
                <a:sym typeface="Source Sans Pro Regular"/>
              </a:defRPr>
            </a:pPr>
            <a:endParaRPr b="1" kern="1200" dirty="0">
              <a:solidFill>
                <a:schemeClr val="bg1"/>
              </a:solidFill>
              <a:latin typeface="Source Sans Pro Regular"/>
              <a:ea typeface="+mn-ea"/>
              <a:cs typeface="+mn-cs"/>
            </a:endParaRPr>
          </a:p>
        </p:txBody>
      </p:sp>
      <p:sp>
        <p:nvSpPr>
          <p:cNvPr id="8" name="Slide Number Placeholder 1">
            <a:extLst>
              <a:ext uri="{FF2B5EF4-FFF2-40B4-BE49-F238E27FC236}">
                <a16:creationId xmlns:a16="http://schemas.microsoft.com/office/drawing/2014/main" id="{D2E89284-E8BD-4270-9C75-D6DEC66CC6C1}"/>
              </a:ext>
            </a:extLst>
          </p:cNvPr>
          <p:cNvSpPr txBox="1">
            <a:spLocks/>
          </p:cNvSpPr>
          <p:nvPr/>
        </p:nvSpPr>
        <p:spPr>
          <a:xfrm>
            <a:off x="11829404" y="6523968"/>
            <a:ext cx="375430" cy="320041"/>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9pPr>
          </a:lstStyle>
          <a:p>
            <a:fld id="{86CB4B4D-7CA3-9044-876B-883B54F8677D}" type="slidenum">
              <a:rPr lang="en-US" sz="1000" dirty="0" smtClean="0">
                <a:solidFill>
                  <a:schemeClr val="tx1">
                    <a:lumMod val="65000"/>
                    <a:lumOff val="35000"/>
                  </a:schemeClr>
                </a:solidFill>
              </a:rPr>
              <a:t>20</a:t>
            </a:fld>
            <a:endParaRPr sz="1000">
              <a:solidFill>
                <a:schemeClr val="tx1">
                  <a:lumMod val="65000"/>
                  <a:lumOff val="35000"/>
                </a:schemeClr>
              </a:solidFill>
            </a:endParaRPr>
          </a:p>
        </p:txBody>
      </p:sp>
    </p:spTree>
    <p:extLst>
      <p:ext uri="{BB962C8B-B14F-4D97-AF65-F5344CB8AC3E}">
        <p14:creationId xmlns:p14="http://schemas.microsoft.com/office/powerpoint/2010/main" val="310796369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idx="1"/>
          </p:nvPr>
        </p:nvSpPr>
        <p:spPr>
          <a:xfrm>
            <a:off x="500743" y="1608658"/>
            <a:ext cx="11342914" cy="4654071"/>
          </a:xfrm>
        </p:spPr>
        <p:txBody>
          <a:bodyPr vert="horz" lIns="91440" tIns="45720" rIns="91440" bIns="45720" anchor="t">
            <a:noAutofit/>
          </a:bodyPr>
          <a:lstStyle/>
          <a:p>
            <a:pPr marL="285750" lvl="1" indent="-285750" defTabSz="914400">
              <a:lnSpc>
                <a:spcPct val="100000"/>
              </a:lnSpc>
              <a:buClr>
                <a:srgbClr val="649E00"/>
              </a:buClr>
              <a:buSzTx/>
              <a:defRPr sz="2200" kern="1200">
                <a:ea typeface="+mn-ea"/>
                <a:cs typeface="+mn-cs"/>
              </a:defRPr>
            </a:pPr>
            <a:r>
              <a:rPr sz="1800" dirty="0"/>
              <a:t>Il </a:t>
            </a:r>
            <a:r>
              <a:rPr sz="1800" dirty="0" err="1"/>
              <a:t>est</a:t>
            </a:r>
            <a:r>
              <a:rPr sz="1800" dirty="0"/>
              <a:t> </a:t>
            </a:r>
            <a:r>
              <a:rPr sz="1800" dirty="0" err="1"/>
              <a:t>essentiel</a:t>
            </a:r>
            <a:r>
              <a:rPr sz="1800" dirty="0"/>
              <a:t> </a:t>
            </a:r>
            <a:r>
              <a:rPr sz="1800" dirty="0" err="1"/>
              <a:t>d’assurer</a:t>
            </a:r>
            <a:r>
              <a:rPr sz="1800" dirty="0"/>
              <a:t> un </a:t>
            </a:r>
            <a:r>
              <a:rPr sz="1800" dirty="0" err="1"/>
              <a:t>suivi</a:t>
            </a:r>
            <a:r>
              <a:rPr sz="1800" dirty="0"/>
              <a:t> post</a:t>
            </a:r>
            <a:r>
              <a:rPr lang="fr-FR" sz="1800" dirty="0"/>
              <a:t> </a:t>
            </a:r>
            <a:r>
              <a:rPr sz="1800" dirty="0" err="1"/>
              <a:t>déploiement</a:t>
            </a:r>
            <a:r>
              <a:rPr sz="1800" dirty="0"/>
              <a:t> </a:t>
            </a:r>
            <a:r>
              <a:rPr sz="1800" dirty="0" err="1"/>
              <a:t>afin</a:t>
            </a:r>
            <a:r>
              <a:rPr sz="1800" dirty="0"/>
              <a:t> de </a:t>
            </a:r>
            <a:r>
              <a:rPr sz="1800" dirty="0" err="1"/>
              <a:t>détecter</a:t>
            </a:r>
            <a:r>
              <a:rPr sz="1800" dirty="0"/>
              <a:t> </a:t>
            </a:r>
            <a:r>
              <a:rPr sz="1800" dirty="0" err="1"/>
              <a:t>toute</a:t>
            </a:r>
            <a:r>
              <a:rPr sz="1800" dirty="0"/>
              <a:t> manifestation tardive de troubles </a:t>
            </a:r>
            <a:r>
              <a:rPr sz="1800" dirty="0" err="1"/>
              <a:t>psychologiques</a:t>
            </a:r>
            <a:r>
              <a:rPr sz="1800" dirty="0"/>
              <a:t> ( troubles post-</a:t>
            </a:r>
            <a:r>
              <a:rPr sz="1800" dirty="0" err="1"/>
              <a:t>traumatiques</a:t>
            </a:r>
            <a:r>
              <a:rPr sz="1800" dirty="0"/>
              <a:t> </a:t>
            </a:r>
            <a:r>
              <a:rPr sz="1800" dirty="0" err="1"/>
              <a:t>en</a:t>
            </a:r>
            <a:r>
              <a:rPr sz="1800" dirty="0"/>
              <a:t> particulier). Il </a:t>
            </a:r>
            <a:r>
              <a:rPr sz="1800" dirty="0" err="1"/>
              <a:t>peut</a:t>
            </a:r>
            <a:r>
              <a:rPr sz="1800" dirty="0"/>
              <a:t> </a:t>
            </a:r>
            <a:r>
              <a:rPr sz="1800" dirty="0" err="1"/>
              <a:t>également</a:t>
            </a:r>
            <a:r>
              <a:rPr sz="1800" dirty="0"/>
              <a:t> </a:t>
            </a:r>
            <a:r>
              <a:rPr sz="1800" dirty="0" err="1"/>
              <a:t>être</a:t>
            </a:r>
            <a:r>
              <a:rPr sz="1800" dirty="0"/>
              <a:t> </a:t>
            </a:r>
            <a:r>
              <a:rPr sz="1800" dirty="0" err="1"/>
              <a:t>nécessaire</a:t>
            </a:r>
            <a:r>
              <a:rPr sz="1800" dirty="0"/>
              <a:t> de </a:t>
            </a:r>
            <a:r>
              <a:rPr sz="1800" dirty="0" err="1"/>
              <a:t>surveiller</a:t>
            </a:r>
            <a:r>
              <a:rPr sz="1800" dirty="0"/>
              <a:t> à long </a:t>
            </a:r>
            <a:r>
              <a:rPr sz="1800" dirty="0" err="1"/>
              <a:t>terme</a:t>
            </a:r>
            <a:r>
              <a:rPr sz="1800" dirty="0"/>
              <a:t> le personnel </a:t>
            </a:r>
            <a:r>
              <a:rPr sz="1800" dirty="0" err="1"/>
              <a:t>d’urgence</a:t>
            </a:r>
            <a:r>
              <a:rPr sz="1800" dirty="0"/>
              <a:t> </a:t>
            </a:r>
            <a:r>
              <a:rPr sz="1800" dirty="0" err="1"/>
              <a:t>ayant</a:t>
            </a:r>
            <a:r>
              <a:rPr sz="1800" dirty="0"/>
              <a:t> </a:t>
            </a:r>
            <a:r>
              <a:rPr sz="1800" dirty="0" err="1"/>
              <a:t>été</a:t>
            </a:r>
            <a:r>
              <a:rPr sz="1800" dirty="0"/>
              <a:t> exposé à des </a:t>
            </a:r>
            <a:r>
              <a:rPr sz="1800" dirty="0" err="1"/>
              <a:t>produits</a:t>
            </a:r>
            <a:r>
              <a:rPr sz="1800" dirty="0"/>
              <a:t> </a:t>
            </a:r>
            <a:r>
              <a:rPr sz="1800" dirty="0" err="1"/>
              <a:t>chimiques</a:t>
            </a:r>
            <a:r>
              <a:rPr sz="1800" dirty="0"/>
              <a:t> </a:t>
            </a:r>
            <a:r>
              <a:rPr sz="1800" dirty="0" err="1"/>
              <a:t>dangereux</a:t>
            </a:r>
            <a:r>
              <a:rPr sz="1800" dirty="0"/>
              <a:t> </a:t>
            </a:r>
            <a:r>
              <a:rPr sz="1800" dirty="0" err="1"/>
              <a:t>ou</a:t>
            </a:r>
            <a:r>
              <a:rPr sz="1800" dirty="0"/>
              <a:t> à des </a:t>
            </a:r>
            <a:r>
              <a:rPr sz="1800" dirty="0" err="1"/>
              <a:t>rayonnements</a:t>
            </a:r>
            <a:r>
              <a:rPr sz="1800" dirty="0"/>
              <a:t> qui </a:t>
            </a:r>
            <a:r>
              <a:rPr sz="1800" dirty="0" err="1"/>
              <a:t>peuvent</a:t>
            </a:r>
            <a:r>
              <a:rPr sz="1800" dirty="0"/>
              <a:t> </a:t>
            </a:r>
            <a:r>
              <a:rPr sz="1800" dirty="0" err="1"/>
              <a:t>avoir</a:t>
            </a:r>
            <a:r>
              <a:rPr sz="1800" dirty="0"/>
              <a:t> des </a:t>
            </a:r>
            <a:r>
              <a:rPr sz="1800" dirty="0" err="1"/>
              <a:t>effets</a:t>
            </a:r>
            <a:r>
              <a:rPr sz="1800" dirty="0"/>
              <a:t> </a:t>
            </a:r>
            <a:r>
              <a:rPr sz="1800" dirty="0" err="1"/>
              <a:t>différés</a:t>
            </a:r>
            <a:r>
              <a:rPr sz="1800" dirty="0"/>
              <a:t> sur la santé</a:t>
            </a:r>
          </a:p>
          <a:p>
            <a:pPr marL="285750" lvl="1" indent="-285750" defTabSz="914400">
              <a:lnSpc>
                <a:spcPct val="100000"/>
              </a:lnSpc>
              <a:buClr>
                <a:srgbClr val="649E00"/>
              </a:buClr>
              <a:buSzTx/>
              <a:defRPr sz="2200" kern="1200">
                <a:ea typeface="+mn-ea"/>
                <a:cs typeface="+mn-cs"/>
              </a:defRPr>
            </a:pPr>
            <a:r>
              <a:rPr sz="1800" dirty="0"/>
              <a:t>Les </a:t>
            </a:r>
            <a:r>
              <a:rPr sz="1800" dirty="0" err="1"/>
              <a:t>activités</a:t>
            </a:r>
            <a:r>
              <a:rPr sz="1800" dirty="0"/>
              <a:t> de </a:t>
            </a:r>
            <a:r>
              <a:rPr sz="1800" dirty="0" err="1"/>
              <a:t>suivi</a:t>
            </a:r>
            <a:r>
              <a:rPr sz="1800" dirty="0"/>
              <a:t> </a:t>
            </a:r>
            <a:r>
              <a:rPr sz="1800" dirty="0" err="1"/>
              <a:t>postdéploiement</a:t>
            </a:r>
            <a:r>
              <a:rPr sz="1800" dirty="0"/>
              <a:t> </a:t>
            </a:r>
            <a:r>
              <a:rPr sz="1800" dirty="0" err="1"/>
              <a:t>sont</a:t>
            </a:r>
            <a:r>
              <a:rPr sz="1800" dirty="0"/>
              <a:t> </a:t>
            </a:r>
            <a:r>
              <a:rPr sz="1800" dirty="0" err="1"/>
              <a:t>notamment</a:t>
            </a:r>
            <a:r>
              <a:rPr sz="1800" dirty="0"/>
              <a:t> les </a:t>
            </a:r>
            <a:r>
              <a:rPr sz="1800" dirty="0" err="1"/>
              <a:t>suivantes</a:t>
            </a:r>
            <a:r>
              <a:rPr sz="1800" dirty="0"/>
              <a:t> :</a:t>
            </a:r>
            <a:r>
              <a:rPr lang="fr-FR" sz="1800" dirty="0"/>
              <a:t> un bilan, l’orientation vers un médecin/infirmier ou un professionnel de la santé mentale et/ou un signalement aux autorités, tel que décrit ci-dessous.</a:t>
            </a:r>
          </a:p>
          <a:p>
            <a:pPr marL="285750" lvl="1" indent="-285750" defTabSz="914400">
              <a:lnSpc>
                <a:spcPct val="100000"/>
              </a:lnSpc>
              <a:buClr>
                <a:srgbClr val="649E00"/>
              </a:buClr>
              <a:buSzTx/>
              <a:defRPr sz="2200" kern="1200">
                <a:ea typeface="+mn-ea"/>
                <a:cs typeface="+mn-cs"/>
              </a:defRPr>
            </a:pPr>
            <a:endParaRPr sz="1800" dirty="0"/>
          </a:p>
          <a:p>
            <a:pPr marL="0" indent="0">
              <a:lnSpc>
                <a:spcPct val="100000"/>
              </a:lnSpc>
              <a:spcBef>
                <a:spcPts val="0"/>
              </a:spcBef>
              <a:buNone/>
            </a:pPr>
            <a:endParaRPr sz="1800" dirty="0"/>
          </a:p>
          <a:p>
            <a:pPr>
              <a:defRPr sz="2200" b="1">
                <a:solidFill>
                  <a:srgbClr val="649E00"/>
                </a:solidFill>
                <a:cs typeface="Arial"/>
              </a:defRPr>
            </a:pPr>
            <a:r>
              <a:rPr sz="1800" dirty="0" err="1"/>
              <a:t>Bilan</a:t>
            </a:r>
            <a:r>
              <a:rPr sz="1800" dirty="0"/>
              <a:t> : </a:t>
            </a:r>
          </a:p>
          <a:p>
            <a:pPr marL="285750" lvl="1" indent="-285750" defTabSz="914400">
              <a:lnSpc>
                <a:spcPct val="100000"/>
              </a:lnSpc>
              <a:buClr>
                <a:srgbClr val="649E00"/>
              </a:buClr>
              <a:buSzTx/>
              <a:defRPr sz="2200" kern="1200">
                <a:solidFill>
                  <a:prstClr val="black"/>
                </a:solidFill>
                <a:ea typeface="+mn-ea"/>
                <a:cs typeface="+mn-cs"/>
              </a:defRPr>
            </a:pPr>
            <a:r>
              <a:rPr sz="1800" dirty="0"/>
              <a:t>Pour </a:t>
            </a:r>
            <a:r>
              <a:rPr sz="1800" dirty="0" err="1"/>
              <a:t>détecter</a:t>
            </a:r>
            <a:r>
              <a:rPr sz="1800" dirty="0"/>
              <a:t> tout </a:t>
            </a:r>
            <a:r>
              <a:rPr sz="1800" dirty="0" err="1"/>
              <a:t>problème</a:t>
            </a:r>
            <a:r>
              <a:rPr sz="1800" dirty="0"/>
              <a:t> physique </a:t>
            </a:r>
            <a:r>
              <a:rPr sz="1800" dirty="0" err="1"/>
              <a:t>ou</a:t>
            </a:r>
            <a:r>
              <a:rPr sz="1800" dirty="0"/>
              <a:t> mental </a:t>
            </a:r>
            <a:r>
              <a:rPr sz="1800" dirty="0" err="1"/>
              <a:t>ayant</a:t>
            </a:r>
            <a:r>
              <a:rPr sz="1800" dirty="0"/>
              <a:t> </a:t>
            </a:r>
            <a:r>
              <a:rPr sz="1800" dirty="0" err="1"/>
              <a:t>pu</a:t>
            </a:r>
            <a:r>
              <a:rPr sz="1800" dirty="0"/>
              <a:t> se </a:t>
            </a:r>
            <a:r>
              <a:rPr sz="1800" dirty="0" err="1"/>
              <a:t>déclarer</a:t>
            </a:r>
            <a:r>
              <a:rPr sz="1800" dirty="0"/>
              <a:t> </a:t>
            </a:r>
            <a:r>
              <a:rPr sz="1800" dirty="0" err="1"/>
              <a:t>ou</a:t>
            </a:r>
            <a:r>
              <a:rPr sz="1800" dirty="0"/>
              <a:t> </a:t>
            </a:r>
            <a:r>
              <a:rPr sz="1800" dirty="0" err="1"/>
              <a:t>s’aggraver</a:t>
            </a:r>
            <a:r>
              <a:rPr sz="1800" dirty="0"/>
              <a:t> pendant le </a:t>
            </a:r>
            <a:r>
              <a:rPr sz="1800" dirty="0" err="1"/>
              <a:t>déploiement</a:t>
            </a:r>
            <a:r>
              <a:rPr sz="1800" dirty="0"/>
              <a:t> </a:t>
            </a:r>
          </a:p>
          <a:p>
            <a:pPr marL="285750" lvl="1" indent="-285750" defTabSz="914400">
              <a:lnSpc>
                <a:spcPct val="100000"/>
              </a:lnSpc>
              <a:buClr>
                <a:srgbClr val="649E00"/>
              </a:buClr>
              <a:buSzTx/>
              <a:defRPr sz="2200" kern="1200">
                <a:solidFill>
                  <a:prstClr val="black"/>
                </a:solidFill>
                <a:ea typeface="+mn-ea"/>
                <a:cs typeface="+mn-cs"/>
              </a:defRPr>
            </a:pPr>
            <a:r>
              <a:rPr sz="1800" dirty="0"/>
              <a:t>Pour </a:t>
            </a:r>
            <a:r>
              <a:rPr sz="1800" dirty="0" err="1"/>
              <a:t>évaluer</a:t>
            </a:r>
            <a:r>
              <a:rPr sz="1800" dirty="0"/>
              <a:t> la satisfaction des </a:t>
            </a:r>
            <a:r>
              <a:rPr sz="1800" dirty="0" err="1"/>
              <a:t>intervenants</a:t>
            </a:r>
            <a:r>
              <a:rPr sz="1800" dirty="0"/>
              <a:t> quant aux services de santé au travail </a:t>
            </a:r>
            <a:r>
              <a:rPr sz="1800" dirty="0" err="1"/>
              <a:t>fournis</a:t>
            </a:r>
            <a:r>
              <a:rPr sz="1800" dirty="0"/>
              <a:t> pendant le </a:t>
            </a:r>
            <a:r>
              <a:rPr sz="1800" dirty="0" err="1"/>
              <a:t>déploiement</a:t>
            </a:r>
            <a:endParaRPr sz="1800" dirty="0"/>
          </a:p>
          <a:p>
            <a:pPr>
              <a:spcBef>
                <a:spcPts val="0"/>
              </a:spcBef>
            </a:pPr>
            <a:endParaRPr sz="1800" b="1" dirty="0">
              <a:latin typeface="Arial"/>
              <a:cs typeface="Arial"/>
            </a:endParaRPr>
          </a:p>
          <a:p>
            <a:pPr>
              <a:spcBef>
                <a:spcPts val="0"/>
              </a:spcBef>
            </a:pPr>
            <a:endParaRPr sz="1800" dirty="0">
              <a:latin typeface="Arial"/>
              <a:cs typeface="Arial"/>
            </a:endParaRPr>
          </a:p>
        </p:txBody>
      </p:sp>
      <p:sp>
        <p:nvSpPr>
          <p:cNvPr id="7" name="Title 1">
            <a:extLst>
              <a:ext uri="{FF2B5EF4-FFF2-40B4-BE49-F238E27FC236}">
                <a16:creationId xmlns:a16="http://schemas.microsoft.com/office/drawing/2014/main" id="{922A2D4C-1D43-D1A5-607A-7A64CA3B66F8}"/>
              </a:ext>
            </a:extLst>
          </p:cNvPr>
          <p:cNvSpPr txBox="1">
            <a:spLocks/>
          </p:cNvSpPr>
          <p:nvPr/>
        </p:nvSpPr>
        <p:spPr bwMode="auto">
          <a:xfrm>
            <a:off x="97972" y="755741"/>
            <a:ext cx="10972800" cy="5263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840" b="1" kern="1200">
                <a:solidFill>
                  <a:srgbClr val="002060"/>
                </a:solidFill>
                <a:latin typeface="Arial" pitchFamily="34" charset="0"/>
                <a:ea typeface="+mj-ea"/>
                <a:cs typeface="Arial" pitchFamily="34" charset="0"/>
              </a:defRPr>
            </a:lvl1pPr>
            <a:lvl2pPr algn="ctr" rtl="0" eaLnBrk="0" fontAlgn="base" hangingPunct="0">
              <a:spcBef>
                <a:spcPct val="0"/>
              </a:spcBef>
              <a:spcAft>
                <a:spcPct val="0"/>
              </a:spcAft>
              <a:defRPr sz="5280">
                <a:solidFill>
                  <a:srgbClr val="632523"/>
                </a:solidFill>
                <a:latin typeface="Arial" charset="0"/>
                <a:cs typeface="Arial" charset="0"/>
              </a:defRPr>
            </a:lvl2pPr>
            <a:lvl3pPr algn="ctr" rtl="0" eaLnBrk="0" fontAlgn="base" hangingPunct="0">
              <a:spcBef>
                <a:spcPct val="0"/>
              </a:spcBef>
              <a:spcAft>
                <a:spcPct val="0"/>
              </a:spcAft>
              <a:defRPr sz="5280">
                <a:solidFill>
                  <a:srgbClr val="632523"/>
                </a:solidFill>
                <a:latin typeface="Arial" charset="0"/>
                <a:cs typeface="Arial" charset="0"/>
              </a:defRPr>
            </a:lvl3pPr>
            <a:lvl4pPr algn="ctr" rtl="0" eaLnBrk="0" fontAlgn="base" hangingPunct="0">
              <a:spcBef>
                <a:spcPct val="0"/>
              </a:spcBef>
              <a:spcAft>
                <a:spcPct val="0"/>
              </a:spcAft>
              <a:defRPr sz="5280">
                <a:solidFill>
                  <a:srgbClr val="632523"/>
                </a:solidFill>
                <a:latin typeface="Arial" charset="0"/>
                <a:cs typeface="Arial" charset="0"/>
              </a:defRPr>
            </a:lvl4pPr>
            <a:lvl5pPr algn="ctr" rtl="0" eaLnBrk="0" fontAlgn="base" hangingPunct="0">
              <a:spcBef>
                <a:spcPct val="0"/>
              </a:spcBef>
              <a:spcAft>
                <a:spcPct val="0"/>
              </a:spcAft>
              <a:defRPr sz="5280">
                <a:solidFill>
                  <a:srgbClr val="632523"/>
                </a:solidFill>
                <a:latin typeface="Arial" charset="0"/>
                <a:cs typeface="Arial" charset="0"/>
              </a:defRPr>
            </a:lvl5pPr>
            <a:lvl6pPr marL="548640" algn="ctr" rtl="0" fontAlgn="base">
              <a:spcBef>
                <a:spcPct val="0"/>
              </a:spcBef>
              <a:spcAft>
                <a:spcPct val="0"/>
              </a:spcAft>
              <a:defRPr sz="5280">
                <a:solidFill>
                  <a:srgbClr val="632523"/>
                </a:solidFill>
                <a:latin typeface="Arial" charset="0"/>
                <a:cs typeface="Arial" charset="0"/>
              </a:defRPr>
            </a:lvl6pPr>
            <a:lvl7pPr marL="1097280" algn="ctr" rtl="0" fontAlgn="base">
              <a:spcBef>
                <a:spcPct val="0"/>
              </a:spcBef>
              <a:spcAft>
                <a:spcPct val="0"/>
              </a:spcAft>
              <a:defRPr sz="5280">
                <a:solidFill>
                  <a:srgbClr val="632523"/>
                </a:solidFill>
                <a:latin typeface="Arial" charset="0"/>
                <a:cs typeface="Arial" charset="0"/>
              </a:defRPr>
            </a:lvl7pPr>
            <a:lvl8pPr marL="1645920" algn="ctr" rtl="0" fontAlgn="base">
              <a:spcBef>
                <a:spcPct val="0"/>
              </a:spcBef>
              <a:spcAft>
                <a:spcPct val="0"/>
              </a:spcAft>
              <a:defRPr sz="5280">
                <a:solidFill>
                  <a:srgbClr val="632523"/>
                </a:solidFill>
                <a:latin typeface="Arial" charset="0"/>
                <a:cs typeface="Arial" charset="0"/>
              </a:defRPr>
            </a:lvl8pPr>
            <a:lvl9pPr marL="2194560" algn="ctr" rtl="0" fontAlgn="base">
              <a:spcBef>
                <a:spcPct val="0"/>
              </a:spcBef>
              <a:spcAft>
                <a:spcPct val="0"/>
              </a:spcAft>
              <a:defRPr sz="5280">
                <a:solidFill>
                  <a:srgbClr val="632523"/>
                </a:solidFill>
                <a:latin typeface="Arial" charset="0"/>
                <a:cs typeface="Arial" charset="0"/>
              </a:defRPr>
            </a:lvl9pPr>
          </a:lstStyle>
          <a:p>
            <a:pPr algn="l">
              <a:defRPr>
                <a:solidFill>
                  <a:srgbClr val="A1010D"/>
                </a:solidFill>
                <a:cs typeface="Arial"/>
              </a:defRPr>
            </a:pPr>
            <a:r>
              <a:rPr sz="2600">
                <a:latin typeface="Source Sans Pro Bold"/>
                <a:ea typeface="Source Sans Pro Bold"/>
                <a:sym typeface="Source Sans Pro Bold"/>
              </a:rPr>
              <a:t>Après le déploiement</a:t>
            </a:r>
            <a:r>
              <a:rPr sz="3200">
                <a:latin typeface="Arial"/>
              </a:rPr>
              <a:t> </a:t>
            </a:r>
          </a:p>
        </p:txBody>
      </p:sp>
      <p:sp>
        <p:nvSpPr>
          <p:cNvPr id="5" name="Rectangle 4"/>
          <p:cNvSpPr/>
          <p:nvPr/>
        </p:nvSpPr>
        <p:spPr>
          <a:xfrm>
            <a:off x="0" y="0"/>
            <a:ext cx="9741769" cy="605550"/>
          </a:xfrm>
          <a:prstGeom prst="rect">
            <a:avLst/>
          </a:prstGeom>
        </p:spPr>
        <p:txBody>
          <a:bodyPr wrap="none" lIns="91440" tIns="45720" rIns="91440" bIns="45720" anchor="t">
            <a:spAutoFit/>
          </a:bodyPr>
          <a:lstStyle/>
          <a:p>
            <a:pPr>
              <a:lnSpc>
                <a:spcPct val="110000"/>
              </a:lnSpc>
              <a:buSzPts val="2560"/>
              <a:defRPr sz="3200" b="1" kern="1200">
                <a:solidFill>
                  <a:schemeClr val="bg1"/>
                </a:solidFill>
                <a:latin typeface="Source Sans Pro"/>
                <a:ea typeface="Source Sans Pro"/>
                <a:cs typeface="Arial"/>
              </a:defRPr>
            </a:pPr>
            <a:r>
              <a:t>7.1.3 Gestion, suivi et surveillance de la SST</a:t>
            </a:r>
          </a:p>
        </p:txBody>
      </p:sp>
      <p:sp>
        <p:nvSpPr>
          <p:cNvPr id="4" name="Rectangle 3">
            <a:extLst>
              <a:ext uri="{FF2B5EF4-FFF2-40B4-BE49-F238E27FC236}">
                <a16:creationId xmlns:a16="http://schemas.microsoft.com/office/drawing/2014/main" id="{32C5030B-5AE4-082C-5B08-2DB206F381A7}"/>
              </a:ext>
            </a:extLst>
          </p:cNvPr>
          <p:cNvSpPr/>
          <p:nvPr/>
        </p:nvSpPr>
        <p:spPr>
          <a:xfrm>
            <a:off x="12834" y="6211669"/>
            <a:ext cx="12192000" cy="646331"/>
          </a:xfrm>
          <a:prstGeom prst="rect">
            <a:avLst/>
          </a:prstGeom>
          <a:solidFill>
            <a:srgbClr val="A1010D"/>
          </a:solidFill>
        </p:spPr>
        <p:txBody>
          <a:bodyPr wrap="square" lIns="91440" tIns="45720" rIns="91440" bIns="45720" anchor="t">
            <a:spAutoFit/>
          </a:bodyPr>
          <a:lstStyle/>
          <a:p>
            <a:pPr algn="ctr">
              <a:defRPr b="1" kern="1200">
                <a:solidFill>
                  <a:schemeClr val="bg1"/>
                </a:solidFill>
                <a:latin typeface="Source Sans Pro Regular"/>
                <a:ea typeface="+mn-ea"/>
                <a:cs typeface="+mn-cs"/>
                <a:sym typeface="Source Sans Pro Regular"/>
              </a:defRPr>
            </a:pPr>
            <a:r>
              <a:rPr dirty="0"/>
              <a:t>Rappel : </a:t>
            </a:r>
            <a:r>
              <a:rPr dirty="0" err="1"/>
              <a:t>N'oubliez</a:t>
            </a:r>
            <a:r>
              <a:rPr dirty="0"/>
              <a:t> pas de </a:t>
            </a:r>
            <a:r>
              <a:rPr dirty="0" err="1"/>
              <a:t>prêter</a:t>
            </a:r>
            <a:r>
              <a:rPr dirty="0"/>
              <a:t> attention à tout </a:t>
            </a:r>
            <a:r>
              <a:rPr dirty="0" err="1"/>
              <a:t>signe</a:t>
            </a:r>
            <a:r>
              <a:rPr dirty="0"/>
              <a:t> et </a:t>
            </a:r>
            <a:r>
              <a:rPr dirty="0" err="1"/>
              <a:t>symptôme</a:t>
            </a:r>
            <a:r>
              <a:rPr dirty="0"/>
              <a:t> </a:t>
            </a:r>
            <a:r>
              <a:rPr dirty="0" err="1"/>
              <a:t>d'épuisement</a:t>
            </a:r>
            <a:r>
              <a:rPr dirty="0"/>
              <a:t> </a:t>
            </a:r>
            <a:r>
              <a:rPr dirty="0" err="1"/>
              <a:t>professionnel</a:t>
            </a:r>
            <a:endParaRPr lang="fr-FR" dirty="0"/>
          </a:p>
          <a:p>
            <a:pPr algn="ctr">
              <a:defRPr b="1" kern="1200">
                <a:solidFill>
                  <a:schemeClr val="bg1"/>
                </a:solidFill>
                <a:latin typeface="Source Sans Pro Regular"/>
                <a:ea typeface="+mn-ea"/>
                <a:cs typeface="+mn-cs"/>
                <a:sym typeface="Source Sans Pro Regular"/>
              </a:defRPr>
            </a:pPr>
            <a:endParaRPr b="1" kern="1200" dirty="0">
              <a:solidFill>
                <a:schemeClr val="bg1"/>
              </a:solidFill>
              <a:latin typeface="Source Sans Pro Regular"/>
              <a:ea typeface="+mn-ea"/>
              <a:cs typeface="+mn-cs"/>
            </a:endParaRPr>
          </a:p>
        </p:txBody>
      </p:sp>
      <p:sp>
        <p:nvSpPr>
          <p:cNvPr id="8" name="Slide Number Placeholder 1">
            <a:extLst>
              <a:ext uri="{FF2B5EF4-FFF2-40B4-BE49-F238E27FC236}">
                <a16:creationId xmlns:a16="http://schemas.microsoft.com/office/drawing/2014/main" id="{CD7AF48D-1475-4084-BA76-6A850D291634}"/>
              </a:ext>
            </a:extLst>
          </p:cNvPr>
          <p:cNvSpPr txBox="1">
            <a:spLocks/>
          </p:cNvSpPr>
          <p:nvPr/>
        </p:nvSpPr>
        <p:spPr>
          <a:xfrm>
            <a:off x="11829404" y="6523968"/>
            <a:ext cx="375430" cy="320041"/>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9pPr>
          </a:lstStyle>
          <a:p>
            <a:fld id="{86CB4B4D-7CA3-9044-876B-883B54F8677D}" type="slidenum">
              <a:rPr lang="en-US" sz="1000" dirty="0" smtClean="0">
                <a:solidFill>
                  <a:schemeClr val="tx1">
                    <a:lumMod val="65000"/>
                    <a:lumOff val="35000"/>
                  </a:schemeClr>
                </a:solidFill>
              </a:rPr>
              <a:t>21</a:t>
            </a:fld>
            <a:endParaRPr sz="1000">
              <a:solidFill>
                <a:schemeClr val="tx1">
                  <a:lumMod val="65000"/>
                  <a:lumOff val="35000"/>
                </a:schemeClr>
              </a:solidFill>
            </a:endParaRPr>
          </a:p>
        </p:txBody>
      </p:sp>
    </p:spTree>
    <p:extLst>
      <p:ext uri="{BB962C8B-B14F-4D97-AF65-F5344CB8AC3E}">
        <p14:creationId xmlns:p14="http://schemas.microsoft.com/office/powerpoint/2010/main" val="784166473"/>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idx="1"/>
          </p:nvPr>
        </p:nvSpPr>
        <p:spPr>
          <a:xfrm>
            <a:off x="489857" y="1508258"/>
            <a:ext cx="11342914" cy="3333769"/>
          </a:xfrm>
        </p:spPr>
        <p:txBody>
          <a:bodyPr vert="horz" lIns="91440" tIns="45720" rIns="91440" bIns="45720" anchor="t">
            <a:noAutofit/>
          </a:bodyPr>
          <a:lstStyle/>
          <a:p>
            <a:pPr>
              <a:defRPr sz="2200" b="1">
                <a:solidFill>
                  <a:srgbClr val="649E00"/>
                </a:solidFill>
                <a:cs typeface="Arial"/>
              </a:defRPr>
            </a:pPr>
            <a:r>
              <a:rPr sz="1800" dirty="0"/>
              <a:t>Orientation </a:t>
            </a:r>
            <a:r>
              <a:rPr sz="1800" dirty="0" err="1"/>
              <a:t>vers</a:t>
            </a:r>
            <a:r>
              <a:rPr sz="1800" dirty="0"/>
              <a:t> un </a:t>
            </a:r>
            <a:r>
              <a:rPr sz="1800" dirty="0" err="1"/>
              <a:t>médecin</a:t>
            </a:r>
            <a:r>
              <a:rPr sz="1800" dirty="0"/>
              <a:t>/</a:t>
            </a:r>
            <a:r>
              <a:rPr sz="1800" dirty="0" err="1"/>
              <a:t>infirmier</a:t>
            </a:r>
            <a:r>
              <a:rPr sz="1800" dirty="0"/>
              <a:t> </a:t>
            </a:r>
            <a:r>
              <a:rPr sz="1800" dirty="0" err="1"/>
              <a:t>ou</a:t>
            </a:r>
            <a:r>
              <a:rPr sz="1800" dirty="0"/>
              <a:t> un </a:t>
            </a:r>
            <a:r>
              <a:rPr sz="1800" dirty="0" err="1"/>
              <a:t>professionnel</a:t>
            </a:r>
            <a:r>
              <a:rPr sz="1800" dirty="0"/>
              <a:t> de la santé </a:t>
            </a:r>
            <a:r>
              <a:rPr sz="1800" dirty="0" err="1"/>
              <a:t>mentale</a:t>
            </a:r>
            <a:r>
              <a:rPr sz="1800" dirty="0"/>
              <a:t> :</a:t>
            </a:r>
          </a:p>
          <a:p>
            <a:pPr marL="285750" lvl="1" indent="-285750" defTabSz="914400">
              <a:lnSpc>
                <a:spcPct val="100000"/>
              </a:lnSpc>
              <a:buClr>
                <a:srgbClr val="649E00"/>
              </a:buClr>
              <a:buSzTx/>
              <a:defRPr sz="2200" kern="1200">
                <a:solidFill>
                  <a:prstClr val="black"/>
                </a:solidFill>
                <a:ea typeface="+mn-ea"/>
                <a:cs typeface="+mn-cs"/>
              </a:defRPr>
            </a:pPr>
            <a:r>
              <a:rPr sz="1800" dirty="0"/>
              <a:t>Pour </a:t>
            </a:r>
            <a:r>
              <a:rPr sz="1800" dirty="0" err="1"/>
              <a:t>réaliser</a:t>
            </a:r>
            <a:r>
              <a:rPr sz="1800" dirty="0"/>
              <a:t> un examen </a:t>
            </a:r>
            <a:r>
              <a:rPr sz="1800" dirty="0" err="1"/>
              <a:t>médical</a:t>
            </a:r>
            <a:r>
              <a:rPr sz="1800" dirty="0"/>
              <a:t> </a:t>
            </a:r>
            <a:r>
              <a:rPr sz="1800" dirty="0" err="1"/>
              <a:t>en</a:t>
            </a:r>
            <a:r>
              <a:rPr sz="1800" dirty="0"/>
              <a:t> </a:t>
            </a:r>
            <a:r>
              <a:rPr sz="1800" dirty="0" err="1"/>
              <a:t>cas</a:t>
            </a:r>
            <a:r>
              <a:rPr sz="1800" dirty="0"/>
              <a:t> de </a:t>
            </a:r>
            <a:r>
              <a:rPr sz="1800" dirty="0" err="1"/>
              <a:t>problèmes</a:t>
            </a:r>
            <a:r>
              <a:rPr sz="1800" dirty="0"/>
              <a:t> de santé </a:t>
            </a:r>
            <a:r>
              <a:rPr sz="1800" dirty="0" err="1"/>
              <a:t>récurrents</a:t>
            </a:r>
            <a:r>
              <a:rPr sz="1800" dirty="0"/>
              <a:t> </a:t>
            </a:r>
            <a:r>
              <a:rPr sz="1800" dirty="0" err="1"/>
              <a:t>ou</a:t>
            </a:r>
            <a:r>
              <a:rPr sz="1800" dirty="0"/>
              <a:t> de </a:t>
            </a:r>
            <a:r>
              <a:rPr sz="1800" dirty="0" err="1"/>
              <a:t>détresse</a:t>
            </a:r>
            <a:r>
              <a:rPr sz="1800" dirty="0"/>
              <a:t> </a:t>
            </a:r>
            <a:r>
              <a:rPr sz="1800" dirty="0" err="1"/>
              <a:t>psychologique</a:t>
            </a:r>
            <a:r>
              <a:rPr sz="1800" dirty="0"/>
              <a:t>/</a:t>
            </a:r>
            <a:r>
              <a:rPr sz="1800" dirty="0" err="1"/>
              <a:t>d’anxiété</a:t>
            </a:r>
            <a:r>
              <a:rPr sz="1800" dirty="0"/>
              <a:t> </a:t>
            </a:r>
            <a:r>
              <a:rPr sz="1800" dirty="0" err="1"/>
              <a:t>persistante</a:t>
            </a:r>
            <a:r>
              <a:rPr sz="1800" dirty="0"/>
              <a:t> </a:t>
            </a:r>
          </a:p>
          <a:p>
            <a:pPr marL="285750" lvl="1" indent="-285750" defTabSz="914400">
              <a:lnSpc>
                <a:spcPct val="100000"/>
              </a:lnSpc>
              <a:buClr>
                <a:srgbClr val="649E00"/>
              </a:buClr>
              <a:buSzTx/>
              <a:defRPr sz="2200" kern="1200">
                <a:solidFill>
                  <a:prstClr val="black"/>
                </a:solidFill>
                <a:ea typeface="+mn-ea"/>
                <a:cs typeface="+mn-cs"/>
              </a:defRPr>
            </a:pPr>
            <a:r>
              <a:rPr sz="1800" dirty="0"/>
              <a:t>Pour signaler </a:t>
            </a:r>
            <a:r>
              <a:rPr sz="1800" dirty="0" err="1"/>
              <a:t>tous</a:t>
            </a:r>
            <a:r>
              <a:rPr sz="1800" dirty="0"/>
              <a:t> les </a:t>
            </a:r>
            <a:r>
              <a:rPr sz="1800" dirty="0" err="1"/>
              <a:t>cas</a:t>
            </a:r>
            <a:r>
              <a:rPr sz="1800" dirty="0"/>
              <a:t> de troubles </a:t>
            </a:r>
            <a:r>
              <a:rPr sz="1800" dirty="0" err="1"/>
              <a:t>mentaux</a:t>
            </a:r>
            <a:r>
              <a:rPr sz="1800" dirty="0"/>
              <a:t> et de </a:t>
            </a:r>
            <a:r>
              <a:rPr sz="1800" dirty="0" err="1"/>
              <a:t>toxicomanie</a:t>
            </a:r>
            <a:r>
              <a:rPr sz="1800" dirty="0"/>
              <a:t> </a:t>
            </a:r>
            <a:r>
              <a:rPr sz="1800" dirty="0" err="1"/>
              <a:t>causés</a:t>
            </a:r>
            <a:r>
              <a:rPr sz="1800" dirty="0"/>
              <a:t> </a:t>
            </a:r>
            <a:r>
              <a:rPr sz="1800" dirty="0" err="1"/>
              <a:t>ou</a:t>
            </a:r>
            <a:r>
              <a:rPr sz="1800" dirty="0"/>
              <a:t> </a:t>
            </a:r>
            <a:r>
              <a:rPr sz="1800" dirty="0" err="1"/>
              <a:t>aggravés</a:t>
            </a:r>
            <a:r>
              <a:rPr sz="1800" dirty="0"/>
              <a:t> par les </a:t>
            </a:r>
            <a:r>
              <a:rPr sz="1800" dirty="0" err="1"/>
              <a:t>opérations</a:t>
            </a:r>
            <a:r>
              <a:rPr sz="1800" dirty="0"/>
              <a:t> </a:t>
            </a:r>
            <a:r>
              <a:rPr sz="1800" dirty="0" err="1"/>
              <a:t>d’urgence</a:t>
            </a:r>
            <a:r>
              <a:rPr sz="1800" dirty="0"/>
              <a:t> </a:t>
            </a:r>
          </a:p>
          <a:p>
            <a:pPr marL="285750" lvl="1" indent="-285750" defTabSz="914400">
              <a:lnSpc>
                <a:spcPct val="100000"/>
              </a:lnSpc>
              <a:buClr>
                <a:srgbClr val="649E00"/>
              </a:buClr>
              <a:buSzTx/>
            </a:pPr>
            <a:endParaRPr sz="1800" kern="1200" dirty="0">
              <a:solidFill>
                <a:prstClr val="black"/>
              </a:solidFill>
              <a:ea typeface="+mn-ea"/>
              <a:cs typeface="+mn-cs"/>
            </a:endParaRPr>
          </a:p>
          <a:p>
            <a:pPr>
              <a:defRPr sz="2200" b="1">
                <a:solidFill>
                  <a:srgbClr val="649E00"/>
                </a:solidFill>
                <a:cs typeface="Arial"/>
              </a:defRPr>
            </a:pPr>
            <a:r>
              <a:rPr sz="1800" dirty="0" err="1"/>
              <a:t>Signalement</a:t>
            </a:r>
            <a:r>
              <a:rPr sz="1800" dirty="0"/>
              <a:t> aux </a:t>
            </a:r>
            <a:r>
              <a:rPr sz="1800" dirty="0" err="1"/>
              <a:t>autorités</a:t>
            </a:r>
            <a:r>
              <a:rPr sz="1800" dirty="0"/>
              <a:t> :</a:t>
            </a:r>
          </a:p>
          <a:p>
            <a:pPr marL="285750" lvl="1" indent="-285750" defTabSz="914400">
              <a:lnSpc>
                <a:spcPct val="100000"/>
              </a:lnSpc>
              <a:buClr>
                <a:srgbClr val="649E00"/>
              </a:buClr>
              <a:buSzTx/>
              <a:defRPr sz="2200" kern="1200">
                <a:solidFill>
                  <a:prstClr val="black"/>
                </a:solidFill>
                <a:ea typeface="+mn-ea"/>
                <a:cs typeface="+mn-cs"/>
              </a:defRPr>
            </a:pPr>
            <a:r>
              <a:rPr sz="1800" dirty="0"/>
              <a:t>Pour </a:t>
            </a:r>
            <a:r>
              <a:rPr sz="1800" dirty="0" err="1"/>
              <a:t>tous</a:t>
            </a:r>
            <a:r>
              <a:rPr sz="1800" dirty="0"/>
              <a:t> les </a:t>
            </a:r>
            <a:r>
              <a:rPr sz="1800" dirty="0" err="1"/>
              <a:t>cas</a:t>
            </a:r>
            <a:r>
              <a:rPr sz="1800" dirty="0"/>
              <a:t> </a:t>
            </a:r>
            <a:r>
              <a:rPr sz="1800" dirty="0" err="1"/>
              <a:t>confirmés</a:t>
            </a:r>
            <a:r>
              <a:rPr sz="1800" dirty="0"/>
              <a:t> de </a:t>
            </a:r>
            <a:r>
              <a:rPr sz="1800" dirty="0" err="1"/>
              <a:t>maladie</a:t>
            </a:r>
            <a:r>
              <a:rPr sz="1800" dirty="0"/>
              <a:t> </a:t>
            </a:r>
            <a:r>
              <a:rPr sz="1800" dirty="0" err="1"/>
              <a:t>parmi</a:t>
            </a:r>
            <a:r>
              <a:rPr sz="1800" dirty="0"/>
              <a:t> les </a:t>
            </a:r>
            <a:r>
              <a:rPr sz="1800" dirty="0" err="1"/>
              <a:t>intervenants</a:t>
            </a:r>
            <a:r>
              <a:rPr sz="1800" dirty="0"/>
              <a:t> </a:t>
            </a:r>
            <a:r>
              <a:rPr sz="1800" dirty="0" err="1"/>
              <a:t>d’urgence</a:t>
            </a:r>
            <a:r>
              <a:rPr sz="1800" dirty="0"/>
              <a:t>, </a:t>
            </a:r>
            <a:r>
              <a:rPr sz="1800" dirty="0" err="1"/>
              <a:t>ainsi</a:t>
            </a:r>
            <a:r>
              <a:rPr sz="1800" dirty="0"/>
              <a:t> que </a:t>
            </a:r>
            <a:r>
              <a:rPr sz="1800" dirty="0" err="1"/>
              <a:t>toute</a:t>
            </a:r>
            <a:r>
              <a:rPr sz="1800" dirty="0"/>
              <a:t> affection </a:t>
            </a:r>
            <a:r>
              <a:rPr sz="1800" dirty="0" err="1"/>
              <a:t>suspectée</a:t>
            </a:r>
            <a:r>
              <a:rPr sz="1800" dirty="0"/>
              <a:t> d’être </a:t>
            </a:r>
            <a:r>
              <a:rPr sz="1800" dirty="0" err="1"/>
              <a:t>d’origine</a:t>
            </a:r>
            <a:r>
              <a:rPr sz="1800" dirty="0"/>
              <a:t> </a:t>
            </a:r>
            <a:r>
              <a:rPr sz="1800" dirty="0" err="1"/>
              <a:t>professionnelle</a:t>
            </a:r>
            <a:r>
              <a:rPr sz="1800" dirty="0"/>
              <a:t>, y </a:t>
            </a:r>
            <a:r>
              <a:rPr sz="1800" dirty="0" err="1"/>
              <a:t>compris</a:t>
            </a:r>
            <a:r>
              <a:rPr sz="1800" dirty="0"/>
              <a:t> les troubles post-</a:t>
            </a:r>
            <a:r>
              <a:rPr sz="1800" dirty="0" err="1"/>
              <a:t>traumatiques</a:t>
            </a:r>
            <a:r>
              <a:rPr sz="1800" dirty="0"/>
              <a:t>, </a:t>
            </a:r>
            <a:r>
              <a:rPr sz="1800" dirty="0" err="1"/>
              <a:t>dès</a:t>
            </a:r>
            <a:r>
              <a:rPr sz="1800" dirty="0"/>
              <a:t> </a:t>
            </a:r>
            <a:r>
              <a:rPr sz="1800" dirty="0" err="1"/>
              <a:t>lors</a:t>
            </a:r>
            <a:r>
              <a:rPr sz="1800" dirty="0"/>
              <a:t> que la </a:t>
            </a:r>
            <a:r>
              <a:rPr sz="1800" dirty="0" err="1"/>
              <a:t>maladie</a:t>
            </a:r>
            <a:r>
              <a:rPr sz="1800" dirty="0"/>
              <a:t> </a:t>
            </a:r>
            <a:r>
              <a:rPr sz="1800" dirty="0" err="1"/>
              <a:t>ou</a:t>
            </a:r>
            <a:r>
              <a:rPr sz="1800" dirty="0"/>
              <a:t> </a:t>
            </a:r>
            <a:r>
              <a:rPr sz="1800" dirty="0" err="1"/>
              <a:t>l’affection</a:t>
            </a:r>
            <a:r>
              <a:rPr sz="1800" dirty="0"/>
              <a:t> </a:t>
            </a:r>
            <a:r>
              <a:rPr sz="1800" dirty="0" err="1"/>
              <a:t>en</a:t>
            </a:r>
            <a:r>
              <a:rPr sz="1800" dirty="0"/>
              <a:t> question </a:t>
            </a:r>
            <a:r>
              <a:rPr sz="1800" dirty="0" err="1"/>
              <a:t>peut</a:t>
            </a:r>
            <a:r>
              <a:rPr sz="1800" dirty="0"/>
              <a:t> donner lieu à </a:t>
            </a:r>
            <a:r>
              <a:rPr sz="1800" dirty="0" err="1"/>
              <a:t>une</a:t>
            </a:r>
            <a:r>
              <a:rPr sz="1800" dirty="0"/>
              <a:t> </a:t>
            </a:r>
            <a:r>
              <a:rPr sz="1800" dirty="0" err="1"/>
              <a:t>indemnisation</a:t>
            </a:r>
            <a:r>
              <a:rPr sz="1800" dirty="0"/>
              <a:t> des </a:t>
            </a:r>
            <a:r>
              <a:rPr sz="1800" dirty="0" err="1"/>
              <a:t>intervenants</a:t>
            </a:r>
            <a:r>
              <a:rPr sz="1800" dirty="0"/>
              <a:t> au </a:t>
            </a:r>
            <a:r>
              <a:rPr sz="1800" dirty="0" err="1"/>
              <a:t>titre</a:t>
            </a:r>
            <a:r>
              <a:rPr sz="1800" dirty="0"/>
              <a:t> de la </a:t>
            </a:r>
            <a:r>
              <a:rPr sz="1800" dirty="0" err="1"/>
              <a:t>réglementation</a:t>
            </a:r>
            <a:r>
              <a:rPr sz="1800" dirty="0"/>
              <a:t> </a:t>
            </a:r>
            <a:r>
              <a:rPr sz="1800" dirty="0" err="1"/>
              <a:t>nationale</a:t>
            </a:r>
            <a:endParaRPr sz="1800" dirty="0"/>
          </a:p>
          <a:p>
            <a:pPr>
              <a:spcBef>
                <a:spcPts val="0"/>
              </a:spcBef>
            </a:pPr>
            <a:endParaRPr sz="1800" b="1" dirty="0">
              <a:cs typeface="Arial"/>
            </a:endParaRPr>
          </a:p>
          <a:p>
            <a:pPr>
              <a:spcBef>
                <a:spcPts val="0"/>
              </a:spcBef>
            </a:pPr>
            <a:endParaRPr sz="1800" dirty="0">
              <a:cs typeface="Arial"/>
            </a:endParaRPr>
          </a:p>
        </p:txBody>
      </p:sp>
      <p:sp>
        <p:nvSpPr>
          <p:cNvPr id="7" name="Title 1">
            <a:extLst>
              <a:ext uri="{FF2B5EF4-FFF2-40B4-BE49-F238E27FC236}">
                <a16:creationId xmlns:a16="http://schemas.microsoft.com/office/drawing/2014/main" id="{922A2D4C-1D43-D1A5-607A-7A64CA3B66F8}"/>
              </a:ext>
            </a:extLst>
          </p:cNvPr>
          <p:cNvSpPr txBox="1">
            <a:spLocks/>
          </p:cNvSpPr>
          <p:nvPr/>
        </p:nvSpPr>
        <p:spPr bwMode="auto">
          <a:xfrm>
            <a:off x="97972" y="755741"/>
            <a:ext cx="10972800" cy="5263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840" b="1" kern="1200">
                <a:solidFill>
                  <a:srgbClr val="002060"/>
                </a:solidFill>
                <a:latin typeface="Arial" pitchFamily="34" charset="0"/>
                <a:ea typeface="+mj-ea"/>
                <a:cs typeface="Arial" pitchFamily="34" charset="0"/>
              </a:defRPr>
            </a:lvl1pPr>
            <a:lvl2pPr algn="ctr" rtl="0" eaLnBrk="0" fontAlgn="base" hangingPunct="0">
              <a:spcBef>
                <a:spcPct val="0"/>
              </a:spcBef>
              <a:spcAft>
                <a:spcPct val="0"/>
              </a:spcAft>
              <a:defRPr sz="5280">
                <a:solidFill>
                  <a:srgbClr val="632523"/>
                </a:solidFill>
                <a:latin typeface="Arial" charset="0"/>
                <a:cs typeface="Arial" charset="0"/>
              </a:defRPr>
            </a:lvl2pPr>
            <a:lvl3pPr algn="ctr" rtl="0" eaLnBrk="0" fontAlgn="base" hangingPunct="0">
              <a:spcBef>
                <a:spcPct val="0"/>
              </a:spcBef>
              <a:spcAft>
                <a:spcPct val="0"/>
              </a:spcAft>
              <a:defRPr sz="5280">
                <a:solidFill>
                  <a:srgbClr val="632523"/>
                </a:solidFill>
                <a:latin typeface="Arial" charset="0"/>
                <a:cs typeface="Arial" charset="0"/>
              </a:defRPr>
            </a:lvl3pPr>
            <a:lvl4pPr algn="ctr" rtl="0" eaLnBrk="0" fontAlgn="base" hangingPunct="0">
              <a:spcBef>
                <a:spcPct val="0"/>
              </a:spcBef>
              <a:spcAft>
                <a:spcPct val="0"/>
              </a:spcAft>
              <a:defRPr sz="5280">
                <a:solidFill>
                  <a:srgbClr val="632523"/>
                </a:solidFill>
                <a:latin typeface="Arial" charset="0"/>
                <a:cs typeface="Arial" charset="0"/>
              </a:defRPr>
            </a:lvl4pPr>
            <a:lvl5pPr algn="ctr" rtl="0" eaLnBrk="0" fontAlgn="base" hangingPunct="0">
              <a:spcBef>
                <a:spcPct val="0"/>
              </a:spcBef>
              <a:spcAft>
                <a:spcPct val="0"/>
              </a:spcAft>
              <a:defRPr sz="5280">
                <a:solidFill>
                  <a:srgbClr val="632523"/>
                </a:solidFill>
                <a:latin typeface="Arial" charset="0"/>
                <a:cs typeface="Arial" charset="0"/>
              </a:defRPr>
            </a:lvl5pPr>
            <a:lvl6pPr marL="548640" algn="ctr" rtl="0" fontAlgn="base">
              <a:spcBef>
                <a:spcPct val="0"/>
              </a:spcBef>
              <a:spcAft>
                <a:spcPct val="0"/>
              </a:spcAft>
              <a:defRPr sz="5280">
                <a:solidFill>
                  <a:srgbClr val="632523"/>
                </a:solidFill>
                <a:latin typeface="Arial" charset="0"/>
                <a:cs typeface="Arial" charset="0"/>
              </a:defRPr>
            </a:lvl6pPr>
            <a:lvl7pPr marL="1097280" algn="ctr" rtl="0" fontAlgn="base">
              <a:spcBef>
                <a:spcPct val="0"/>
              </a:spcBef>
              <a:spcAft>
                <a:spcPct val="0"/>
              </a:spcAft>
              <a:defRPr sz="5280">
                <a:solidFill>
                  <a:srgbClr val="632523"/>
                </a:solidFill>
                <a:latin typeface="Arial" charset="0"/>
                <a:cs typeface="Arial" charset="0"/>
              </a:defRPr>
            </a:lvl7pPr>
            <a:lvl8pPr marL="1645920" algn="ctr" rtl="0" fontAlgn="base">
              <a:spcBef>
                <a:spcPct val="0"/>
              </a:spcBef>
              <a:spcAft>
                <a:spcPct val="0"/>
              </a:spcAft>
              <a:defRPr sz="5280">
                <a:solidFill>
                  <a:srgbClr val="632523"/>
                </a:solidFill>
                <a:latin typeface="Arial" charset="0"/>
                <a:cs typeface="Arial" charset="0"/>
              </a:defRPr>
            </a:lvl8pPr>
            <a:lvl9pPr marL="2194560" algn="ctr" rtl="0" fontAlgn="base">
              <a:spcBef>
                <a:spcPct val="0"/>
              </a:spcBef>
              <a:spcAft>
                <a:spcPct val="0"/>
              </a:spcAft>
              <a:defRPr sz="5280">
                <a:solidFill>
                  <a:srgbClr val="632523"/>
                </a:solidFill>
                <a:latin typeface="Arial" charset="0"/>
                <a:cs typeface="Arial" charset="0"/>
              </a:defRPr>
            </a:lvl9pPr>
          </a:lstStyle>
          <a:p>
            <a:pPr algn="l">
              <a:defRPr>
                <a:solidFill>
                  <a:srgbClr val="A1010D"/>
                </a:solidFill>
                <a:cs typeface="Arial"/>
              </a:defRPr>
            </a:pPr>
            <a:r>
              <a:rPr sz="2600">
                <a:latin typeface="Source Sans Pro Bold"/>
                <a:ea typeface="Source Sans Pro Bold"/>
                <a:sym typeface="Source Sans Pro Bold"/>
              </a:rPr>
              <a:t>Après le déploiement</a:t>
            </a:r>
            <a:r>
              <a:rPr sz="3200">
                <a:latin typeface="Arial"/>
              </a:rPr>
              <a:t> </a:t>
            </a:r>
          </a:p>
        </p:txBody>
      </p:sp>
      <p:sp>
        <p:nvSpPr>
          <p:cNvPr id="5" name="Rectangle 4"/>
          <p:cNvSpPr/>
          <p:nvPr/>
        </p:nvSpPr>
        <p:spPr>
          <a:xfrm>
            <a:off x="0" y="0"/>
            <a:ext cx="9823523" cy="605550"/>
          </a:xfrm>
          <a:prstGeom prst="rect">
            <a:avLst/>
          </a:prstGeom>
        </p:spPr>
        <p:txBody>
          <a:bodyPr wrap="none" lIns="91440" tIns="45720" rIns="91440" bIns="45720" anchor="t">
            <a:spAutoFit/>
          </a:bodyPr>
          <a:lstStyle/>
          <a:p>
            <a:pPr>
              <a:lnSpc>
                <a:spcPct val="110000"/>
              </a:lnSpc>
              <a:buSzPts val="2560"/>
              <a:defRPr sz="3200" b="1" kern="1200">
                <a:solidFill>
                  <a:schemeClr val="bg1"/>
                </a:solidFill>
                <a:latin typeface="Source Sans Pro"/>
                <a:ea typeface="Source Sans Pro"/>
                <a:cs typeface="Arial"/>
              </a:defRPr>
            </a:pPr>
            <a:r>
              <a:t>7.1.3 Gestion, suivi et surveillance de la SST</a:t>
            </a:r>
          </a:p>
        </p:txBody>
      </p:sp>
      <p:sp>
        <p:nvSpPr>
          <p:cNvPr id="6" name="object 3"/>
          <p:cNvSpPr txBox="1"/>
          <p:nvPr/>
        </p:nvSpPr>
        <p:spPr>
          <a:xfrm>
            <a:off x="-12834" y="6275898"/>
            <a:ext cx="12204834" cy="584775"/>
          </a:xfrm>
          <a:prstGeom prst="rect">
            <a:avLst/>
          </a:prstGeom>
          <a:solidFill>
            <a:srgbClr val="A1010D"/>
          </a:solidFill>
        </p:spPr>
        <p:txBody>
          <a:bodyPr wrap="square">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defPPr>
            <a:lvl1pPr algn="ctr">
              <a:defRPr b="1" kern="1200">
                <a:solidFill>
                  <a:schemeClr val="bg1"/>
                </a:solidFill>
                <a:latin typeface="Source Sans Pro Regular"/>
                <a:ea typeface="+mn-ea"/>
                <a:cs typeface="+mn-cs"/>
              </a:defRPr>
            </a:lvl1pPr>
          </a:lstStyle>
          <a:p>
            <a:pPr>
              <a:defRPr sz="2000"/>
            </a:pPr>
            <a:r>
              <a:rPr sz="1600" dirty="0"/>
              <a:t>Des services </a:t>
            </a:r>
            <a:r>
              <a:rPr sz="1600" dirty="0" err="1"/>
              <a:t>médicaux</a:t>
            </a:r>
            <a:r>
              <a:rPr sz="1600" dirty="0"/>
              <a:t> et/</a:t>
            </a:r>
            <a:r>
              <a:rPr sz="1600" dirty="0" err="1"/>
              <a:t>ou</a:t>
            </a:r>
            <a:r>
              <a:rPr sz="1600" dirty="0"/>
              <a:t> de </a:t>
            </a:r>
            <a:r>
              <a:rPr sz="1600" dirty="0" err="1"/>
              <a:t>soutien</a:t>
            </a:r>
            <a:r>
              <a:rPr sz="1600" dirty="0"/>
              <a:t> à la santé </a:t>
            </a:r>
            <a:r>
              <a:rPr sz="1600" dirty="0" err="1"/>
              <a:t>mentale</a:t>
            </a:r>
            <a:r>
              <a:rPr sz="1600" dirty="0"/>
              <a:t> </a:t>
            </a:r>
            <a:r>
              <a:rPr sz="1600" dirty="0" err="1"/>
              <a:t>doivent</a:t>
            </a:r>
            <a:r>
              <a:rPr sz="1600" dirty="0"/>
              <a:t> </a:t>
            </a:r>
            <a:r>
              <a:rPr sz="1600" dirty="0" err="1"/>
              <a:t>être</a:t>
            </a:r>
            <a:r>
              <a:rPr sz="1600" dirty="0"/>
              <a:t> mis à la disposition des </a:t>
            </a:r>
            <a:r>
              <a:rPr sz="1600" dirty="0" err="1"/>
              <a:t>intervenants</a:t>
            </a:r>
            <a:r>
              <a:rPr sz="1600" dirty="0"/>
              <a:t> </a:t>
            </a:r>
            <a:r>
              <a:rPr sz="1600" dirty="0" err="1"/>
              <a:t>démobilisés</a:t>
            </a:r>
            <a:endParaRPr lang="fr-FR" sz="1600" dirty="0"/>
          </a:p>
          <a:p>
            <a:pPr>
              <a:defRPr sz="2000"/>
            </a:pPr>
            <a:endParaRPr sz="1600" dirty="0"/>
          </a:p>
        </p:txBody>
      </p:sp>
      <p:sp>
        <p:nvSpPr>
          <p:cNvPr id="9" name="Slide Number Placeholder 1">
            <a:extLst>
              <a:ext uri="{FF2B5EF4-FFF2-40B4-BE49-F238E27FC236}">
                <a16:creationId xmlns:a16="http://schemas.microsoft.com/office/drawing/2014/main" id="{CB8FA348-6485-4147-B4B8-1E928A3816AE}"/>
              </a:ext>
            </a:extLst>
          </p:cNvPr>
          <p:cNvSpPr txBox="1">
            <a:spLocks/>
          </p:cNvSpPr>
          <p:nvPr/>
        </p:nvSpPr>
        <p:spPr>
          <a:xfrm>
            <a:off x="11829404" y="6523968"/>
            <a:ext cx="375430" cy="320041"/>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9pPr>
          </a:lstStyle>
          <a:p>
            <a:fld id="{86CB4B4D-7CA3-9044-876B-883B54F8677D}" type="slidenum">
              <a:rPr lang="en-US" sz="1000" dirty="0" smtClean="0">
                <a:solidFill>
                  <a:schemeClr val="tx1">
                    <a:lumMod val="65000"/>
                    <a:lumOff val="35000"/>
                  </a:schemeClr>
                </a:solidFill>
              </a:rPr>
              <a:t>22</a:t>
            </a:fld>
            <a:endParaRPr sz="1000">
              <a:solidFill>
                <a:schemeClr val="tx1">
                  <a:lumMod val="65000"/>
                  <a:lumOff val="35000"/>
                </a:schemeClr>
              </a:solidFill>
            </a:endParaRPr>
          </a:p>
        </p:txBody>
      </p:sp>
    </p:spTree>
    <p:extLst>
      <p:ext uri="{BB962C8B-B14F-4D97-AF65-F5344CB8AC3E}">
        <p14:creationId xmlns:p14="http://schemas.microsoft.com/office/powerpoint/2010/main" val="142695924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3" name="Google Shape;308;p8"/>
          <p:cNvSpPr txBox="1">
            <a:spLocks noGrp="1"/>
          </p:cNvSpPr>
          <p:nvPr>
            <p:ph type="body" sz="half" idx="1"/>
          </p:nvPr>
        </p:nvSpPr>
        <p:spPr>
          <a:xfrm>
            <a:off x="1888817" y="2372385"/>
            <a:ext cx="8167628" cy="1870076"/>
          </a:xfrm>
          <a:prstGeom prst="rect">
            <a:avLst/>
          </a:prstGeom>
        </p:spPr>
        <p:txBody>
          <a:bodyPr lIns="0" tIns="0" rIns="0" bIns="0"/>
          <a:lstStyle>
            <a:lvl1pPr>
              <a:spcBef>
                <a:spcPts val="0"/>
              </a:spcBef>
              <a:defRPr sz="3200"/>
            </a:lvl1pPr>
          </a:lstStyle>
          <a:p>
            <a:pPr>
              <a:lnSpc>
                <a:spcPct val="110000"/>
              </a:lnSpc>
              <a:buSzPts val="2560"/>
              <a:defRPr b="1"/>
            </a:pPr>
            <a:r>
              <a:rPr dirty="0"/>
              <a:t>7.1.4 Droits et </a:t>
            </a:r>
            <a:r>
              <a:rPr dirty="0" err="1"/>
              <a:t>responsabilités</a:t>
            </a:r>
            <a:r>
              <a:rPr dirty="0"/>
              <a:t> </a:t>
            </a:r>
            <a:r>
              <a:rPr dirty="0" err="1"/>
              <a:t>en</a:t>
            </a:r>
            <a:r>
              <a:rPr dirty="0"/>
              <a:t> matière de SST dans les situations </a:t>
            </a:r>
            <a:r>
              <a:rPr dirty="0" err="1"/>
              <a:t>d’intervention</a:t>
            </a:r>
            <a:r>
              <a:rPr dirty="0"/>
              <a:t> </a:t>
            </a:r>
            <a:r>
              <a:rPr dirty="0" err="1"/>
              <a:t>d’urgence</a:t>
            </a:r>
            <a:endParaRPr dirty="0"/>
          </a:p>
          <a:p>
            <a:pPr marL="0" indent="0">
              <a:lnSpc>
                <a:spcPct val="110000"/>
              </a:lnSpc>
              <a:buSzPts val="2560"/>
              <a:buNone/>
            </a:pPr>
            <a:endParaRPr b="1" dirty="0"/>
          </a:p>
          <a:p>
            <a:pPr marL="0" indent="0">
              <a:buNone/>
            </a:pPr>
            <a:endParaRPr b="1" dirty="0"/>
          </a:p>
          <a:p>
            <a:endParaRPr b="1" dirty="0"/>
          </a:p>
          <a:p>
            <a:endParaRPr b="1" dirty="0"/>
          </a:p>
        </p:txBody>
      </p:sp>
      <p:sp>
        <p:nvSpPr>
          <p:cNvPr id="5" name="Slide Number Placeholder 1">
            <a:extLst>
              <a:ext uri="{FF2B5EF4-FFF2-40B4-BE49-F238E27FC236}">
                <a16:creationId xmlns:a16="http://schemas.microsoft.com/office/drawing/2014/main" id="{AE3D7905-9F6A-469F-9340-91E9F4EEB398}"/>
              </a:ext>
            </a:extLst>
          </p:cNvPr>
          <p:cNvSpPr>
            <a:spLocks noGrp="1"/>
          </p:cNvSpPr>
          <p:nvPr>
            <p:ph type="sldNum" sz="quarter" idx="2"/>
          </p:nvPr>
        </p:nvSpPr>
        <p:spPr>
          <a:xfrm>
            <a:off x="11829404" y="6523968"/>
            <a:ext cx="375430" cy="320041"/>
          </a:xfrm>
        </p:spPr>
        <p:txBody>
          <a:bodyPr/>
          <a:lstStyle/>
          <a:p>
            <a:fld id="{86CB4B4D-7CA3-9044-876B-883B54F8677D}" type="slidenum">
              <a:rPr lang="en-US" sz="1000" dirty="0" smtClean="0">
                <a:solidFill>
                  <a:schemeClr val="tx1">
                    <a:lumMod val="65000"/>
                    <a:lumOff val="35000"/>
                  </a:schemeClr>
                </a:solidFill>
              </a:rPr>
              <a:t>23</a:t>
            </a:fld>
            <a:endParaRPr sz="1000">
              <a:solidFill>
                <a:schemeClr val="tx1">
                  <a:lumMod val="65000"/>
                  <a:lumOff val="35000"/>
                </a:schemeClr>
              </a:solidFill>
            </a:endParaRPr>
          </a:p>
        </p:txBody>
      </p:sp>
    </p:spTree>
    <p:extLst>
      <p:ext uri="{BB962C8B-B14F-4D97-AF65-F5344CB8AC3E}">
        <p14:creationId xmlns:p14="http://schemas.microsoft.com/office/powerpoint/2010/main" val="1647851540"/>
      </p:ext>
    </p:extLst>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2">
            <a:extLst>
              <a:ext uri="{FF2B5EF4-FFF2-40B4-BE49-F238E27FC236}">
                <a16:creationId xmlns:a16="http://schemas.microsoft.com/office/drawing/2014/main" id="{2B14E351-8498-46EE-89BD-2FA5104F366B}"/>
              </a:ext>
            </a:extLst>
          </p:cNvPr>
          <p:cNvSpPr>
            <a:spLocks noGrp="1"/>
          </p:cNvSpPr>
          <p:nvPr>
            <p:ph type="body" idx="1"/>
          </p:nvPr>
        </p:nvSpPr>
        <p:spPr>
          <a:xfrm>
            <a:off x="376371" y="1156361"/>
            <a:ext cx="5486400" cy="473644"/>
          </a:xfrm>
        </p:spPr>
        <p:txBody>
          <a:bodyPr>
            <a:noAutofit/>
          </a:bodyPr>
          <a:lstStyle/>
          <a:p>
            <a:pPr marL="0" indent="0" algn="ctr">
              <a:buNone/>
              <a:defRPr b="1">
                <a:solidFill>
                  <a:srgbClr val="A1010D"/>
                </a:solidFill>
              </a:defRPr>
            </a:pPr>
            <a:r>
              <a:t>Employeurs et gestionnaires</a:t>
            </a:r>
          </a:p>
        </p:txBody>
      </p:sp>
      <p:sp>
        <p:nvSpPr>
          <p:cNvPr id="12" name="Content Placeholder 3">
            <a:extLst>
              <a:ext uri="{FF2B5EF4-FFF2-40B4-BE49-F238E27FC236}">
                <a16:creationId xmlns:a16="http://schemas.microsoft.com/office/drawing/2014/main" id="{8A6B853E-6828-4E07-9C47-32C7F639451F}"/>
              </a:ext>
            </a:extLst>
          </p:cNvPr>
          <p:cNvSpPr>
            <a:spLocks noGrp="1"/>
          </p:cNvSpPr>
          <p:nvPr>
            <p:ph idx="4294967295"/>
          </p:nvPr>
        </p:nvSpPr>
        <p:spPr>
          <a:xfrm>
            <a:off x="376371" y="1866827"/>
            <a:ext cx="5486400" cy="3727729"/>
          </a:xfrm>
          <a:solidFill>
            <a:schemeClr val="bg1">
              <a:lumMod val="95000"/>
            </a:schemeClr>
          </a:solidFill>
        </p:spPr>
        <p:txBody>
          <a:bodyPr lIns="45719" tIns="45720" rIns="45719" bIns="45720" anchor="t">
            <a:noAutofit/>
          </a:bodyPr>
          <a:lstStyle/>
          <a:p>
            <a:pPr marL="285750" lvl="1" indent="-285750" defTabSz="914400">
              <a:lnSpc>
                <a:spcPct val="100000"/>
              </a:lnSpc>
              <a:buClr>
                <a:srgbClr val="649E00"/>
              </a:buClr>
              <a:buSzTx/>
              <a:buFont typeface="Arial" panose="020B0604020202020204" pitchFamily="34" charset="0"/>
              <a:buChar char="•"/>
              <a:defRPr sz="2200" kern="1200">
                <a:solidFill>
                  <a:prstClr val="black"/>
                </a:solidFill>
                <a:ea typeface="+mn-ea"/>
                <a:cs typeface="+mn-cs"/>
              </a:defRPr>
            </a:pPr>
            <a:r>
              <a:rPr sz="2000" dirty="0" err="1"/>
              <a:t>Assurent</a:t>
            </a:r>
            <a:r>
              <a:rPr sz="2000" dirty="0"/>
              <a:t> la formation </a:t>
            </a:r>
            <a:r>
              <a:rPr sz="2000" dirty="0" err="1"/>
              <a:t>nécessaire</a:t>
            </a:r>
            <a:r>
              <a:rPr sz="2000" dirty="0"/>
              <a:t> </a:t>
            </a:r>
            <a:r>
              <a:rPr sz="2000" dirty="0" err="1"/>
              <a:t>en</a:t>
            </a:r>
            <a:r>
              <a:rPr sz="2000" dirty="0"/>
              <a:t> matière de SST </a:t>
            </a:r>
          </a:p>
          <a:p>
            <a:pPr marL="285750" lvl="1" indent="-285750" defTabSz="914400">
              <a:lnSpc>
                <a:spcPct val="100000"/>
              </a:lnSpc>
              <a:buClr>
                <a:srgbClr val="649E00"/>
              </a:buClr>
              <a:buSzTx/>
              <a:buFont typeface="Arial" panose="020B0604020202020204" pitchFamily="34" charset="0"/>
              <a:buChar char="•"/>
              <a:defRPr sz="2200" kern="1200">
                <a:solidFill>
                  <a:prstClr val="black"/>
                </a:solidFill>
                <a:ea typeface="+mn-ea"/>
                <a:cs typeface="+mn-cs"/>
              </a:defRPr>
            </a:pPr>
            <a:r>
              <a:rPr sz="2000" dirty="0" err="1"/>
              <a:t>Mettent</a:t>
            </a:r>
            <a:r>
              <a:rPr sz="2000" dirty="0"/>
              <a:t> </a:t>
            </a:r>
            <a:r>
              <a:rPr sz="2000" dirty="0" err="1"/>
              <a:t>en</a:t>
            </a:r>
            <a:r>
              <a:rPr sz="2000" dirty="0"/>
              <a:t> </a:t>
            </a:r>
            <a:r>
              <a:rPr sz="2000" dirty="0" err="1"/>
              <a:t>œuvre</a:t>
            </a:r>
            <a:r>
              <a:rPr sz="2000" dirty="0"/>
              <a:t> des </a:t>
            </a:r>
            <a:r>
              <a:rPr sz="2000" dirty="0" err="1"/>
              <a:t>mesures</a:t>
            </a:r>
            <a:r>
              <a:rPr sz="2000" dirty="0"/>
              <a:t> qui </a:t>
            </a:r>
            <a:r>
              <a:rPr sz="2000" dirty="0" err="1"/>
              <a:t>favorisent</a:t>
            </a:r>
            <a:r>
              <a:rPr sz="2000" dirty="0"/>
              <a:t> la SST et </a:t>
            </a:r>
            <a:r>
              <a:rPr sz="2000" dirty="0" err="1"/>
              <a:t>fournissent</a:t>
            </a:r>
            <a:r>
              <a:rPr sz="2000" dirty="0"/>
              <a:t> un </a:t>
            </a:r>
            <a:r>
              <a:rPr sz="2000" dirty="0" err="1"/>
              <a:t>soutien</a:t>
            </a:r>
            <a:r>
              <a:rPr sz="2000" dirty="0"/>
              <a:t> </a:t>
            </a:r>
            <a:r>
              <a:rPr sz="2000" dirty="0" err="1"/>
              <a:t>médical</a:t>
            </a:r>
            <a:r>
              <a:rPr sz="2000" dirty="0"/>
              <a:t> et </a:t>
            </a:r>
            <a:r>
              <a:rPr sz="2000" dirty="0" err="1"/>
              <a:t>psychologique</a:t>
            </a:r>
            <a:r>
              <a:rPr sz="2000" dirty="0"/>
              <a:t> </a:t>
            </a:r>
            <a:r>
              <a:rPr sz="2000" dirty="0" err="1"/>
              <a:t>gratuit</a:t>
            </a:r>
            <a:r>
              <a:rPr sz="2000" dirty="0"/>
              <a:t> au personnel</a:t>
            </a:r>
          </a:p>
          <a:p>
            <a:pPr marL="285750" lvl="1" indent="-285750" defTabSz="914400">
              <a:lnSpc>
                <a:spcPct val="100000"/>
              </a:lnSpc>
              <a:buClr>
                <a:srgbClr val="649E00"/>
              </a:buClr>
              <a:buSzTx/>
              <a:buFont typeface="Arial" panose="020B0604020202020204" pitchFamily="34" charset="0"/>
              <a:buChar char="•"/>
              <a:defRPr sz="2200" kern="1200">
                <a:solidFill>
                  <a:prstClr val="black"/>
                </a:solidFill>
                <a:ea typeface="+mn-ea"/>
                <a:cs typeface="+mn-cs"/>
              </a:defRPr>
            </a:pPr>
            <a:r>
              <a:rPr sz="2000" dirty="0" err="1"/>
              <a:t>Rémunèrent</a:t>
            </a:r>
            <a:r>
              <a:rPr sz="2000" dirty="0"/>
              <a:t> les </a:t>
            </a:r>
            <a:r>
              <a:rPr sz="2000" dirty="0" err="1"/>
              <a:t>intervenants</a:t>
            </a:r>
            <a:r>
              <a:rPr sz="2000" dirty="0"/>
              <a:t> de manière </a:t>
            </a:r>
            <a:r>
              <a:rPr sz="2000" dirty="0" err="1"/>
              <a:t>appropriée</a:t>
            </a:r>
            <a:r>
              <a:rPr sz="2000" dirty="0"/>
              <a:t> au regard des services </a:t>
            </a:r>
            <a:r>
              <a:rPr sz="2000" dirty="0" err="1"/>
              <a:t>assurés</a:t>
            </a:r>
            <a:r>
              <a:rPr sz="2000" dirty="0"/>
              <a:t> sur le terrain</a:t>
            </a:r>
          </a:p>
          <a:p>
            <a:pPr marL="285750" lvl="1" indent="-285750" defTabSz="914400">
              <a:lnSpc>
                <a:spcPct val="100000"/>
              </a:lnSpc>
              <a:buClr>
                <a:srgbClr val="649E00"/>
              </a:buClr>
              <a:buSzTx/>
              <a:buFont typeface="Arial" panose="020B0604020202020204" pitchFamily="34" charset="0"/>
              <a:buChar char="•"/>
              <a:defRPr sz="2200" kern="1200">
                <a:ea typeface="+mn-ea"/>
                <a:cs typeface="+mn-cs"/>
              </a:defRPr>
            </a:pPr>
            <a:r>
              <a:rPr sz="2000" dirty="0" err="1"/>
              <a:t>Collectent</a:t>
            </a:r>
            <a:r>
              <a:rPr sz="2000" dirty="0"/>
              <a:t> les </a:t>
            </a:r>
            <a:r>
              <a:rPr sz="2000" dirty="0" err="1"/>
              <a:t>informations</a:t>
            </a:r>
            <a:r>
              <a:rPr sz="2000" dirty="0"/>
              <a:t> </a:t>
            </a:r>
            <a:r>
              <a:rPr sz="2000" dirty="0" err="1"/>
              <a:t>nécessaires</a:t>
            </a:r>
            <a:r>
              <a:rPr sz="2000" dirty="0"/>
              <a:t> au </a:t>
            </a:r>
            <a:r>
              <a:rPr sz="2000" dirty="0" err="1"/>
              <a:t>suivi</a:t>
            </a:r>
            <a:r>
              <a:rPr sz="2000" dirty="0"/>
              <a:t> et à </a:t>
            </a:r>
            <a:r>
              <a:rPr sz="2000" dirty="0" err="1"/>
              <a:t>l’évaluation</a:t>
            </a:r>
            <a:r>
              <a:rPr sz="2000" dirty="0"/>
              <a:t> </a:t>
            </a:r>
            <a:r>
              <a:rPr sz="2000" dirty="0" err="1"/>
              <a:t>continus</a:t>
            </a:r>
            <a:r>
              <a:rPr sz="2000" dirty="0"/>
              <a:t> de </a:t>
            </a:r>
            <a:r>
              <a:rPr sz="2000" dirty="0" err="1"/>
              <a:t>l’efficacité</a:t>
            </a:r>
            <a:r>
              <a:rPr sz="2000" dirty="0"/>
              <a:t> des </a:t>
            </a:r>
            <a:r>
              <a:rPr sz="2000" dirty="0" err="1"/>
              <a:t>programmes</a:t>
            </a:r>
            <a:r>
              <a:rPr sz="2000" dirty="0"/>
              <a:t> de SST </a:t>
            </a:r>
          </a:p>
        </p:txBody>
      </p:sp>
      <p:sp>
        <p:nvSpPr>
          <p:cNvPr id="14" name="Text Placeholder 4">
            <a:extLst>
              <a:ext uri="{FF2B5EF4-FFF2-40B4-BE49-F238E27FC236}">
                <a16:creationId xmlns:a16="http://schemas.microsoft.com/office/drawing/2014/main" id="{C6F89E60-2D8C-43BE-BFA2-0F81EFB23CF9}"/>
              </a:ext>
            </a:extLst>
          </p:cNvPr>
          <p:cNvSpPr>
            <a:spLocks noGrp="1"/>
          </p:cNvSpPr>
          <p:nvPr>
            <p:ph type="body" sz="quarter" idx="4294967295"/>
          </p:nvPr>
        </p:nvSpPr>
        <p:spPr>
          <a:xfrm>
            <a:off x="7071065" y="1138440"/>
            <a:ext cx="4041775" cy="473644"/>
          </a:xfrm>
        </p:spPr>
        <p:txBody>
          <a:bodyPr>
            <a:noAutofit/>
          </a:bodyPr>
          <a:lstStyle/>
          <a:p>
            <a:pPr marL="0" indent="0" algn="ctr">
              <a:buNone/>
              <a:defRPr b="1">
                <a:solidFill>
                  <a:srgbClr val="A1010D"/>
                </a:solidFill>
              </a:defRPr>
            </a:pPr>
            <a:r>
              <a:t>Employés</a:t>
            </a:r>
          </a:p>
        </p:txBody>
      </p:sp>
      <p:sp>
        <p:nvSpPr>
          <p:cNvPr id="16" name="Content Placeholder 5">
            <a:extLst>
              <a:ext uri="{FF2B5EF4-FFF2-40B4-BE49-F238E27FC236}">
                <a16:creationId xmlns:a16="http://schemas.microsoft.com/office/drawing/2014/main" id="{5951D096-8AEA-4994-9760-229FC0B9C29F}"/>
              </a:ext>
            </a:extLst>
          </p:cNvPr>
          <p:cNvSpPr>
            <a:spLocks noGrp="1"/>
          </p:cNvSpPr>
          <p:nvPr>
            <p:ph sz="quarter" idx="4294967295"/>
          </p:nvPr>
        </p:nvSpPr>
        <p:spPr>
          <a:xfrm>
            <a:off x="6348753" y="1866826"/>
            <a:ext cx="5486400" cy="3727730"/>
          </a:xfrm>
          <a:solidFill>
            <a:schemeClr val="bg1">
              <a:lumMod val="95000"/>
            </a:schemeClr>
          </a:solidFill>
        </p:spPr>
        <p:txBody>
          <a:bodyPr>
            <a:noAutofit/>
          </a:bodyPr>
          <a:lstStyle/>
          <a:p>
            <a:pPr marL="285750" lvl="1" indent="-285750" defTabSz="914400">
              <a:lnSpc>
                <a:spcPct val="100000"/>
              </a:lnSpc>
              <a:buClr>
                <a:srgbClr val="649E00"/>
              </a:buClr>
              <a:buSzTx/>
              <a:buFont typeface="Arial" panose="020B0604020202020204" pitchFamily="34" charset="0"/>
              <a:buChar char="•"/>
              <a:defRPr sz="2200" kern="1200">
                <a:solidFill>
                  <a:prstClr val="black"/>
                </a:solidFill>
                <a:ea typeface="+mn-ea"/>
                <a:cs typeface="+mn-cs"/>
              </a:defRPr>
            </a:pPr>
            <a:r>
              <a:rPr sz="2000" dirty="0" err="1"/>
              <a:t>Signalent</a:t>
            </a:r>
            <a:r>
              <a:rPr sz="2000" dirty="0"/>
              <a:t> </a:t>
            </a:r>
            <a:r>
              <a:rPr sz="2000" dirty="0" err="1"/>
              <a:t>immédiatement</a:t>
            </a:r>
            <a:r>
              <a:rPr sz="2000" dirty="0"/>
              <a:t> à </a:t>
            </a:r>
            <a:r>
              <a:rPr sz="2000" dirty="0" err="1"/>
              <a:t>leur</a:t>
            </a:r>
            <a:r>
              <a:rPr sz="2000" dirty="0"/>
              <a:t> </a:t>
            </a:r>
            <a:r>
              <a:rPr sz="2000" dirty="0" err="1"/>
              <a:t>superviseur</a:t>
            </a:r>
            <a:r>
              <a:rPr sz="2000" dirty="0"/>
              <a:t> </a:t>
            </a:r>
            <a:r>
              <a:rPr sz="2000" dirty="0" err="1"/>
              <a:t>toute</a:t>
            </a:r>
            <a:r>
              <a:rPr sz="2000" dirty="0"/>
              <a:t> situation </a:t>
            </a:r>
            <a:r>
              <a:rPr sz="2000" dirty="0" err="1">
                <a:sym typeface="Calibri"/>
              </a:rPr>
              <a:t>qu'</a:t>
            </a:r>
            <a:r>
              <a:rPr sz="2000" dirty="0" err="1"/>
              <a:t>ils</a:t>
            </a:r>
            <a:r>
              <a:rPr sz="2000" dirty="0"/>
              <a:t> </a:t>
            </a:r>
            <a:r>
              <a:rPr sz="2000" dirty="0" err="1"/>
              <a:t>considèrent</a:t>
            </a:r>
            <a:r>
              <a:rPr sz="2000" dirty="0"/>
              <a:t> </a:t>
            </a:r>
            <a:r>
              <a:rPr sz="2000" dirty="0" err="1"/>
              <a:t>présenter</a:t>
            </a:r>
            <a:r>
              <a:rPr sz="2000" dirty="0"/>
              <a:t> un danger imminent et grave pour </a:t>
            </a:r>
            <a:r>
              <a:rPr sz="2000" dirty="0" err="1"/>
              <a:t>leur</a:t>
            </a:r>
            <a:r>
              <a:rPr sz="2000" dirty="0"/>
              <a:t> vie </a:t>
            </a:r>
            <a:r>
              <a:rPr sz="2000" dirty="0" err="1"/>
              <a:t>ou</a:t>
            </a:r>
            <a:r>
              <a:rPr sz="2000" dirty="0"/>
              <a:t> </a:t>
            </a:r>
            <a:r>
              <a:rPr sz="2000" dirty="0" err="1"/>
              <a:t>leur</a:t>
            </a:r>
            <a:r>
              <a:rPr sz="2000" dirty="0"/>
              <a:t> santé</a:t>
            </a:r>
          </a:p>
          <a:p>
            <a:pPr marL="285750" lvl="1" indent="-285750" defTabSz="914400">
              <a:lnSpc>
                <a:spcPct val="100000"/>
              </a:lnSpc>
              <a:buClr>
                <a:srgbClr val="649E00"/>
              </a:buClr>
              <a:buSzTx/>
              <a:buFont typeface="Arial" panose="020B0604020202020204" pitchFamily="34" charset="0"/>
              <a:buChar char="•"/>
              <a:defRPr sz="2200" kern="1200">
                <a:solidFill>
                  <a:prstClr val="black"/>
                </a:solidFill>
                <a:ea typeface="+mn-ea"/>
                <a:cs typeface="+mn-cs"/>
              </a:defRPr>
            </a:pPr>
            <a:r>
              <a:rPr sz="2000" dirty="0"/>
              <a:t>Se </a:t>
            </a:r>
            <a:r>
              <a:rPr sz="2000" dirty="0" err="1"/>
              <a:t>retirent</a:t>
            </a:r>
            <a:r>
              <a:rPr sz="2000" dirty="0"/>
              <a:t> </a:t>
            </a:r>
            <a:r>
              <a:rPr sz="2000" dirty="0" err="1"/>
              <a:t>d’une</a:t>
            </a:r>
            <a:r>
              <a:rPr sz="2000" dirty="0"/>
              <a:t> situation de travail qui </a:t>
            </a:r>
            <a:r>
              <a:rPr sz="2000" dirty="0" err="1"/>
              <a:t>présente</a:t>
            </a:r>
            <a:r>
              <a:rPr sz="2000" dirty="0"/>
              <a:t> </a:t>
            </a:r>
            <a:r>
              <a:rPr sz="2000" dirty="0" err="1"/>
              <a:t>selon</a:t>
            </a:r>
            <a:r>
              <a:rPr sz="2000" dirty="0"/>
              <a:t> </a:t>
            </a:r>
            <a:r>
              <a:rPr sz="2000" dirty="0" err="1"/>
              <a:t>eux</a:t>
            </a:r>
            <a:r>
              <a:rPr sz="2000" dirty="0"/>
              <a:t> un danger imminent et grave pour </a:t>
            </a:r>
            <a:r>
              <a:rPr sz="2000" dirty="0" err="1"/>
              <a:t>leur</a:t>
            </a:r>
            <a:r>
              <a:rPr sz="2000" dirty="0"/>
              <a:t> vie </a:t>
            </a:r>
            <a:r>
              <a:rPr sz="2000" dirty="0" err="1"/>
              <a:t>ou</a:t>
            </a:r>
            <a:r>
              <a:rPr sz="2000" dirty="0"/>
              <a:t> </a:t>
            </a:r>
            <a:r>
              <a:rPr sz="2000" dirty="0" err="1"/>
              <a:t>leur</a:t>
            </a:r>
            <a:r>
              <a:rPr sz="2000" dirty="0"/>
              <a:t> santé</a:t>
            </a:r>
          </a:p>
          <a:p>
            <a:pPr marL="285750" lvl="1" indent="-285750" defTabSz="914400">
              <a:lnSpc>
                <a:spcPct val="100000"/>
              </a:lnSpc>
              <a:buClr>
                <a:srgbClr val="649E00"/>
              </a:buClr>
              <a:buSzTx/>
              <a:buFont typeface="Arial" panose="020B0604020202020204" pitchFamily="34" charset="0"/>
              <a:buChar char="•"/>
              <a:defRPr sz="2200" kern="1200">
                <a:solidFill>
                  <a:prstClr val="black"/>
                </a:solidFill>
                <a:ea typeface="+mn-ea"/>
                <a:cs typeface="+mn-cs"/>
              </a:defRPr>
            </a:pPr>
            <a:r>
              <a:rPr sz="2000" dirty="0" err="1"/>
              <a:t>Suivent</a:t>
            </a:r>
            <a:r>
              <a:rPr sz="2000" dirty="0"/>
              <a:t> les politiques et les </a:t>
            </a:r>
            <a:r>
              <a:rPr sz="2000" dirty="0" err="1"/>
              <a:t>procédures</a:t>
            </a:r>
            <a:r>
              <a:rPr sz="2000" dirty="0"/>
              <a:t> </a:t>
            </a:r>
            <a:r>
              <a:rPr sz="2000" dirty="0" err="1"/>
              <a:t>établies</a:t>
            </a:r>
            <a:r>
              <a:rPr sz="2000" dirty="0"/>
              <a:t> </a:t>
            </a:r>
            <a:r>
              <a:rPr sz="2000" dirty="0" err="1"/>
              <a:t>en</a:t>
            </a:r>
            <a:r>
              <a:rPr sz="2000" dirty="0"/>
              <a:t> matière de SST</a:t>
            </a:r>
          </a:p>
        </p:txBody>
      </p:sp>
      <p:sp>
        <p:nvSpPr>
          <p:cNvPr id="3" name="Rectangle 2"/>
          <p:cNvSpPr/>
          <p:nvPr/>
        </p:nvSpPr>
        <p:spPr>
          <a:xfrm>
            <a:off x="-61605" y="15266"/>
            <a:ext cx="11061366" cy="413062"/>
          </a:xfrm>
          <a:prstGeom prst="rect">
            <a:avLst/>
          </a:prstGeom>
        </p:spPr>
        <p:txBody>
          <a:bodyPr wrap="square" lIns="91440" tIns="45720" rIns="91440" bIns="45720" anchor="t">
            <a:spAutoFit/>
          </a:bodyPr>
          <a:lstStyle/>
          <a:p>
            <a:pPr>
              <a:lnSpc>
                <a:spcPct val="110000"/>
              </a:lnSpc>
              <a:buSzPts val="2560"/>
              <a:defRPr sz="2600" b="1" kern="1200">
                <a:solidFill>
                  <a:schemeClr val="bg1"/>
                </a:solidFill>
                <a:latin typeface="Source Sans Pro Regular"/>
                <a:cs typeface="Arial"/>
              </a:defRPr>
            </a:pPr>
            <a:r>
              <a:rPr sz="2000" dirty="0"/>
              <a:t>7.1.4 Droits et </a:t>
            </a:r>
            <a:r>
              <a:rPr sz="2000" dirty="0" err="1"/>
              <a:t>responsabilités</a:t>
            </a:r>
            <a:r>
              <a:rPr sz="2000" dirty="0"/>
              <a:t> </a:t>
            </a:r>
            <a:r>
              <a:rPr sz="2000" dirty="0" err="1"/>
              <a:t>en</a:t>
            </a:r>
            <a:r>
              <a:rPr sz="2000" dirty="0"/>
              <a:t> matière de SST dans les situations </a:t>
            </a:r>
            <a:r>
              <a:rPr sz="2000" dirty="0" err="1"/>
              <a:t>d’intervention</a:t>
            </a:r>
            <a:r>
              <a:rPr sz="2000" dirty="0"/>
              <a:t> </a:t>
            </a:r>
            <a:r>
              <a:rPr sz="2000" dirty="0" err="1"/>
              <a:t>d’urgence</a:t>
            </a:r>
            <a:endParaRPr sz="2000" dirty="0"/>
          </a:p>
        </p:txBody>
      </p:sp>
      <p:sp>
        <p:nvSpPr>
          <p:cNvPr id="7" name="Slide Number Placeholder 1">
            <a:extLst>
              <a:ext uri="{FF2B5EF4-FFF2-40B4-BE49-F238E27FC236}">
                <a16:creationId xmlns:a16="http://schemas.microsoft.com/office/drawing/2014/main" id="{D52F6B45-9E96-4471-9E35-04F3803DF6E0}"/>
              </a:ext>
            </a:extLst>
          </p:cNvPr>
          <p:cNvSpPr txBox="1">
            <a:spLocks/>
          </p:cNvSpPr>
          <p:nvPr/>
        </p:nvSpPr>
        <p:spPr>
          <a:xfrm>
            <a:off x="11829404" y="6523968"/>
            <a:ext cx="375430" cy="320041"/>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9pPr>
          </a:lstStyle>
          <a:p>
            <a:fld id="{86CB4B4D-7CA3-9044-876B-883B54F8677D}" type="slidenum">
              <a:rPr lang="en-US" sz="1000" smtClean="0">
                <a:solidFill>
                  <a:schemeClr val="tx1">
                    <a:lumMod val="65000"/>
                    <a:lumOff val="35000"/>
                  </a:schemeClr>
                </a:solidFill>
              </a:rPr>
              <a:t>24</a:t>
            </a:fld>
            <a:endParaRPr sz="1000">
              <a:solidFill>
                <a:schemeClr val="tx1">
                  <a:lumMod val="65000"/>
                  <a:lumOff val="35000"/>
                </a:schemeClr>
              </a:solidFill>
            </a:endParaRPr>
          </a:p>
        </p:txBody>
      </p:sp>
    </p:spTree>
    <p:extLst>
      <p:ext uri="{BB962C8B-B14F-4D97-AF65-F5344CB8AC3E}">
        <p14:creationId xmlns:p14="http://schemas.microsoft.com/office/powerpoint/2010/main" val="899121726"/>
      </p:ext>
    </p:extLst>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idx="4294967295"/>
          </p:nvPr>
        </p:nvSpPr>
        <p:spPr>
          <a:xfrm>
            <a:off x="1230312" y="2465518"/>
            <a:ext cx="9731375" cy="571500"/>
          </a:xfrm>
          <a:prstGeom prst="rect">
            <a:avLst/>
          </a:prstGeom>
        </p:spPr>
        <p:txBody>
          <a:bodyPr vert="horz" wrap="square" lIns="0" tIns="16933" rIns="0" bIns="0" numCol="1" anchor="ctr" anchorCtr="0" compatLnSpc="1">
            <a:prstTxWarp prst="textNoShape">
              <a:avLst/>
            </a:prstTxWarp>
            <a:spAutoFit/>
          </a:bodyPr>
          <a:lstStyle/>
          <a:p>
            <a:pPr algn="ctr">
              <a:defRPr sz="4000" b="1">
                <a:solidFill>
                  <a:schemeClr val="bg1"/>
                </a:solidFill>
              </a:defRPr>
            </a:pPr>
            <a:r>
              <a:t>7.2 Éthique et code de conduite</a:t>
            </a:r>
          </a:p>
        </p:txBody>
      </p:sp>
      <p:sp>
        <p:nvSpPr>
          <p:cNvPr id="3" name="Slide Number Placeholder 1">
            <a:extLst>
              <a:ext uri="{FF2B5EF4-FFF2-40B4-BE49-F238E27FC236}">
                <a16:creationId xmlns:a16="http://schemas.microsoft.com/office/drawing/2014/main" id="{42DE7C26-F7AC-4ADE-962C-3A9CD0049285}"/>
              </a:ext>
            </a:extLst>
          </p:cNvPr>
          <p:cNvSpPr txBox="1">
            <a:spLocks/>
          </p:cNvSpPr>
          <p:nvPr/>
        </p:nvSpPr>
        <p:spPr>
          <a:xfrm>
            <a:off x="11829404" y="6523968"/>
            <a:ext cx="375430" cy="320041"/>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9pPr>
          </a:lstStyle>
          <a:p>
            <a:fld id="{86CB4B4D-7CA3-9044-876B-883B54F8677D}" type="slidenum">
              <a:rPr lang="en-US" sz="1000" smtClean="0">
                <a:solidFill>
                  <a:schemeClr val="tx1">
                    <a:lumMod val="65000"/>
                    <a:lumOff val="35000"/>
                  </a:schemeClr>
                </a:solidFill>
              </a:rPr>
              <a:t>25</a:t>
            </a:fld>
            <a:endParaRPr sz="1000">
              <a:solidFill>
                <a:schemeClr val="tx1">
                  <a:lumMod val="65000"/>
                  <a:lumOff val="35000"/>
                </a:schemeClr>
              </a:solidFill>
            </a:endParaRPr>
          </a:p>
        </p:txBody>
      </p:sp>
    </p:spTree>
    <p:extLst>
      <p:ext uri="{BB962C8B-B14F-4D97-AF65-F5344CB8AC3E}">
        <p14:creationId xmlns:p14="http://schemas.microsoft.com/office/powerpoint/2010/main" val="3563047116"/>
      </p:ext>
    </p:extLst>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9" name="Pentagon 2"/>
          <p:cNvSpPr/>
          <p:nvPr/>
        </p:nvSpPr>
        <p:spPr>
          <a:xfrm rot="10800000">
            <a:off x="11803002"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anchor="ctr"/>
          <a:lstStyle/>
          <a:p>
            <a:pPr algn="ctr">
              <a:defRPr>
                <a:solidFill>
                  <a:srgbClr val="FFFFFF"/>
                </a:solidFill>
              </a:defRPr>
            </a:pPr>
            <a:endParaRPr>
              <a:solidFill>
                <a:srgbClr val="FFFFFF"/>
              </a:solidFill>
            </a:endParaRPr>
          </a:p>
        </p:txBody>
      </p:sp>
      <p:sp>
        <p:nvSpPr>
          <p:cNvPr id="2" name="TextBox 8">
            <a:extLst>
              <a:ext uri="{FF2B5EF4-FFF2-40B4-BE49-F238E27FC236}">
                <a16:creationId xmlns:a16="http://schemas.microsoft.com/office/drawing/2014/main" id="{F4278828-3558-B3D7-26C7-DD87AE026101}"/>
              </a:ext>
            </a:extLst>
          </p:cNvPr>
          <p:cNvSpPr txBox="1"/>
          <p:nvPr/>
        </p:nvSpPr>
        <p:spPr>
          <a:xfrm>
            <a:off x="360508" y="376599"/>
            <a:ext cx="2876457" cy="11074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tIns="45720" rIns="45719" bIns="45720" anchor="t">
            <a:spAutoFit/>
          </a:bodyPr>
          <a:lstStyle>
            <a:lvl1pPr>
              <a:defRPr sz="3200">
                <a:solidFill>
                  <a:srgbClr val="FFFFFF"/>
                </a:solidFill>
                <a:latin typeface="Source Sans Pro Bold"/>
                <a:ea typeface="Source Sans Pro Bold"/>
                <a:cs typeface="Source Sans Pro Bold"/>
                <a:sym typeface="Source Sans Pro Bold"/>
              </a:defRPr>
            </a:lvl1pPr>
          </a:lstStyle>
          <a:p>
            <a:pPr>
              <a:defRPr b="1"/>
            </a:pPr>
            <a:r>
              <a:rPr dirty="0" err="1"/>
              <a:t>Objectifs</a:t>
            </a:r>
            <a:r>
              <a:rPr dirty="0"/>
              <a:t> de la </a:t>
            </a:r>
            <a:r>
              <a:rPr lang="fr-FR" dirty="0"/>
              <a:t>session</a:t>
            </a:r>
            <a:endParaRPr b="1" dirty="0"/>
          </a:p>
        </p:txBody>
      </p:sp>
      <p:sp>
        <p:nvSpPr>
          <p:cNvPr id="6" name="Content Placeholder 1"/>
          <p:cNvSpPr txBox="1"/>
          <p:nvPr/>
        </p:nvSpPr>
        <p:spPr>
          <a:xfrm>
            <a:off x="4101138" y="2294851"/>
            <a:ext cx="7728266" cy="250068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20" rIns="45719" bIns="45720" anchor="t">
            <a:spAutoFit/>
          </a:bodyPr>
          <a:lstStyle/>
          <a:p>
            <a:pPr>
              <a:spcBef>
                <a:spcPts val="500"/>
              </a:spcBef>
              <a:buClr>
                <a:srgbClr val="65A000"/>
              </a:buClr>
              <a:buSzPct val="100000"/>
              <a:defRPr sz="2400">
                <a:solidFill>
                  <a:srgbClr val="10253F"/>
                </a:solidFill>
                <a:latin typeface="Source Sans Pro Regular"/>
                <a:ea typeface="Arial"/>
                <a:cs typeface="Arial"/>
                <a:sym typeface="Source Sans Pro Regular"/>
              </a:defRPr>
            </a:pPr>
            <a:r>
              <a:rPr dirty="0"/>
              <a:t>À </a:t>
            </a:r>
            <a:r>
              <a:rPr dirty="0" err="1"/>
              <a:t>l’issue</a:t>
            </a:r>
            <a:r>
              <a:rPr dirty="0"/>
              <a:t> de </a:t>
            </a:r>
            <a:r>
              <a:rPr dirty="0" err="1"/>
              <a:t>cette</a:t>
            </a:r>
            <a:r>
              <a:rPr dirty="0"/>
              <a:t> </a:t>
            </a:r>
            <a:r>
              <a:rPr lang="fr-FR" dirty="0"/>
              <a:t>session</a:t>
            </a:r>
            <a:r>
              <a:rPr dirty="0"/>
              <a:t>, </a:t>
            </a:r>
            <a:r>
              <a:rPr dirty="0" err="1"/>
              <a:t>vous</a:t>
            </a:r>
            <a:r>
              <a:rPr dirty="0"/>
              <a:t> </a:t>
            </a:r>
            <a:r>
              <a:rPr dirty="0" err="1"/>
              <a:t>saurez</a:t>
            </a:r>
            <a:r>
              <a:rPr dirty="0"/>
              <a:t> :</a:t>
            </a:r>
          </a:p>
          <a:p>
            <a:pPr marL="307975" indent="-307975">
              <a:spcBef>
                <a:spcPts val="500"/>
              </a:spcBef>
              <a:buClr>
                <a:srgbClr val="65A000"/>
              </a:buClr>
              <a:buSzPct val="100000"/>
              <a:buFont typeface="Arial"/>
              <a:buChar char="•"/>
              <a:defRPr sz="2400">
                <a:solidFill>
                  <a:srgbClr val="10253F"/>
                </a:solidFill>
                <a:latin typeface="Source Sans Pro Regular"/>
                <a:ea typeface="Arial"/>
                <a:cs typeface="Arial"/>
                <a:sym typeface="Source Sans Pro Regular"/>
              </a:defRPr>
            </a:pPr>
            <a:r>
              <a:rPr dirty="0"/>
              <a:t>Rappeler les </a:t>
            </a:r>
            <a:r>
              <a:rPr dirty="0" err="1"/>
              <a:t>recommandations</a:t>
            </a:r>
            <a:r>
              <a:rPr dirty="0"/>
              <a:t> de base pour </a:t>
            </a:r>
            <a:r>
              <a:rPr dirty="0" err="1"/>
              <a:t>l’élaboration</a:t>
            </a:r>
            <a:r>
              <a:rPr dirty="0"/>
              <a:t> d’un code de </a:t>
            </a:r>
            <a:r>
              <a:rPr dirty="0" err="1"/>
              <a:t>conduite</a:t>
            </a:r>
            <a:r>
              <a:rPr dirty="0"/>
              <a:t> des </a:t>
            </a:r>
            <a:r>
              <a:rPr dirty="0" err="1"/>
              <a:t>intervenants</a:t>
            </a:r>
            <a:endParaRPr dirty="0"/>
          </a:p>
          <a:p>
            <a:pPr marL="307975" indent="-307975">
              <a:spcBef>
                <a:spcPts val="500"/>
              </a:spcBef>
              <a:buClr>
                <a:srgbClr val="65A000"/>
              </a:buClr>
              <a:buSzPct val="100000"/>
              <a:buFont typeface="Arial"/>
              <a:buChar char="•"/>
              <a:defRPr sz="2400">
                <a:solidFill>
                  <a:srgbClr val="10253F"/>
                </a:solidFill>
                <a:latin typeface="Source Sans Pro Regular"/>
                <a:ea typeface="Arial"/>
                <a:cs typeface="Arial"/>
                <a:sym typeface="Source Sans Pro Regular"/>
              </a:defRPr>
            </a:pPr>
            <a:r>
              <a:rPr dirty="0"/>
              <a:t>Citer les droits et les obligations des </a:t>
            </a:r>
            <a:r>
              <a:rPr dirty="0" err="1"/>
              <a:t>intervenants</a:t>
            </a:r>
            <a:r>
              <a:rPr dirty="0"/>
              <a:t> de première </a:t>
            </a:r>
            <a:r>
              <a:rPr dirty="0" err="1"/>
              <a:t>ligne</a:t>
            </a:r>
            <a:endParaRPr dirty="0"/>
          </a:p>
          <a:p>
            <a:pPr marL="307975" indent="-307975">
              <a:spcBef>
                <a:spcPts val="500"/>
              </a:spcBef>
              <a:buClr>
                <a:srgbClr val="65A000"/>
              </a:buClr>
              <a:buSzPct val="100000"/>
              <a:buFont typeface="Arial"/>
              <a:buChar char="•"/>
              <a:defRPr sz="2400">
                <a:solidFill>
                  <a:srgbClr val="10253F"/>
                </a:solidFill>
                <a:latin typeface="Source Sans Pro Regular"/>
                <a:ea typeface="Arial"/>
                <a:cs typeface="Arial"/>
                <a:sym typeface="Source Sans Pro Regular"/>
              </a:defRPr>
            </a:pPr>
            <a:r>
              <a:rPr dirty="0" err="1"/>
              <a:t>Expliquer</a:t>
            </a:r>
            <a:r>
              <a:rPr dirty="0"/>
              <a:t> le processus </a:t>
            </a:r>
            <a:r>
              <a:rPr dirty="0" err="1"/>
              <a:t>d'analyse</a:t>
            </a:r>
            <a:r>
              <a:rPr dirty="0"/>
              <a:t> des </a:t>
            </a:r>
            <a:r>
              <a:rPr dirty="0" err="1"/>
              <a:t>dilemmes</a:t>
            </a:r>
            <a:r>
              <a:rPr dirty="0"/>
              <a:t> </a:t>
            </a:r>
            <a:r>
              <a:rPr dirty="0" err="1"/>
              <a:t>éthiques</a:t>
            </a:r>
            <a:endParaRPr sz="2400" dirty="0">
              <a:solidFill>
                <a:srgbClr val="10253F"/>
              </a:solidFill>
              <a:latin typeface="Source Sans Pro Regular"/>
              <a:cs typeface="Arial"/>
            </a:endParaRPr>
          </a:p>
        </p:txBody>
      </p:sp>
      <p:sp>
        <p:nvSpPr>
          <p:cNvPr id="7" name="Slide Number Placeholder 1">
            <a:extLst>
              <a:ext uri="{FF2B5EF4-FFF2-40B4-BE49-F238E27FC236}">
                <a16:creationId xmlns:a16="http://schemas.microsoft.com/office/drawing/2014/main" id="{2C4773F8-DC78-4441-856B-1A2281B50923}"/>
              </a:ext>
            </a:extLst>
          </p:cNvPr>
          <p:cNvSpPr txBox="1">
            <a:spLocks/>
          </p:cNvSpPr>
          <p:nvPr/>
        </p:nvSpPr>
        <p:spPr>
          <a:xfrm>
            <a:off x="11829404" y="6523968"/>
            <a:ext cx="375430" cy="320041"/>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9pPr>
          </a:lstStyle>
          <a:p>
            <a:fld id="{86CB4B4D-7CA3-9044-876B-883B54F8677D}" type="slidenum">
              <a:rPr lang="en-US" sz="1000" dirty="0" smtClean="0">
                <a:solidFill>
                  <a:schemeClr val="tx1">
                    <a:lumMod val="65000"/>
                    <a:lumOff val="35000"/>
                  </a:schemeClr>
                </a:solidFill>
              </a:rPr>
              <a:t>26</a:t>
            </a:fld>
            <a:endParaRPr sz="1000">
              <a:solidFill>
                <a:schemeClr val="tx1">
                  <a:lumMod val="65000"/>
                  <a:lumOff val="35000"/>
                </a:schemeClr>
              </a:solidFill>
            </a:endParaRPr>
          </a:p>
        </p:txBody>
      </p:sp>
    </p:spTree>
    <p:extLst>
      <p:ext uri="{BB962C8B-B14F-4D97-AF65-F5344CB8AC3E}">
        <p14:creationId xmlns:p14="http://schemas.microsoft.com/office/powerpoint/2010/main" val="1598634664"/>
      </p:ext>
    </p:extLst>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21512" y="844229"/>
            <a:ext cx="8824516" cy="646114"/>
          </a:xfrm>
        </p:spPr>
        <p:txBody>
          <a:bodyPr lIns="45719" tIns="45720" rIns="45719" bIns="45720" anchor="ctr">
            <a:noAutofit/>
          </a:bodyPr>
          <a:lstStyle/>
          <a:p>
            <a:pPr>
              <a:defRPr sz="2800" b="1">
                <a:solidFill>
                  <a:srgbClr val="A1010D"/>
                </a:solidFill>
              </a:defRPr>
            </a:pPr>
            <a:r>
              <a:rPr dirty="0" err="1"/>
              <a:t>Qu'est-ce</a:t>
            </a:r>
            <a:r>
              <a:rPr dirty="0"/>
              <a:t> que « </a:t>
            </a:r>
            <a:r>
              <a:rPr dirty="0" err="1"/>
              <a:t>l’éthique</a:t>
            </a:r>
            <a:r>
              <a:rPr dirty="0"/>
              <a:t> » ?</a:t>
            </a:r>
          </a:p>
        </p:txBody>
      </p:sp>
      <p:sp>
        <p:nvSpPr>
          <p:cNvPr id="3" name="Espace réservé du contenu 2"/>
          <p:cNvSpPr>
            <a:spLocks noGrp="1"/>
          </p:cNvSpPr>
          <p:nvPr>
            <p:ph type="body" idx="1"/>
          </p:nvPr>
        </p:nvSpPr>
        <p:spPr>
          <a:xfrm>
            <a:off x="685800" y="1728025"/>
            <a:ext cx="11125200" cy="4654071"/>
          </a:xfrm>
        </p:spPr>
        <p:txBody>
          <a:bodyPr vert="horz" lIns="91440" tIns="45720" rIns="91440" bIns="45720" anchor="t">
            <a:normAutofit/>
          </a:bodyPr>
          <a:lstStyle/>
          <a:p>
            <a:pPr defTabSz="914400">
              <a:lnSpc>
                <a:spcPct val="100000"/>
              </a:lnSpc>
              <a:spcBef>
                <a:spcPct val="20000"/>
              </a:spcBef>
              <a:spcAft>
                <a:spcPts val="225"/>
              </a:spcAft>
              <a:buClr>
                <a:srgbClr val="65A000"/>
              </a:buClr>
              <a:buSzPct val="100000"/>
              <a:defRPr sz="3200">
                <a:solidFill>
                  <a:srgbClr val="10253F"/>
                </a:solidFill>
                <a:latin typeface="Source Sans Pro Regular"/>
                <a:ea typeface="Source Sans Pro Regular"/>
                <a:cs typeface="Arial"/>
                <a:sym typeface="Source Sans Pro Regular"/>
              </a:defRPr>
            </a:pPr>
            <a:r>
              <a:rPr b="1">
                <a:solidFill>
                  <a:srgbClr val="649E00"/>
                </a:solidFill>
                <a:latin typeface="Arial"/>
              </a:rPr>
              <a:t>« L’éthique »</a:t>
            </a:r>
            <a:r>
              <a:rPr>
                <a:solidFill>
                  <a:schemeClr val="tx1"/>
                </a:solidFill>
              </a:rPr>
              <a:t> peut être définie comme un système ou un code de valeurs morales qui fournit des règles et des normes de conduite</a:t>
            </a:r>
            <a:endParaRPr sz="3200">
              <a:solidFill>
                <a:schemeClr val="tx1"/>
              </a:solidFill>
              <a:cs typeface="Arial"/>
            </a:endParaRPr>
          </a:p>
          <a:p>
            <a:pPr marL="285750" indent="-285750" defTabSz="914400">
              <a:lnSpc>
                <a:spcPct val="100000"/>
              </a:lnSpc>
              <a:spcBef>
                <a:spcPct val="20000"/>
              </a:spcBef>
              <a:spcAft>
                <a:spcPts val="225"/>
              </a:spcAft>
              <a:buClr>
                <a:srgbClr val="65A000"/>
              </a:buClr>
              <a:buSzPct val="100000"/>
              <a:buFont typeface="Arial"/>
              <a:buChar char="•"/>
              <a:defRPr sz="2400">
                <a:solidFill>
                  <a:srgbClr val="10253F"/>
                </a:solidFill>
                <a:latin typeface="Source Sans Pro Regular"/>
                <a:ea typeface="Source Sans Pro Regular"/>
                <a:cs typeface="Source Sans Pro Regular"/>
                <a:sym typeface="Source Sans Pro Regular"/>
              </a:defRPr>
            </a:pPr>
            <a:endParaRPr>
              <a:solidFill>
                <a:schemeClr val="tx1"/>
              </a:solidFill>
              <a:cs typeface="Arial"/>
            </a:endParaRPr>
          </a:p>
          <a:p>
            <a:pPr defTabSz="914400">
              <a:lnSpc>
                <a:spcPct val="100000"/>
              </a:lnSpc>
              <a:spcBef>
                <a:spcPct val="20000"/>
              </a:spcBef>
              <a:spcAft>
                <a:spcPts val="225"/>
              </a:spcAft>
              <a:buClr>
                <a:srgbClr val="65A000"/>
              </a:buClr>
              <a:buSzPct val="100000"/>
              <a:defRPr sz="2400">
                <a:solidFill>
                  <a:srgbClr val="10253F"/>
                </a:solidFill>
                <a:latin typeface="Source Sans Pro Regular"/>
                <a:ea typeface="Source Sans Pro Regular"/>
                <a:cs typeface="Source Sans Pro Regular"/>
                <a:sym typeface="Source Sans Pro Regular"/>
              </a:defRPr>
            </a:pPr>
            <a:endParaRPr>
              <a:solidFill>
                <a:schemeClr val="tx1"/>
              </a:solidFill>
              <a:cs typeface="Arial"/>
            </a:endParaRPr>
          </a:p>
          <a:p>
            <a:pPr marL="307975" indent="-307975" defTabSz="914400">
              <a:lnSpc>
                <a:spcPct val="100000"/>
              </a:lnSpc>
              <a:spcBef>
                <a:spcPts val="500"/>
              </a:spcBef>
              <a:buClr>
                <a:srgbClr val="65A000"/>
              </a:buClr>
              <a:buSzPct val="100000"/>
              <a:buFont typeface="Arial"/>
              <a:buChar char="•"/>
              <a:defRPr sz="2400">
                <a:solidFill>
                  <a:srgbClr val="10253F"/>
                </a:solidFill>
                <a:latin typeface="Source Sans Pro Regular"/>
                <a:ea typeface="Source Sans Pro Regular"/>
                <a:cs typeface="Source Sans Pro Regular"/>
                <a:sym typeface="Source Sans Pro Regular"/>
              </a:defRPr>
            </a:pPr>
            <a:endParaRPr sz="1900">
              <a:solidFill>
                <a:schemeClr val="tx1"/>
              </a:solidFill>
              <a:ea typeface="Arial"/>
              <a:cs typeface="Arial"/>
            </a:endParaRPr>
          </a:p>
        </p:txBody>
      </p:sp>
      <p:sp>
        <p:nvSpPr>
          <p:cNvPr id="4" name="Rectangle 3"/>
          <p:cNvSpPr/>
          <p:nvPr/>
        </p:nvSpPr>
        <p:spPr>
          <a:xfrm>
            <a:off x="112655" y="21772"/>
            <a:ext cx="8236688" cy="584775"/>
          </a:xfrm>
          <a:prstGeom prst="rect">
            <a:avLst/>
          </a:prstGeom>
        </p:spPr>
        <p:txBody>
          <a:bodyPr wrap="square">
            <a:spAutoFit/>
          </a:bodyPr>
          <a:lstStyle/>
          <a:p>
            <a:pPr>
              <a:defRPr sz="3200" b="1">
                <a:solidFill>
                  <a:schemeClr val="bg1"/>
                </a:solidFill>
                <a:latin typeface="Source Sans Pro Regular"/>
              </a:defRPr>
            </a:pPr>
            <a:r>
              <a:t>7.2 Éthique et code de conduite</a:t>
            </a:r>
            <a:endParaRPr sz="3200">
              <a:latin typeface="Source Sans Pro Regular"/>
            </a:endParaRPr>
          </a:p>
        </p:txBody>
      </p:sp>
      <p:sp>
        <p:nvSpPr>
          <p:cNvPr id="5" name="Slide Number Placeholder 1">
            <a:extLst>
              <a:ext uri="{FF2B5EF4-FFF2-40B4-BE49-F238E27FC236}">
                <a16:creationId xmlns:a16="http://schemas.microsoft.com/office/drawing/2014/main" id="{FCE3522E-19E3-490D-83B3-D67344D748F9}"/>
              </a:ext>
            </a:extLst>
          </p:cNvPr>
          <p:cNvSpPr txBox="1">
            <a:spLocks/>
          </p:cNvSpPr>
          <p:nvPr/>
        </p:nvSpPr>
        <p:spPr>
          <a:xfrm>
            <a:off x="11829404" y="6523968"/>
            <a:ext cx="375430" cy="320041"/>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9pPr>
          </a:lstStyle>
          <a:p>
            <a:fld id="{86CB4B4D-7CA3-9044-876B-883B54F8677D}" type="slidenum">
              <a:rPr lang="en-US" sz="1000" dirty="0" smtClean="0">
                <a:solidFill>
                  <a:schemeClr val="tx1">
                    <a:lumMod val="65000"/>
                    <a:lumOff val="35000"/>
                  </a:schemeClr>
                </a:solidFill>
              </a:rPr>
              <a:t>27</a:t>
            </a:fld>
            <a:endParaRPr sz="1000">
              <a:solidFill>
                <a:schemeClr val="tx1">
                  <a:lumMod val="65000"/>
                  <a:lumOff val="35000"/>
                </a:schemeClr>
              </a:solidFill>
            </a:endParaRPr>
          </a:p>
        </p:txBody>
      </p:sp>
    </p:spTree>
    <p:extLst>
      <p:ext uri="{BB962C8B-B14F-4D97-AF65-F5344CB8AC3E}">
        <p14:creationId xmlns:p14="http://schemas.microsoft.com/office/powerpoint/2010/main" val="4157882530"/>
      </p:ext>
    </p:extLst>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21512" y="844229"/>
            <a:ext cx="8824516" cy="646114"/>
          </a:xfrm>
        </p:spPr>
        <p:txBody>
          <a:bodyPr>
            <a:noAutofit/>
          </a:bodyPr>
          <a:lstStyle/>
          <a:p>
            <a:pPr>
              <a:defRPr sz="2800" b="1">
                <a:solidFill>
                  <a:srgbClr val="A1010D"/>
                </a:solidFill>
              </a:defRPr>
            </a:pPr>
            <a:r>
              <a:rPr sz="2400" dirty="0" err="1"/>
              <a:t>Conduite</a:t>
            </a:r>
            <a:r>
              <a:rPr sz="2400" dirty="0"/>
              <a:t> et </a:t>
            </a:r>
            <a:r>
              <a:rPr sz="2400" dirty="0" err="1"/>
              <a:t>comportement</a:t>
            </a:r>
            <a:r>
              <a:rPr sz="2400" dirty="0"/>
              <a:t> des </a:t>
            </a:r>
            <a:r>
              <a:rPr sz="2400" dirty="0" err="1"/>
              <a:t>intervenants</a:t>
            </a:r>
            <a:endParaRPr sz="2400" b="1" dirty="0">
              <a:solidFill>
                <a:srgbClr val="A1010D"/>
              </a:solidFill>
            </a:endParaRPr>
          </a:p>
        </p:txBody>
      </p:sp>
      <p:sp>
        <p:nvSpPr>
          <p:cNvPr id="3" name="Espace réservé du contenu 2"/>
          <p:cNvSpPr>
            <a:spLocks noGrp="1"/>
          </p:cNvSpPr>
          <p:nvPr>
            <p:ph type="body" idx="1"/>
          </p:nvPr>
        </p:nvSpPr>
        <p:spPr>
          <a:xfrm>
            <a:off x="417444" y="1654957"/>
            <a:ext cx="11589026" cy="4664509"/>
          </a:xfrm>
        </p:spPr>
        <p:txBody>
          <a:bodyPr vert="horz" lIns="91440" tIns="45720" rIns="91440" bIns="45720" anchor="t">
            <a:normAutofit fontScale="92500"/>
          </a:bodyPr>
          <a:lstStyle/>
          <a:p>
            <a:pPr defTabSz="914400" hangingPunct="0">
              <a:lnSpc>
                <a:spcPct val="100000"/>
              </a:lnSpc>
              <a:spcBef>
                <a:spcPts val="500"/>
              </a:spcBef>
              <a:buClr>
                <a:srgbClr val="65A000"/>
              </a:buClr>
              <a:buSzPct val="100000"/>
              <a:defRPr sz="2400">
                <a:solidFill>
                  <a:schemeClr val="tx1"/>
                </a:solidFill>
                <a:latin typeface="Source Sans Pro Regular"/>
                <a:ea typeface="Arial"/>
                <a:cs typeface="Arial"/>
                <a:sym typeface="Calibri"/>
              </a:defRPr>
            </a:pPr>
            <a:r>
              <a:rPr dirty="0"/>
              <a:t>Les </a:t>
            </a:r>
            <a:r>
              <a:rPr dirty="0" err="1"/>
              <a:t>principales</a:t>
            </a:r>
            <a:r>
              <a:rPr dirty="0"/>
              <a:t> </a:t>
            </a:r>
            <a:r>
              <a:rPr dirty="0" err="1"/>
              <a:t>recommandations</a:t>
            </a:r>
            <a:r>
              <a:rPr dirty="0"/>
              <a:t> </a:t>
            </a:r>
            <a:r>
              <a:rPr dirty="0" err="1"/>
              <a:t>concernant</a:t>
            </a:r>
            <a:r>
              <a:rPr dirty="0"/>
              <a:t> le code de </a:t>
            </a:r>
            <a:r>
              <a:rPr dirty="0" err="1"/>
              <a:t>conduite</a:t>
            </a:r>
            <a:r>
              <a:rPr dirty="0"/>
              <a:t> </a:t>
            </a:r>
            <a:r>
              <a:rPr dirty="0" err="1"/>
              <a:t>sont</a:t>
            </a:r>
            <a:r>
              <a:rPr dirty="0"/>
              <a:t> </a:t>
            </a:r>
            <a:r>
              <a:rPr dirty="0" err="1"/>
              <a:t>notamment</a:t>
            </a:r>
            <a:r>
              <a:rPr dirty="0"/>
              <a:t> les </a:t>
            </a:r>
            <a:r>
              <a:rPr dirty="0" err="1"/>
              <a:t>suivantes</a:t>
            </a:r>
            <a:r>
              <a:rPr dirty="0"/>
              <a:t> :</a:t>
            </a:r>
            <a:endParaRPr dirty="0">
              <a:solidFill>
                <a:schemeClr val="tx1"/>
              </a:solidFill>
              <a:ea typeface="Arial"/>
              <a:cs typeface="Arial"/>
            </a:endParaRPr>
          </a:p>
          <a:p>
            <a:pPr marL="559435" lvl="1" indent="-342900" defTabSz="914400" hangingPunct="0">
              <a:lnSpc>
                <a:spcPct val="100000"/>
              </a:lnSpc>
              <a:spcBef>
                <a:spcPts val="500"/>
              </a:spcBef>
              <a:buClr>
                <a:srgbClr val="65A000"/>
              </a:buClr>
              <a:buFont typeface="Arial,Sans-Serif" panose="02070309020205020404" pitchFamily="49" charset="0"/>
              <a:buChar char="•"/>
              <a:defRPr sz="2000">
                <a:solidFill>
                  <a:schemeClr val="tx1"/>
                </a:solidFill>
                <a:latin typeface="Source Sans Pro Regular"/>
                <a:ea typeface="Source Sans Pro Regular"/>
                <a:cs typeface="Arial"/>
                <a:sym typeface="Calibri"/>
              </a:defRPr>
            </a:pPr>
            <a:r>
              <a:rPr dirty="0"/>
              <a:t>Ne pas </a:t>
            </a:r>
            <a:r>
              <a:rPr dirty="0" err="1"/>
              <a:t>nuire</a:t>
            </a:r>
            <a:r>
              <a:rPr dirty="0"/>
              <a:t> aux </a:t>
            </a:r>
            <a:r>
              <a:rPr dirty="0" err="1"/>
              <a:t>autres</a:t>
            </a:r>
            <a:r>
              <a:rPr dirty="0"/>
              <a:t> et ne pas </a:t>
            </a:r>
            <a:r>
              <a:rPr dirty="0" err="1"/>
              <a:t>mettre</a:t>
            </a:r>
            <a:r>
              <a:rPr dirty="0"/>
              <a:t> </a:t>
            </a:r>
            <a:r>
              <a:rPr dirty="0" err="1"/>
              <a:t>leur</a:t>
            </a:r>
            <a:r>
              <a:rPr dirty="0"/>
              <a:t> </a:t>
            </a:r>
            <a:r>
              <a:rPr dirty="0" err="1"/>
              <a:t>sécurité</a:t>
            </a:r>
            <a:r>
              <a:rPr dirty="0"/>
              <a:t> </a:t>
            </a:r>
            <a:r>
              <a:rPr dirty="0" err="1"/>
              <a:t>en</a:t>
            </a:r>
            <a:r>
              <a:rPr dirty="0"/>
              <a:t> danger</a:t>
            </a:r>
            <a:endParaRPr sz="2000" dirty="0">
              <a:solidFill>
                <a:schemeClr val="tx1"/>
              </a:solidFill>
              <a:cs typeface="Arial"/>
            </a:endParaRPr>
          </a:p>
          <a:p>
            <a:pPr marL="559435" lvl="1" indent="-342900" defTabSz="914400" hangingPunct="0">
              <a:lnSpc>
                <a:spcPct val="100000"/>
              </a:lnSpc>
              <a:spcBef>
                <a:spcPts val="500"/>
              </a:spcBef>
              <a:buClr>
                <a:srgbClr val="65A000"/>
              </a:buClr>
              <a:buFont typeface="Arial,Sans-Serif" panose="02070309020205020404" pitchFamily="49" charset="0"/>
              <a:buChar char="•"/>
              <a:defRPr sz="2000">
                <a:solidFill>
                  <a:schemeClr val="tx1"/>
                </a:solidFill>
                <a:latin typeface="Source Sans Pro Regular"/>
                <a:ea typeface="Source Sans Pro Regular"/>
                <a:cs typeface="Arial"/>
                <a:sym typeface="Calibri"/>
              </a:defRPr>
            </a:pPr>
            <a:r>
              <a:rPr dirty="0" err="1"/>
              <a:t>Agir</a:t>
            </a:r>
            <a:r>
              <a:rPr dirty="0"/>
              <a:t> dans le </a:t>
            </a:r>
            <a:r>
              <a:rPr dirty="0" err="1"/>
              <a:t>meilleur</a:t>
            </a:r>
            <a:r>
              <a:rPr dirty="0"/>
              <a:t> </a:t>
            </a:r>
            <a:r>
              <a:rPr dirty="0" err="1"/>
              <a:t>intérêt</a:t>
            </a:r>
            <a:r>
              <a:rPr dirty="0"/>
              <a:t> des </a:t>
            </a:r>
            <a:r>
              <a:rPr dirty="0" err="1"/>
              <a:t>personnes</a:t>
            </a:r>
            <a:endParaRPr sz="2000" dirty="0">
              <a:solidFill>
                <a:schemeClr val="tx1"/>
              </a:solidFill>
              <a:cs typeface="Arial"/>
            </a:endParaRPr>
          </a:p>
          <a:p>
            <a:pPr marL="559435" lvl="1" indent="-342900" defTabSz="914400" hangingPunct="0">
              <a:lnSpc>
                <a:spcPct val="100000"/>
              </a:lnSpc>
              <a:spcBef>
                <a:spcPts val="500"/>
              </a:spcBef>
              <a:buClr>
                <a:srgbClr val="65A000"/>
              </a:buClr>
              <a:buFont typeface="Arial,Sans-Serif" panose="02070309020205020404" pitchFamily="49" charset="0"/>
              <a:buChar char="•"/>
              <a:defRPr sz="2000">
                <a:solidFill>
                  <a:schemeClr val="tx1"/>
                </a:solidFill>
                <a:latin typeface="Source Sans Pro Regular"/>
                <a:ea typeface="Source Sans Pro Regular"/>
                <a:cs typeface="Arial"/>
                <a:sym typeface="Calibri"/>
              </a:defRPr>
            </a:pPr>
            <a:r>
              <a:rPr dirty="0"/>
              <a:t>Respecter le libre </a:t>
            </a:r>
            <a:r>
              <a:rPr dirty="0" err="1"/>
              <a:t>arbitre</a:t>
            </a:r>
            <a:r>
              <a:rPr dirty="0"/>
              <a:t> des </a:t>
            </a:r>
            <a:r>
              <a:rPr dirty="0" err="1"/>
              <a:t>personnes</a:t>
            </a:r>
            <a:r>
              <a:rPr dirty="0"/>
              <a:t> </a:t>
            </a:r>
            <a:endParaRPr sz="2000" dirty="0">
              <a:solidFill>
                <a:schemeClr val="tx1"/>
              </a:solidFill>
              <a:cs typeface="Arial"/>
            </a:endParaRPr>
          </a:p>
          <a:p>
            <a:pPr marL="559435" lvl="1" indent="-342900" defTabSz="914400" hangingPunct="0">
              <a:lnSpc>
                <a:spcPct val="100000"/>
              </a:lnSpc>
              <a:spcBef>
                <a:spcPts val="500"/>
              </a:spcBef>
              <a:buClr>
                <a:srgbClr val="65A000"/>
              </a:buClr>
              <a:buFont typeface="Arial,Sans-Serif" panose="02070309020205020404" pitchFamily="49" charset="0"/>
              <a:buChar char="•"/>
              <a:defRPr sz="2000">
                <a:solidFill>
                  <a:schemeClr val="tx1"/>
                </a:solidFill>
                <a:latin typeface="Source Sans Pro Regular"/>
                <a:ea typeface="Source Sans Pro Regular"/>
                <a:cs typeface="Arial"/>
                <a:sym typeface="Calibri"/>
              </a:defRPr>
            </a:pPr>
            <a:r>
              <a:rPr dirty="0" err="1"/>
              <a:t>Traiter</a:t>
            </a:r>
            <a:r>
              <a:rPr dirty="0"/>
              <a:t> </a:t>
            </a:r>
            <a:r>
              <a:rPr dirty="0" err="1"/>
              <a:t>toutes</a:t>
            </a:r>
            <a:r>
              <a:rPr dirty="0"/>
              <a:t> les </a:t>
            </a:r>
            <a:r>
              <a:rPr dirty="0" err="1"/>
              <a:t>personnes</a:t>
            </a:r>
            <a:r>
              <a:rPr dirty="0"/>
              <a:t> avec </a:t>
            </a:r>
            <a:r>
              <a:rPr dirty="0" err="1"/>
              <a:t>équité</a:t>
            </a:r>
            <a:r>
              <a:rPr dirty="0"/>
              <a:t>, égalité et respect (sans discrimination, </a:t>
            </a:r>
            <a:r>
              <a:rPr dirty="0" err="1"/>
              <a:t>victimisation</a:t>
            </a:r>
            <a:r>
              <a:rPr dirty="0"/>
              <a:t>, </a:t>
            </a:r>
            <a:r>
              <a:rPr dirty="0" err="1"/>
              <a:t>ni</a:t>
            </a:r>
            <a:r>
              <a:rPr dirty="0"/>
              <a:t> </a:t>
            </a:r>
            <a:r>
              <a:rPr dirty="0" err="1"/>
              <a:t>harcèlement</a:t>
            </a:r>
            <a:r>
              <a:rPr dirty="0"/>
              <a:t>)</a:t>
            </a:r>
            <a:endParaRPr sz="2000" dirty="0">
              <a:solidFill>
                <a:schemeClr val="tx1"/>
              </a:solidFill>
              <a:cs typeface="Arial"/>
            </a:endParaRPr>
          </a:p>
          <a:p>
            <a:pPr marL="559435" lvl="1" indent="-342900" defTabSz="914400" hangingPunct="0">
              <a:lnSpc>
                <a:spcPct val="100000"/>
              </a:lnSpc>
              <a:spcBef>
                <a:spcPts val="500"/>
              </a:spcBef>
              <a:buClr>
                <a:srgbClr val="65A000"/>
              </a:buClr>
              <a:buFont typeface="Arial,Sans-Serif" panose="02070309020205020404" pitchFamily="49" charset="0"/>
              <a:buChar char="•"/>
              <a:defRPr sz="2000">
                <a:solidFill>
                  <a:schemeClr val="tx1"/>
                </a:solidFill>
                <a:latin typeface="Source Sans Pro Regular"/>
                <a:ea typeface="Source Sans Pro Regular"/>
                <a:cs typeface="Arial"/>
                <a:sym typeface="Calibri"/>
              </a:defRPr>
            </a:pPr>
            <a:r>
              <a:rPr dirty="0"/>
              <a:t>Faire </a:t>
            </a:r>
            <a:r>
              <a:rPr dirty="0" err="1"/>
              <a:t>preuve</a:t>
            </a:r>
            <a:r>
              <a:rPr dirty="0"/>
              <a:t> </a:t>
            </a:r>
            <a:r>
              <a:rPr dirty="0" err="1"/>
              <a:t>d’honnêteté</a:t>
            </a:r>
            <a:r>
              <a:rPr dirty="0"/>
              <a:t> et </a:t>
            </a:r>
            <a:r>
              <a:rPr dirty="0" err="1"/>
              <a:t>d’intégrité</a:t>
            </a:r>
            <a:endParaRPr sz="2000" dirty="0">
              <a:solidFill>
                <a:schemeClr val="tx1"/>
              </a:solidFill>
              <a:cs typeface="Arial"/>
            </a:endParaRPr>
          </a:p>
          <a:p>
            <a:pPr marL="559435" lvl="1" indent="-342900" defTabSz="914400" hangingPunct="0">
              <a:lnSpc>
                <a:spcPct val="100000"/>
              </a:lnSpc>
              <a:spcBef>
                <a:spcPts val="500"/>
              </a:spcBef>
              <a:buClr>
                <a:srgbClr val="65A000"/>
              </a:buClr>
              <a:buFont typeface="Arial,Sans-Serif" panose="02070309020205020404" pitchFamily="49" charset="0"/>
              <a:buChar char="•"/>
              <a:defRPr sz="2000">
                <a:solidFill>
                  <a:schemeClr val="tx1"/>
                </a:solidFill>
                <a:latin typeface="Source Sans Pro Regular"/>
                <a:ea typeface="Source Sans Pro Regular"/>
                <a:cs typeface="Arial"/>
                <a:sym typeface="Calibri"/>
              </a:defRPr>
            </a:pPr>
            <a:r>
              <a:rPr dirty="0" err="1"/>
              <a:t>Garantir</a:t>
            </a:r>
            <a:r>
              <a:rPr dirty="0"/>
              <a:t> la </a:t>
            </a:r>
            <a:r>
              <a:rPr dirty="0" err="1"/>
              <a:t>confidentialité</a:t>
            </a:r>
            <a:r>
              <a:rPr dirty="0"/>
              <a:t> et le respect de la vie </a:t>
            </a:r>
            <a:r>
              <a:rPr dirty="0" err="1"/>
              <a:t>privée</a:t>
            </a:r>
            <a:endParaRPr sz="2000" dirty="0">
              <a:solidFill>
                <a:schemeClr val="tx1"/>
              </a:solidFill>
              <a:cs typeface="Arial"/>
            </a:endParaRPr>
          </a:p>
          <a:p>
            <a:pPr marL="559435" lvl="1" indent="-342900" defTabSz="914400" hangingPunct="0">
              <a:lnSpc>
                <a:spcPct val="100000"/>
              </a:lnSpc>
              <a:spcBef>
                <a:spcPts val="500"/>
              </a:spcBef>
              <a:buClr>
                <a:srgbClr val="65A000"/>
              </a:buClr>
              <a:buFont typeface="Arial,Sans-Serif" panose="02070309020205020404" pitchFamily="49" charset="0"/>
              <a:buChar char="•"/>
              <a:defRPr sz="2000">
                <a:solidFill>
                  <a:schemeClr val="tx1"/>
                </a:solidFill>
                <a:latin typeface="Source Sans Pro Regular"/>
                <a:ea typeface="Source Sans Pro Regular"/>
                <a:cs typeface="Arial"/>
                <a:sym typeface="Calibri"/>
              </a:defRPr>
            </a:pPr>
            <a:r>
              <a:rPr dirty="0"/>
              <a:t>Adopter </a:t>
            </a:r>
            <a:r>
              <a:rPr dirty="0" err="1"/>
              <a:t>une</a:t>
            </a:r>
            <a:r>
              <a:rPr dirty="0"/>
              <a:t> attitude </a:t>
            </a:r>
            <a:r>
              <a:rPr dirty="0" err="1"/>
              <a:t>professionnelle</a:t>
            </a:r>
            <a:r>
              <a:rPr dirty="0"/>
              <a:t> et </a:t>
            </a:r>
            <a:r>
              <a:rPr dirty="0" err="1"/>
              <a:t>polie</a:t>
            </a:r>
            <a:endParaRPr sz="2000" dirty="0">
              <a:solidFill>
                <a:schemeClr val="tx1"/>
              </a:solidFill>
              <a:cs typeface="Arial"/>
            </a:endParaRPr>
          </a:p>
          <a:p>
            <a:pPr marL="559435" lvl="1" indent="-342900" defTabSz="914400" hangingPunct="0">
              <a:lnSpc>
                <a:spcPct val="100000"/>
              </a:lnSpc>
              <a:spcBef>
                <a:spcPts val="500"/>
              </a:spcBef>
              <a:buClr>
                <a:srgbClr val="65A000"/>
              </a:buClr>
              <a:buFont typeface="Arial,Sans-Serif" panose="02070309020205020404" pitchFamily="49" charset="0"/>
              <a:buChar char="•"/>
              <a:defRPr sz="2000">
                <a:solidFill>
                  <a:schemeClr val="tx1"/>
                </a:solidFill>
                <a:latin typeface="Source Sans Pro Regular"/>
                <a:ea typeface="Source Sans Pro Regular"/>
                <a:cs typeface="Arial"/>
                <a:sym typeface="Calibri"/>
              </a:defRPr>
            </a:pPr>
            <a:r>
              <a:rPr dirty="0"/>
              <a:t>Ne pas </a:t>
            </a:r>
            <a:r>
              <a:rPr dirty="0" err="1"/>
              <a:t>mener</a:t>
            </a:r>
            <a:r>
              <a:rPr dirty="0"/>
              <a:t> </a:t>
            </a:r>
            <a:r>
              <a:rPr dirty="0" err="1"/>
              <a:t>dʼactivités</a:t>
            </a:r>
            <a:r>
              <a:rPr dirty="0"/>
              <a:t> </a:t>
            </a:r>
            <a:r>
              <a:rPr dirty="0" err="1"/>
              <a:t>illégales</a:t>
            </a:r>
            <a:endParaRPr sz="2000" dirty="0">
              <a:solidFill>
                <a:schemeClr val="tx1"/>
              </a:solidFill>
              <a:cs typeface="Arial"/>
            </a:endParaRPr>
          </a:p>
          <a:p>
            <a:pPr marL="559435" lvl="1" indent="-342900" defTabSz="914400" hangingPunct="0">
              <a:lnSpc>
                <a:spcPct val="100000"/>
              </a:lnSpc>
              <a:spcBef>
                <a:spcPts val="500"/>
              </a:spcBef>
              <a:buClr>
                <a:srgbClr val="65A000"/>
              </a:buClr>
              <a:buFont typeface="Arial,Sans-Serif" panose="02070309020205020404" pitchFamily="49" charset="0"/>
              <a:buChar char="•"/>
              <a:defRPr sz="2000">
                <a:solidFill>
                  <a:schemeClr val="tx1"/>
                </a:solidFill>
                <a:latin typeface="Source Sans Pro Regular"/>
                <a:ea typeface="Source Sans Pro Regular"/>
                <a:cs typeface="Arial"/>
                <a:sym typeface="Calibri"/>
              </a:defRPr>
            </a:pPr>
            <a:r>
              <a:rPr dirty="0"/>
              <a:t>Ne pas </a:t>
            </a:r>
            <a:r>
              <a:rPr dirty="0" err="1"/>
              <a:t>travailler</a:t>
            </a:r>
            <a:r>
              <a:rPr dirty="0"/>
              <a:t> sous </a:t>
            </a:r>
            <a:r>
              <a:rPr dirty="0" err="1"/>
              <a:t>l’emprise</a:t>
            </a:r>
            <a:r>
              <a:rPr dirty="0"/>
              <a:t> de </a:t>
            </a:r>
            <a:r>
              <a:rPr dirty="0" err="1"/>
              <a:t>l’alcool</a:t>
            </a:r>
            <a:r>
              <a:rPr dirty="0"/>
              <a:t> </a:t>
            </a:r>
            <a:r>
              <a:rPr dirty="0" err="1"/>
              <a:t>ou</a:t>
            </a:r>
            <a:r>
              <a:rPr dirty="0"/>
              <a:t> de </a:t>
            </a:r>
            <a:r>
              <a:rPr dirty="0" err="1"/>
              <a:t>médicaments</a:t>
            </a:r>
            <a:r>
              <a:rPr dirty="0"/>
              <a:t> non </a:t>
            </a:r>
            <a:r>
              <a:rPr dirty="0" err="1"/>
              <a:t>prescrits</a:t>
            </a:r>
            <a:endParaRPr sz="2000" dirty="0">
              <a:solidFill>
                <a:schemeClr val="tx1"/>
              </a:solidFill>
              <a:cs typeface="Arial"/>
            </a:endParaRPr>
          </a:p>
          <a:p>
            <a:pPr marL="559435" lvl="1" indent="-342900" defTabSz="914400" hangingPunct="0">
              <a:lnSpc>
                <a:spcPct val="100000"/>
              </a:lnSpc>
              <a:spcBef>
                <a:spcPts val="500"/>
              </a:spcBef>
              <a:buClr>
                <a:srgbClr val="65A000"/>
              </a:buClr>
              <a:buFont typeface="Arial,Sans-Serif" panose="02070309020205020404" pitchFamily="49" charset="0"/>
              <a:buChar char="•"/>
              <a:defRPr sz="2000">
                <a:solidFill>
                  <a:schemeClr val="tx1"/>
                </a:solidFill>
                <a:latin typeface="Source Sans Pro Regular"/>
                <a:ea typeface="Source Sans Pro Regular"/>
                <a:cs typeface="Arial"/>
                <a:sym typeface="Calibri"/>
              </a:defRPr>
            </a:pPr>
            <a:r>
              <a:rPr dirty="0"/>
              <a:t>Respecter la </a:t>
            </a:r>
            <a:r>
              <a:rPr dirty="0" err="1"/>
              <a:t>législation</a:t>
            </a:r>
            <a:r>
              <a:rPr dirty="0"/>
              <a:t> et les politiques des zones </a:t>
            </a:r>
            <a:r>
              <a:rPr dirty="0" err="1"/>
              <a:t>touchées</a:t>
            </a:r>
            <a:endParaRPr sz="2000" dirty="0">
              <a:solidFill>
                <a:schemeClr val="tx1"/>
              </a:solidFill>
              <a:cs typeface="Arial"/>
            </a:endParaRPr>
          </a:p>
          <a:p>
            <a:pPr marL="559435" lvl="1" indent="-342900" defTabSz="914400" hangingPunct="0">
              <a:lnSpc>
                <a:spcPct val="100000"/>
              </a:lnSpc>
              <a:spcBef>
                <a:spcPts val="500"/>
              </a:spcBef>
              <a:buClr>
                <a:srgbClr val="65A000"/>
              </a:buClr>
              <a:buFont typeface="Arial,Sans-Serif" panose="02070309020205020404" pitchFamily="49" charset="0"/>
              <a:buChar char="•"/>
              <a:defRPr sz="2000">
                <a:solidFill>
                  <a:schemeClr val="tx1"/>
                </a:solidFill>
                <a:latin typeface="Source Sans Pro Regular"/>
                <a:ea typeface="Source Sans Pro Regular"/>
                <a:cs typeface="Arial"/>
                <a:sym typeface="Calibri"/>
              </a:defRPr>
            </a:pPr>
            <a:r>
              <a:rPr dirty="0"/>
              <a:t>Appliquer les politiques et les </a:t>
            </a:r>
            <a:r>
              <a:rPr dirty="0" err="1"/>
              <a:t>procédures</a:t>
            </a:r>
            <a:r>
              <a:rPr dirty="0"/>
              <a:t> des </a:t>
            </a:r>
            <a:r>
              <a:rPr dirty="0" err="1"/>
              <a:t>organismes</a:t>
            </a:r>
            <a:r>
              <a:rPr dirty="0"/>
              <a:t> </a:t>
            </a:r>
            <a:r>
              <a:rPr dirty="0" err="1"/>
              <a:t>d’intervention</a:t>
            </a:r>
            <a:endParaRPr sz="2000" dirty="0">
              <a:solidFill>
                <a:schemeClr val="tx1"/>
              </a:solidFill>
              <a:cs typeface="Arial"/>
            </a:endParaRPr>
          </a:p>
        </p:txBody>
      </p:sp>
      <p:sp>
        <p:nvSpPr>
          <p:cNvPr id="4" name="Rectangle 3"/>
          <p:cNvSpPr/>
          <p:nvPr/>
        </p:nvSpPr>
        <p:spPr>
          <a:xfrm>
            <a:off x="112655" y="21772"/>
            <a:ext cx="8236688" cy="584775"/>
          </a:xfrm>
          <a:prstGeom prst="rect">
            <a:avLst/>
          </a:prstGeom>
        </p:spPr>
        <p:txBody>
          <a:bodyPr wrap="square">
            <a:spAutoFit/>
          </a:bodyPr>
          <a:lstStyle/>
          <a:p>
            <a:pPr>
              <a:defRPr sz="3200" b="1">
                <a:solidFill>
                  <a:schemeClr val="bg1"/>
                </a:solidFill>
                <a:latin typeface="Source Sans Pro Regular"/>
              </a:defRPr>
            </a:pPr>
            <a:r>
              <a:t>7.2 Éthique et code de conduite</a:t>
            </a:r>
            <a:endParaRPr sz="3200">
              <a:latin typeface="Source Sans Pro Regular"/>
            </a:endParaRPr>
          </a:p>
        </p:txBody>
      </p:sp>
      <p:sp>
        <p:nvSpPr>
          <p:cNvPr id="5" name="Slide Number Placeholder 1">
            <a:extLst>
              <a:ext uri="{FF2B5EF4-FFF2-40B4-BE49-F238E27FC236}">
                <a16:creationId xmlns:a16="http://schemas.microsoft.com/office/drawing/2014/main" id="{1D8F4D32-9AA5-40EA-96D4-6B028A0944A0}"/>
              </a:ext>
            </a:extLst>
          </p:cNvPr>
          <p:cNvSpPr txBox="1">
            <a:spLocks/>
          </p:cNvSpPr>
          <p:nvPr/>
        </p:nvSpPr>
        <p:spPr>
          <a:xfrm>
            <a:off x="11829404" y="6523968"/>
            <a:ext cx="375430" cy="320041"/>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9pPr>
          </a:lstStyle>
          <a:p>
            <a:fld id="{86CB4B4D-7CA3-9044-876B-883B54F8677D}" type="slidenum">
              <a:rPr lang="en-US" sz="1000" dirty="0" smtClean="0">
                <a:solidFill>
                  <a:schemeClr val="tx1">
                    <a:lumMod val="65000"/>
                    <a:lumOff val="35000"/>
                  </a:schemeClr>
                </a:solidFill>
              </a:rPr>
              <a:t>28</a:t>
            </a:fld>
            <a:endParaRPr sz="1000">
              <a:solidFill>
                <a:schemeClr val="tx1">
                  <a:lumMod val="65000"/>
                  <a:lumOff val="35000"/>
                </a:schemeClr>
              </a:solidFill>
            </a:endParaRPr>
          </a:p>
        </p:txBody>
      </p:sp>
      <p:sp>
        <p:nvSpPr>
          <p:cNvPr id="6" name="TextBox 5">
            <a:extLst>
              <a:ext uri="{FF2B5EF4-FFF2-40B4-BE49-F238E27FC236}">
                <a16:creationId xmlns:a16="http://schemas.microsoft.com/office/drawing/2014/main" id="{522AED9E-F47A-95A5-A17E-66D860A86B48}"/>
              </a:ext>
            </a:extLst>
          </p:cNvPr>
          <p:cNvSpPr txBox="1"/>
          <p:nvPr/>
        </p:nvSpPr>
        <p:spPr>
          <a:xfrm>
            <a:off x="7908099" y="486427"/>
            <a:ext cx="5436295" cy="44883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fromWordArt="0" anchor="t" anchorCtr="0" forceAA="0" compatLnSpc="1">
            <a:prstTxWarp prst="textNoShape">
              <a:avLst/>
            </a:prstTxWarp>
            <a:spAutoFit/>
          </a:bodyPr>
          <a:lstStyle/>
          <a:p>
            <a:pPr marL="559435" lvl="1" indent="-342900">
              <a:spcBef>
                <a:spcPts val="500"/>
              </a:spcBef>
              <a:buClr>
                <a:srgbClr val="65A000"/>
              </a:buClr>
              <a:buSzPct val="100000"/>
              <a:buFont typeface="Arial" panose="02070309020205020404" pitchFamily="49" charset="0"/>
              <a:buChar char="•"/>
              <a:defRPr sz="2400">
                <a:solidFill>
                  <a:srgbClr val="10253F"/>
                </a:solidFill>
                <a:latin typeface="Source Sans Pro Regular"/>
                <a:ea typeface="Source Sans Pro Regular"/>
                <a:cs typeface="Source Sans Pro Regular"/>
                <a:sym typeface="Source Sans Pro Regular"/>
              </a:defRPr>
            </a:pPr>
            <a:endParaRPr sz="1900">
              <a:solidFill>
                <a:schemeClr val="tx1"/>
              </a:solidFill>
              <a:latin typeface="Source Sans Pro Regular"/>
              <a:cs typeface="Arial"/>
            </a:endParaRPr>
          </a:p>
        </p:txBody>
      </p:sp>
    </p:spTree>
    <p:extLst>
      <p:ext uri="{BB962C8B-B14F-4D97-AF65-F5344CB8AC3E}">
        <p14:creationId xmlns:p14="http://schemas.microsoft.com/office/powerpoint/2010/main" val="4149292024"/>
      </p:ext>
    </p:extLst>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63243" y="866199"/>
            <a:ext cx="8583192" cy="646114"/>
          </a:xfrm>
        </p:spPr>
        <p:txBody>
          <a:bodyPr lIns="45719" tIns="45720" rIns="45719" bIns="45720" anchor="ctr">
            <a:noAutofit/>
          </a:bodyPr>
          <a:lstStyle/>
          <a:p>
            <a:pPr>
              <a:defRPr sz="2800" b="1">
                <a:solidFill>
                  <a:srgbClr val="A1010D"/>
                </a:solidFill>
              </a:defRPr>
            </a:pPr>
            <a:r>
              <a:rPr sz="2400" dirty="0" err="1"/>
              <a:t>Quels</a:t>
            </a:r>
            <a:r>
              <a:rPr sz="2400" dirty="0"/>
              <a:t> </a:t>
            </a:r>
            <a:r>
              <a:rPr sz="2400" dirty="0" err="1"/>
              <a:t>sont</a:t>
            </a:r>
            <a:r>
              <a:rPr sz="2400" dirty="0"/>
              <a:t> les droits des </a:t>
            </a:r>
            <a:r>
              <a:rPr sz="2400" dirty="0" err="1"/>
              <a:t>intervenants</a:t>
            </a:r>
            <a:r>
              <a:rPr sz="2400" dirty="0"/>
              <a:t> de première </a:t>
            </a:r>
            <a:r>
              <a:rPr sz="2400" dirty="0" err="1"/>
              <a:t>ligne</a:t>
            </a:r>
            <a:r>
              <a:rPr sz="2400" dirty="0"/>
              <a:t> ? </a:t>
            </a:r>
            <a:br>
              <a:rPr sz="2400" dirty="0"/>
            </a:br>
            <a:endParaRPr sz="2400" b="1" dirty="0">
              <a:solidFill>
                <a:srgbClr val="A1010D"/>
              </a:solidFill>
            </a:endParaRPr>
          </a:p>
        </p:txBody>
      </p:sp>
      <p:sp>
        <p:nvSpPr>
          <p:cNvPr id="3" name="Espace réservé du contenu 2"/>
          <p:cNvSpPr>
            <a:spLocks noGrp="1"/>
          </p:cNvSpPr>
          <p:nvPr>
            <p:ph type="body" idx="1"/>
          </p:nvPr>
        </p:nvSpPr>
        <p:spPr>
          <a:xfrm>
            <a:off x="510991" y="1403883"/>
            <a:ext cx="10445468" cy="4654071"/>
          </a:xfrm>
        </p:spPr>
        <p:txBody>
          <a:bodyPr vert="horz" wrap="square" lIns="68580" tIns="34290" rIns="68580" bIns="34290" numCol="1" anchor="t" anchorCtr="0" compatLnSpc="1">
            <a:prstTxWarp prst="textNoShape">
              <a:avLst/>
            </a:prstTxWarp>
            <a:noAutofit/>
          </a:bodyPr>
          <a:lstStyle/>
          <a:p>
            <a:pPr>
              <a:defRPr>
                <a:latin typeface="Source Sans Pro" panose="020B0503030403020204" pitchFamily="34" charset="0"/>
                <a:cs typeface="Arial"/>
              </a:defRPr>
            </a:pPr>
            <a:r>
              <a:rPr sz="2200" dirty="0">
                <a:solidFill>
                  <a:schemeClr val="tx1"/>
                </a:solidFill>
              </a:rPr>
              <a:t>Il </a:t>
            </a:r>
            <a:r>
              <a:rPr sz="2200" dirty="0" err="1">
                <a:solidFill>
                  <a:schemeClr val="tx1"/>
                </a:solidFill>
              </a:rPr>
              <a:t>est</a:t>
            </a:r>
            <a:r>
              <a:rPr sz="2200" dirty="0"/>
              <a:t> </a:t>
            </a:r>
            <a:r>
              <a:rPr sz="2200" dirty="0" err="1"/>
              <a:t>essentiel</a:t>
            </a:r>
            <a:r>
              <a:rPr sz="2200" dirty="0"/>
              <a:t> que les droits et les obligations des </a:t>
            </a:r>
            <a:r>
              <a:rPr sz="2200" dirty="0" err="1"/>
              <a:t>intervenants</a:t>
            </a:r>
            <a:r>
              <a:rPr sz="2200" dirty="0"/>
              <a:t> de première </a:t>
            </a:r>
            <a:r>
              <a:rPr sz="2200" dirty="0" err="1"/>
              <a:t>ligne</a:t>
            </a:r>
            <a:r>
              <a:rPr sz="2200" dirty="0"/>
              <a:t> </a:t>
            </a:r>
            <a:r>
              <a:rPr sz="2200" dirty="0" err="1"/>
              <a:t>soient</a:t>
            </a:r>
            <a:r>
              <a:rPr sz="2200" dirty="0"/>
              <a:t> </a:t>
            </a:r>
            <a:r>
              <a:rPr sz="2200" dirty="0" err="1"/>
              <a:t>clairement</a:t>
            </a:r>
            <a:r>
              <a:rPr sz="2200" dirty="0"/>
              <a:t> </a:t>
            </a:r>
            <a:r>
              <a:rPr sz="2200" dirty="0" err="1"/>
              <a:t>définis</a:t>
            </a:r>
            <a:r>
              <a:rPr sz="2200" dirty="0"/>
              <a:t> pendant la </a:t>
            </a:r>
            <a:r>
              <a:rPr sz="2200" dirty="0" err="1"/>
              <a:t>période</a:t>
            </a:r>
            <a:r>
              <a:rPr sz="2200" dirty="0"/>
              <a:t> de planification </a:t>
            </a:r>
            <a:r>
              <a:rPr sz="2200" dirty="0" err="1"/>
              <a:t>préalable</a:t>
            </a:r>
            <a:r>
              <a:rPr sz="2200" dirty="0"/>
              <a:t> au </a:t>
            </a:r>
            <a:r>
              <a:rPr sz="2200" dirty="0" err="1"/>
              <a:t>déploiement</a:t>
            </a:r>
            <a:r>
              <a:rPr sz="2200" dirty="0"/>
              <a:t>.</a:t>
            </a:r>
            <a:endParaRPr sz="2200" dirty="0">
              <a:latin typeface="Source Sans Pro" panose="020B0503030403020204" pitchFamily="34" charset="0"/>
            </a:endParaRPr>
          </a:p>
          <a:p>
            <a:pPr marL="342900" indent="-342900">
              <a:buFont typeface="Arial"/>
              <a:buChar char="•"/>
            </a:pPr>
            <a:endParaRPr sz="2200" dirty="0">
              <a:solidFill>
                <a:srgbClr val="9B1E1A"/>
              </a:solidFill>
              <a:latin typeface="Source Sans Pro" panose="020B0503030403020204" pitchFamily="34" charset="0"/>
              <a:cs typeface="Arial"/>
            </a:endParaRPr>
          </a:p>
          <a:p>
            <a:pPr>
              <a:defRPr sz="2500" b="1">
                <a:solidFill>
                  <a:srgbClr val="649E00"/>
                </a:solidFill>
                <a:latin typeface="Source Sans Pro" panose="020B0503030403020204" pitchFamily="34" charset="0"/>
                <a:sym typeface="Source Sans Pro Bold"/>
              </a:defRPr>
            </a:pPr>
            <a:r>
              <a:rPr sz="2200" dirty="0"/>
              <a:t>Les droits des </a:t>
            </a:r>
            <a:r>
              <a:rPr sz="2200" dirty="0" err="1"/>
              <a:t>intervenants</a:t>
            </a:r>
            <a:r>
              <a:rPr sz="2200" dirty="0"/>
              <a:t> de première </a:t>
            </a:r>
            <a:r>
              <a:rPr sz="2200" dirty="0" err="1"/>
              <a:t>ligne</a:t>
            </a:r>
            <a:r>
              <a:rPr sz="2200" dirty="0"/>
              <a:t> </a:t>
            </a:r>
            <a:r>
              <a:rPr sz="2200" dirty="0" err="1"/>
              <a:t>sont</a:t>
            </a:r>
            <a:r>
              <a:rPr sz="2200" dirty="0"/>
              <a:t> </a:t>
            </a:r>
            <a:r>
              <a:rPr sz="2200" dirty="0" err="1"/>
              <a:t>notamment</a:t>
            </a:r>
            <a:r>
              <a:rPr sz="2200" dirty="0"/>
              <a:t> les </a:t>
            </a:r>
            <a:r>
              <a:rPr sz="2200" dirty="0" err="1"/>
              <a:t>suivants</a:t>
            </a:r>
            <a:r>
              <a:rPr sz="2200" dirty="0"/>
              <a:t> :</a:t>
            </a:r>
          </a:p>
          <a:p>
            <a:pPr marL="342900" indent="-342900">
              <a:buFont typeface="Arial"/>
              <a:buChar char="•"/>
              <a:defRPr>
                <a:latin typeface="Source Sans Pro" panose="020B0503030403020204" pitchFamily="34" charset="0"/>
                <a:cs typeface="Arial"/>
              </a:defRPr>
            </a:pPr>
            <a:r>
              <a:rPr sz="2200" b="1" dirty="0" err="1">
                <a:solidFill>
                  <a:schemeClr val="tx1"/>
                </a:solidFill>
              </a:rPr>
              <a:t>Minimisation</a:t>
            </a:r>
            <a:r>
              <a:rPr sz="2200" b="1" dirty="0">
                <a:solidFill>
                  <a:schemeClr val="tx1"/>
                </a:solidFill>
              </a:rPr>
              <a:t> du </a:t>
            </a:r>
            <a:r>
              <a:rPr sz="2200" b="1" dirty="0" err="1">
                <a:solidFill>
                  <a:schemeClr val="tx1"/>
                </a:solidFill>
              </a:rPr>
              <a:t>risque</a:t>
            </a:r>
            <a:r>
              <a:rPr sz="2200" b="1" dirty="0">
                <a:solidFill>
                  <a:schemeClr val="tx1"/>
                </a:solidFill>
              </a:rPr>
              <a:t> </a:t>
            </a:r>
            <a:r>
              <a:rPr sz="2200" b="1" dirty="0" err="1">
                <a:solidFill>
                  <a:schemeClr val="tx1"/>
                </a:solidFill>
              </a:rPr>
              <a:t>d’infection</a:t>
            </a:r>
            <a:r>
              <a:rPr sz="2200" b="1" dirty="0">
                <a:solidFill>
                  <a:schemeClr val="tx1"/>
                </a:solidFill>
              </a:rPr>
              <a:t> : </a:t>
            </a:r>
            <a:r>
              <a:rPr sz="2200" dirty="0"/>
              <a:t>dans la </a:t>
            </a:r>
            <a:r>
              <a:rPr sz="2200" dirty="0" err="1"/>
              <a:t>mesure</a:t>
            </a:r>
            <a:r>
              <a:rPr sz="2200" dirty="0"/>
              <a:t> </a:t>
            </a:r>
            <a:r>
              <a:rPr sz="2200" dirty="0" err="1"/>
              <a:t>où</a:t>
            </a:r>
            <a:r>
              <a:rPr sz="2200" dirty="0"/>
              <a:t> </a:t>
            </a:r>
            <a:r>
              <a:rPr sz="2200" dirty="0" err="1"/>
              <a:t>cela</a:t>
            </a:r>
            <a:r>
              <a:rPr sz="2200" dirty="0"/>
              <a:t> </a:t>
            </a:r>
            <a:r>
              <a:rPr sz="2200" dirty="0" err="1"/>
              <a:t>est</a:t>
            </a:r>
            <a:r>
              <a:rPr sz="2200" dirty="0"/>
              <a:t> </a:t>
            </a:r>
            <a:r>
              <a:rPr sz="2200" dirty="0" err="1"/>
              <a:t>raisonnablement</a:t>
            </a:r>
            <a:r>
              <a:rPr sz="2200" dirty="0"/>
              <a:t> possible, les </a:t>
            </a:r>
            <a:r>
              <a:rPr sz="2200" dirty="0" err="1"/>
              <a:t>intervenants</a:t>
            </a:r>
            <a:r>
              <a:rPr sz="2200" dirty="0"/>
              <a:t> ne </a:t>
            </a:r>
            <a:r>
              <a:rPr sz="2200" dirty="0" err="1"/>
              <a:t>doivent</a:t>
            </a:r>
            <a:r>
              <a:rPr sz="2200" dirty="0"/>
              <a:t> pas </a:t>
            </a:r>
            <a:r>
              <a:rPr sz="2200" dirty="0" err="1"/>
              <a:t>être</a:t>
            </a:r>
            <a:r>
              <a:rPr sz="2200" dirty="0"/>
              <a:t> </a:t>
            </a:r>
            <a:r>
              <a:rPr sz="2200" dirty="0" err="1"/>
              <a:t>tenus</a:t>
            </a:r>
            <a:r>
              <a:rPr sz="2200" dirty="0"/>
              <a:t> </a:t>
            </a:r>
            <a:r>
              <a:rPr sz="2200" dirty="0" err="1"/>
              <a:t>d’accepter</a:t>
            </a:r>
            <a:r>
              <a:rPr sz="2200" dirty="0"/>
              <a:t> des missions </a:t>
            </a:r>
            <a:r>
              <a:rPr sz="2200" dirty="0" err="1"/>
              <a:t>risquées</a:t>
            </a:r>
            <a:r>
              <a:rPr sz="2200" dirty="0"/>
              <a:t> tant </a:t>
            </a:r>
            <a:r>
              <a:rPr sz="2200" dirty="0" err="1"/>
              <a:t>qu’ils</a:t>
            </a:r>
            <a:r>
              <a:rPr sz="2200" dirty="0"/>
              <a:t> </a:t>
            </a:r>
            <a:r>
              <a:rPr sz="2200" dirty="0" err="1"/>
              <a:t>n’ont</a:t>
            </a:r>
            <a:r>
              <a:rPr sz="2200" dirty="0"/>
              <a:t> pas </a:t>
            </a:r>
            <a:r>
              <a:rPr sz="2200" dirty="0" err="1"/>
              <a:t>reçu</a:t>
            </a:r>
            <a:r>
              <a:rPr sz="2200" dirty="0"/>
              <a:t> les formations, les </a:t>
            </a:r>
            <a:r>
              <a:rPr sz="2200" dirty="0" err="1"/>
              <a:t>outils</a:t>
            </a:r>
            <a:r>
              <a:rPr sz="2200" dirty="0"/>
              <a:t> et les </a:t>
            </a:r>
            <a:r>
              <a:rPr sz="2200" dirty="0" err="1"/>
              <a:t>ressources</a:t>
            </a:r>
            <a:r>
              <a:rPr sz="2200" dirty="0"/>
              <a:t> </a:t>
            </a:r>
            <a:r>
              <a:rPr sz="2200" dirty="0" err="1"/>
              <a:t>nécessaires</a:t>
            </a:r>
            <a:r>
              <a:rPr sz="2200" dirty="0"/>
              <a:t> pour </a:t>
            </a:r>
            <a:r>
              <a:rPr sz="2200" dirty="0" err="1"/>
              <a:t>minimiser</a:t>
            </a:r>
            <a:r>
              <a:rPr sz="2200" dirty="0"/>
              <a:t> les </a:t>
            </a:r>
            <a:r>
              <a:rPr sz="2200" dirty="0" err="1"/>
              <a:t>risques</a:t>
            </a:r>
            <a:r>
              <a:rPr sz="2200" dirty="0"/>
              <a:t> </a:t>
            </a:r>
          </a:p>
          <a:p>
            <a:pPr marL="342900" indent="-342900">
              <a:buFont typeface="Arial"/>
              <a:buChar char="•"/>
              <a:defRPr>
                <a:latin typeface="Source Sans Pro" panose="020B0503030403020204" pitchFamily="34" charset="0"/>
                <a:cs typeface="Arial"/>
              </a:defRPr>
            </a:pPr>
            <a:r>
              <a:rPr sz="2200" b="1" dirty="0" err="1">
                <a:solidFill>
                  <a:schemeClr val="tx1"/>
                </a:solidFill>
              </a:rPr>
              <a:t>Accès</a:t>
            </a:r>
            <a:r>
              <a:rPr sz="2200" b="1" dirty="0">
                <a:solidFill>
                  <a:schemeClr val="tx1"/>
                </a:solidFill>
              </a:rPr>
              <a:t> </a:t>
            </a:r>
            <a:r>
              <a:rPr sz="2200" b="1" dirty="0" err="1">
                <a:solidFill>
                  <a:schemeClr val="tx1"/>
                </a:solidFill>
              </a:rPr>
              <a:t>prioritaire</a:t>
            </a:r>
            <a:r>
              <a:rPr sz="2200" b="1" dirty="0">
                <a:solidFill>
                  <a:schemeClr val="tx1"/>
                </a:solidFill>
              </a:rPr>
              <a:t> aux </a:t>
            </a:r>
            <a:r>
              <a:rPr sz="2200" b="1" dirty="0" err="1">
                <a:solidFill>
                  <a:schemeClr val="tx1"/>
                </a:solidFill>
              </a:rPr>
              <a:t>soins</a:t>
            </a:r>
            <a:r>
              <a:rPr sz="2200" b="1" dirty="0">
                <a:solidFill>
                  <a:schemeClr val="tx1"/>
                </a:solidFill>
              </a:rPr>
              <a:t> de santé :</a:t>
            </a:r>
            <a:r>
              <a:rPr sz="2200" dirty="0">
                <a:solidFill>
                  <a:schemeClr val="tx1"/>
                </a:solidFill>
              </a:rPr>
              <a:t> </a:t>
            </a:r>
            <a:r>
              <a:rPr sz="2200" dirty="0"/>
              <a:t>les </a:t>
            </a:r>
            <a:r>
              <a:rPr sz="2200" dirty="0" err="1"/>
              <a:t>intervenants</a:t>
            </a:r>
            <a:r>
              <a:rPr sz="2200" dirty="0"/>
              <a:t> de première </a:t>
            </a:r>
            <a:r>
              <a:rPr sz="2200" dirty="0" err="1"/>
              <a:t>ligne</a:t>
            </a:r>
            <a:r>
              <a:rPr sz="2200" dirty="0"/>
              <a:t> qui </a:t>
            </a:r>
            <a:r>
              <a:rPr sz="2200" dirty="0" err="1"/>
              <a:t>tombent</a:t>
            </a:r>
            <a:r>
              <a:rPr sz="2200" dirty="0"/>
              <a:t> </a:t>
            </a:r>
            <a:r>
              <a:rPr sz="2200" dirty="0" err="1"/>
              <a:t>malades</a:t>
            </a:r>
            <a:r>
              <a:rPr sz="2200" dirty="0"/>
              <a:t> et les </a:t>
            </a:r>
            <a:r>
              <a:rPr sz="2200" dirty="0" err="1"/>
              <a:t>membres</a:t>
            </a:r>
            <a:r>
              <a:rPr sz="2200" dirty="0"/>
              <a:t> de </a:t>
            </a:r>
            <a:r>
              <a:rPr sz="2200" dirty="0" err="1"/>
              <a:t>leur</a:t>
            </a:r>
            <a:r>
              <a:rPr sz="2200" dirty="0"/>
              <a:t> </a:t>
            </a:r>
            <a:r>
              <a:rPr sz="2200" dirty="0" err="1"/>
              <a:t>famille</a:t>
            </a:r>
            <a:r>
              <a:rPr sz="2200" dirty="0"/>
              <a:t> </a:t>
            </a:r>
            <a:r>
              <a:rPr sz="2200" dirty="0" err="1"/>
              <a:t>proche</a:t>
            </a:r>
            <a:r>
              <a:rPr sz="2200" dirty="0"/>
              <a:t> qui se </a:t>
            </a:r>
            <a:r>
              <a:rPr sz="2200" dirty="0" err="1"/>
              <a:t>retrouvent</a:t>
            </a:r>
            <a:r>
              <a:rPr sz="2200" dirty="0"/>
              <a:t> </a:t>
            </a:r>
            <a:r>
              <a:rPr sz="2200" dirty="0" err="1"/>
              <a:t>contaminés</a:t>
            </a:r>
            <a:r>
              <a:rPr sz="2200" dirty="0"/>
              <a:t> à </a:t>
            </a:r>
            <a:r>
              <a:rPr sz="2200" dirty="0" err="1"/>
              <a:t>leur</a:t>
            </a:r>
            <a:r>
              <a:rPr sz="2200" dirty="0"/>
              <a:t> contact </a:t>
            </a:r>
            <a:r>
              <a:rPr sz="2200" dirty="0" err="1"/>
              <a:t>doivent</a:t>
            </a:r>
            <a:r>
              <a:rPr sz="2200" dirty="0"/>
              <a:t> </a:t>
            </a:r>
            <a:r>
              <a:rPr sz="2200" dirty="0" err="1"/>
              <a:t>avoir</a:t>
            </a:r>
            <a:r>
              <a:rPr sz="2200" dirty="0"/>
              <a:t> </a:t>
            </a:r>
            <a:r>
              <a:rPr sz="2200" dirty="0" err="1"/>
              <a:t>accès</a:t>
            </a:r>
            <a:r>
              <a:rPr sz="2200" dirty="0"/>
              <a:t> aux </a:t>
            </a:r>
            <a:r>
              <a:rPr sz="2200" dirty="0" err="1"/>
              <a:t>meilleurs</a:t>
            </a:r>
            <a:r>
              <a:rPr sz="2200" dirty="0"/>
              <a:t> </a:t>
            </a:r>
            <a:r>
              <a:rPr sz="2200" dirty="0" err="1"/>
              <a:t>soins</a:t>
            </a:r>
            <a:r>
              <a:rPr sz="2200" dirty="0"/>
              <a:t> de santé </a:t>
            </a:r>
            <a:r>
              <a:rPr sz="2200" dirty="0" err="1"/>
              <a:t>qu’il</a:t>
            </a:r>
            <a:r>
              <a:rPr sz="2200" dirty="0"/>
              <a:t> </a:t>
            </a:r>
            <a:r>
              <a:rPr sz="2200" dirty="0" err="1"/>
              <a:t>est</a:t>
            </a:r>
            <a:r>
              <a:rPr sz="2200" dirty="0"/>
              <a:t> </a:t>
            </a:r>
            <a:r>
              <a:rPr sz="2200" dirty="0" err="1"/>
              <a:t>raisonnablement</a:t>
            </a:r>
            <a:r>
              <a:rPr sz="2200" dirty="0"/>
              <a:t> possible de </a:t>
            </a:r>
            <a:r>
              <a:rPr sz="2200" dirty="0" err="1"/>
              <a:t>mettre</a:t>
            </a:r>
            <a:r>
              <a:rPr sz="2200" dirty="0"/>
              <a:t> à </a:t>
            </a:r>
            <a:r>
              <a:rPr sz="2200" dirty="0" err="1"/>
              <a:t>leur</a:t>
            </a:r>
            <a:r>
              <a:rPr sz="2200" dirty="0"/>
              <a:t> disposition </a:t>
            </a:r>
          </a:p>
          <a:p>
            <a:pPr marL="0" indent="0">
              <a:buNone/>
            </a:pPr>
            <a:endParaRPr sz="2200" dirty="0">
              <a:latin typeface="Arial"/>
              <a:cs typeface="Arial"/>
            </a:endParaRPr>
          </a:p>
        </p:txBody>
      </p:sp>
      <p:sp>
        <p:nvSpPr>
          <p:cNvPr id="5" name="Rectangle 4">
            <a:extLst>
              <a:ext uri="{FF2B5EF4-FFF2-40B4-BE49-F238E27FC236}">
                <a16:creationId xmlns:a16="http://schemas.microsoft.com/office/drawing/2014/main" id="{04B5EB8D-6178-963C-AE28-F6FB1B09256F}"/>
              </a:ext>
            </a:extLst>
          </p:cNvPr>
          <p:cNvSpPr/>
          <p:nvPr/>
        </p:nvSpPr>
        <p:spPr>
          <a:xfrm>
            <a:off x="112655" y="21772"/>
            <a:ext cx="8236688" cy="584775"/>
          </a:xfrm>
          <a:prstGeom prst="rect">
            <a:avLst/>
          </a:prstGeom>
        </p:spPr>
        <p:txBody>
          <a:bodyPr wrap="square">
            <a:spAutoFit/>
          </a:bodyPr>
          <a:lstStyle/>
          <a:p>
            <a:pPr>
              <a:defRPr sz="3200" b="1">
                <a:solidFill>
                  <a:schemeClr val="bg1"/>
                </a:solidFill>
                <a:latin typeface="Source Sans Pro Regular"/>
              </a:defRPr>
            </a:pPr>
            <a:r>
              <a:t>7.2 Éthique et code de conduite</a:t>
            </a:r>
            <a:endParaRPr sz="3200">
              <a:latin typeface="Source Sans Pro Regular"/>
            </a:endParaRPr>
          </a:p>
        </p:txBody>
      </p:sp>
      <p:sp>
        <p:nvSpPr>
          <p:cNvPr id="6" name="Slide Number Placeholder 1">
            <a:extLst>
              <a:ext uri="{FF2B5EF4-FFF2-40B4-BE49-F238E27FC236}">
                <a16:creationId xmlns:a16="http://schemas.microsoft.com/office/drawing/2014/main" id="{810F83CB-43FA-470A-9E6B-DC7EB26B1CEA}"/>
              </a:ext>
            </a:extLst>
          </p:cNvPr>
          <p:cNvSpPr txBox="1">
            <a:spLocks/>
          </p:cNvSpPr>
          <p:nvPr/>
        </p:nvSpPr>
        <p:spPr>
          <a:xfrm>
            <a:off x="11829404" y="6523968"/>
            <a:ext cx="375430" cy="320041"/>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9pPr>
          </a:lstStyle>
          <a:p>
            <a:fld id="{86CB4B4D-7CA3-9044-876B-883B54F8677D}" type="slidenum">
              <a:rPr lang="en-US" sz="1000" dirty="0" smtClean="0">
                <a:solidFill>
                  <a:schemeClr val="tx1">
                    <a:lumMod val="65000"/>
                    <a:lumOff val="35000"/>
                  </a:schemeClr>
                </a:solidFill>
              </a:rPr>
              <a:t>29</a:t>
            </a:fld>
            <a:endParaRPr sz="1000">
              <a:solidFill>
                <a:schemeClr val="tx1">
                  <a:lumMod val="65000"/>
                  <a:lumOff val="35000"/>
                </a:schemeClr>
              </a:solidFill>
            </a:endParaRPr>
          </a:p>
        </p:txBody>
      </p:sp>
    </p:spTree>
    <p:extLst>
      <p:ext uri="{BB962C8B-B14F-4D97-AF65-F5344CB8AC3E}">
        <p14:creationId xmlns:p14="http://schemas.microsoft.com/office/powerpoint/2010/main" val="3695732736"/>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1" name="TextBox 2"/>
          <p:cNvSpPr txBox="1"/>
          <p:nvPr/>
        </p:nvSpPr>
        <p:spPr>
          <a:xfrm>
            <a:off x="556201" y="1039697"/>
            <a:ext cx="11590079" cy="2123658"/>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20" rIns="45719" bIns="45720" anchor="t">
            <a:spAutoFit/>
          </a:bodyPr>
          <a:lstStyle>
            <a:lvl1pPr algn="ctr">
              <a:defRPr sz="4400">
                <a:solidFill>
                  <a:srgbClr val="FFFFFF"/>
                </a:solidFill>
                <a:latin typeface="Source Sans Pro Bold"/>
                <a:ea typeface="Source Sans Pro Bold"/>
                <a:cs typeface="Source Sans Pro Bold"/>
                <a:sym typeface="Source Sans Pro Bold"/>
              </a:defRPr>
            </a:lvl1pPr>
          </a:lstStyle>
          <a:p>
            <a:pPr>
              <a:defRPr b="1"/>
            </a:pPr>
            <a:r>
              <a:rPr dirty="0"/>
              <a:t>Module 7 </a:t>
            </a:r>
          </a:p>
          <a:p>
            <a:pPr>
              <a:defRPr b="1"/>
            </a:pPr>
            <a:r>
              <a:rPr dirty="0"/>
              <a:t>Bien-</a:t>
            </a:r>
            <a:r>
              <a:rPr dirty="0" err="1"/>
              <a:t>être</a:t>
            </a:r>
            <a:r>
              <a:rPr dirty="0"/>
              <a:t> et </a:t>
            </a:r>
            <a:r>
              <a:rPr dirty="0" err="1"/>
              <a:t>éthique</a:t>
            </a:r>
            <a:r>
              <a:rPr dirty="0"/>
              <a:t> des </a:t>
            </a:r>
            <a:r>
              <a:rPr dirty="0" err="1"/>
              <a:t>intervenants</a:t>
            </a:r>
            <a:r>
              <a:rPr dirty="0"/>
              <a:t> pendant les phases de </a:t>
            </a:r>
            <a:r>
              <a:rPr dirty="0" err="1"/>
              <a:t>préparation</a:t>
            </a:r>
            <a:r>
              <a:rPr dirty="0"/>
              <a:t> et </a:t>
            </a:r>
            <a:r>
              <a:rPr dirty="0" err="1"/>
              <a:t>dʼ</a:t>
            </a:r>
            <a:r>
              <a:rPr lang="fr-FR" dirty="0"/>
              <a:t>urgence</a:t>
            </a:r>
            <a:endParaRPr b="1" dirty="0">
              <a:solidFill>
                <a:srgbClr val="FF0000"/>
              </a:solidFill>
              <a:highlight>
                <a:srgbClr val="FFFF00"/>
              </a:highlight>
            </a:endParaRPr>
          </a:p>
        </p:txBody>
      </p:sp>
      <p:sp>
        <p:nvSpPr>
          <p:cNvPr id="572" name="Rounded Rectangle 3"/>
          <p:cNvSpPr/>
          <p:nvPr/>
        </p:nvSpPr>
        <p:spPr>
          <a:xfrm flipV="1">
            <a:off x="4838412" y="3254402"/>
            <a:ext cx="2515175" cy="111824"/>
          </a:xfrm>
          <a:prstGeom prst="roundRect">
            <a:avLst>
              <a:gd name="adj" fmla="val 50000"/>
            </a:avLst>
          </a:prstGeom>
          <a:solidFill>
            <a:schemeClr val="accent3"/>
          </a:solidFill>
          <a:ln w="12700">
            <a:miter lim="400000"/>
          </a:ln>
        </p:spPr>
        <p:txBody>
          <a:bodyPr lIns="45719" rIns="45719" anchor="ctr"/>
          <a:lstStyle/>
          <a:p>
            <a:pPr algn="ctr">
              <a:defRPr>
                <a:solidFill>
                  <a:srgbClr val="FFFFFF"/>
                </a:solidFill>
              </a:defRPr>
            </a:pPr>
            <a:endParaRPr/>
          </a:p>
        </p:txBody>
      </p:sp>
      <p:sp>
        <p:nvSpPr>
          <p:cNvPr id="6" name="Slide Number Placeholder 5"/>
          <p:cNvSpPr txBox="1">
            <a:spLocks/>
          </p:cNvSpPr>
          <p:nvPr/>
        </p:nvSpPr>
        <p:spPr>
          <a:xfrm>
            <a:off x="11866179" y="6527531"/>
            <a:ext cx="233849" cy="330469"/>
          </a:xfrm>
          <a:prstGeom prst="rect">
            <a:avLst/>
          </a:prstGeom>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9pPr>
          </a:lstStyle>
          <a:p>
            <a:pPr>
              <a:defRPr sz="1000">
                <a:solidFill>
                  <a:schemeClr val="tx1">
                    <a:lumMod val="50000"/>
                    <a:lumOff val="50000"/>
                  </a:schemeClr>
                </a:solidFill>
              </a:defRPr>
            </a:pPr>
            <a:r>
              <a:t>3</a:t>
            </a:r>
          </a:p>
        </p:txBody>
      </p:sp>
    </p:spTree>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12655" y="811252"/>
            <a:ext cx="10004051" cy="646114"/>
          </a:xfrm>
        </p:spPr>
        <p:txBody>
          <a:bodyPr lIns="45719" tIns="45720" rIns="45719" bIns="45720" anchor="ctr">
            <a:noAutofit/>
          </a:bodyPr>
          <a:lstStyle/>
          <a:p>
            <a:pPr>
              <a:defRPr sz="2800" b="1">
                <a:solidFill>
                  <a:srgbClr val="A1010D"/>
                </a:solidFill>
              </a:defRPr>
            </a:pPr>
            <a:r>
              <a:rPr sz="2400" dirty="0" err="1"/>
              <a:t>Quels</a:t>
            </a:r>
            <a:r>
              <a:rPr sz="2400" dirty="0"/>
              <a:t> </a:t>
            </a:r>
            <a:r>
              <a:rPr sz="2400" dirty="0" err="1"/>
              <a:t>sont</a:t>
            </a:r>
            <a:r>
              <a:rPr sz="2400" dirty="0"/>
              <a:t> les droits des </a:t>
            </a:r>
            <a:r>
              <a:rPr sz="2400" dirty="0" err="1"/>
              <a:t>intervenants</a:t>
            </a:r>
            <a:r>
              <a:rPr sz="2400" dirty="0"/>
              <a:t> de première </a:t>
            </a:r>
            <a:r>
              <a:rPr sz="2400" dirty="0" err="1"/>
              <a:t>ligne</a:t>
            </a:r>
            <a:r>
              <a:rPr sz="2400" dirty="0"/>
              <a:t> ? </a:t>
            </a:r>
            <a:br>
              <a:rPr sz="2400" dirty="0"/>
            </a:br>
            <a:endParaRPr sz="2400" b="1" dirty="0">
              <a:solidFill>
                <a:srgbClr val="A1010D"/>
              </a:solidFill>
            </a:endParaRPr>
          </a:p>
        </p:txBody>
      </p:sp>
      <p:sp>
        <p:nvSpPr>
          <p:cNvPr id="3" name="Espace réservé du contenu 2"/>
          <p:cNvSpPr>
            <a:spLocks noGrp="1"/>
          </p:cNvSpPr>
          <p:nvPr>
            <p:ph type="body" idx="1"/>
          </p:nvPr>
        </p:nvSpPr>
        <p:spPr>
          <a:xfrm>
            <a:off x="510990" y="1392677"/>
            <a:ext cx="9840351" cy="4654071"/>
          </a:xfrm>
        </p:spPr>
        <p:txBody>
          <a:bodyPr vert="horz" wrap="square" lIns="68580" tIns="34290" rIns="68580" bIns="34290" numCol="1" anchor="t" anchorCtr="0" compatLnSpc="1">
            <a:prstTxWarp prst="textNoShape">
              <a:avLst/>
            </a:prstTxWarp>
            <a:noAutofit/>
          </a:bodyPr>
          <a:lstStyle/>
          <a:p>
            <a:pPr marL="342900" indent="-342900">
              <a:buFont typeface="Arial"/>
              <a:buChar char="•"/>
              <a:defRPr>
                <a:cs typeface="Arial"/>
              </a:defRPr>
            </a:pPr>
            <a:r>
              <a:rPr sz="2200" b="1" dirty="0" err="1">
                <a:solidFill>
                  <a:srgbClr val="649E00"/>
                </a:solidFill>
              </a:rPr>
              <a:t>Rémunération</a:t>
            </a:r>
            <a:r>
              <a:rPr sz="2200" b="1" dirty="0">
                <a:solidFill>
                  <a:srgbClr val="649E00"/>
                </a:solidFill>
              </a:rPr>
              <a:t> </a:t>
            </a:r>
            <a:r>
              <a:rPr sz="2200" b="1" dirty="0" err="1">
                <a:solidFill>
                  <a:srgbClr val="649E00"/>
                </a:solidFill>
              </a:rPr>
              <a:t>appropriée</a:t>
            </a:r>
            <a:r>
              <a:rPr sz="2200" b="1" dirty="0">
                <a:solidFill>
                  <a:srgbClr val="649E00"/>
                </a:solidFill>
              </a:rPr>
              <a:t> :</a:t>
            </a:r>
            <a:r>
              <a:rPr sz="2200" dirty="0">
                <a:solidFill>
                  <a:srgbClr val="649E00"/>
                </a:solidFill>
              </a:rPr>
              <a:t> </a:t>
            </a:r>
            <a:r>
              <a:rPr sz="2200" dirty="0"/>
              <a:t>les </a:t>
            </a:r>
            <a:r>
              <a:rPr sz="2200" dirty="0" err="1"/>
              <a:t>intervenants</a:t>
            </a:r>
            <a:r>
              <a:rPr sz="2200" dirty="0"/>
              <a:t> de première </a:t>
            </a:r>
            <a:r>
              <a:rPr sz="2200" dirty="0" err="1"/>
              <a:t>ligne</a:t>
            </a:r>
            <a:r>
              <a:rPr sz="2200" dirty="0"/>
              <a:t> </a:t>
            </a:r>
            <a:r>
              <a:rPr sz="2200" dirty="0" err="1"/>
              <a:t>doivent</a:t>
            </a:r>
            <a:r>
              <a:rPr sz="2200" dirty="0"/>
              <a:t> </a:t>
            </a:r>
            <a:r>
              <a:rPr sz="2200" dirty="0" err="1"/>
              <a:t>recevoir</a:t>
            </a:r>
            <a:r>
              <a:rPr sz="2200" dirty="0"/>
              <a:t> </a:t>
            </a:r>
            <a:r>
              <a:rPr sz="2200" dirty="0" err="1"/>
              <a:t>une</a:t>
            </a:r>
            <a:r>
              <a:rPr sz="2200" dirty="0"/>
              <a:t> </a:t>
            </a:r>
            <a:r>
              <a:rPr sz="2200" dirty="0" err="1"/>
              <a:t>juste</a:t>
            </a:r>
            <a:r>
              <a:rPr sz="2200" dirty="0"/>
              <a:t> </a:t>
            </a:r>
            <a:r>
              <a:rPr sz="2200" dirty="0" err="1"/>
              <a:t>rémunération</a:t>
            </a:r>
            <a:r>
              <a:rPr sz="2200" dirty="0"/>
              <a:t> pour </a:t>
            </a:r>
            <a:r>
              <a:rPr sz="2200" dirty="0" err="1"/>
              <a:t>leur</a:t>
            </a:r>
            <a:r>
              <a:rPr sz="2200" dirty="0"/>
              <a:t> travail </a:t>
            </a:r>
          </a:p>
          <a:p>
            <a:pPr marL="342900" indent="-342900">
              <a:buFont typeface="Arial"/>
              <a:buChar char="•"/>
            </a:pPr>
            <a:endParaRPr sz="2200" dirty="0">
              <a:solidFill>
                <a:srgbClr val="649E00"/>
              </a:solidFill>
              <a:cs typeface="Arial"/>
            </a:endParaRPr>
          </a:p>
          <a:p>
            <a:pPr marL="342900" indent="-342900">
              <a:buFont typeface="Arial"/>
              <a:buChar char="•"/>
              <a:defRPr>
                <a:cs typeface="Arial"/>
              </a:defRPr>
            </a:pPr>
            <a:r>
              <a:rPr sz="2200" b="1" dirty="0">
                <a:solidFill>
                  <a:srgbClr val="649E00"/>
                </a:solidFill>
              </a:rPr>
              <a:t>Aide à la </a:t>
            </a:r>
            <a:r>
              <a:rPr sz="2200" b="1" dirty="0" err="1">
                <a:solidFill>
                  <a:srgbClr val="649E00"/>
                </a:solidFill>
              </a:rPr>
              <a:t>réintégration</a:t>
            </a:r>
            <a:r>
              <a:rPr sz="2200" b="1" dirty="0">
                <a:solidFill>
                  <a:srgbClr val="649E00"/>
                </a:solidFill>
              </a:rPr>
              <a:t> dans la </a:t>
            </a:r>
            <a:r>
              <a:rPr sz="2200" b="1" dirty="0" err="1">
                <a:solidFill>
                  <a:srgbClr val="649E00"/>
                </a:solidFill>
              </a:rPr>
              <a:t>communauté</a:t>
            </a:r>
            <a:r>
              <a:rPr sz="2200" b="1" dirty="0">
                <a:solidFill>
                  <a:srgbClr val="649E00"/>
                </a:solidFill>
              </a:rPr>
              <a:t> :</a:t>
            </a:r>
            <a:r>
              <a:rPr sz="2200" dirty="0"/>
              <a:t> les </a:t>
            </a:r>
            <a:r>
              <a:rPr sz="2200" dirty="0" err="1"/>
              <a:t>intervenants</a:t>
            </a:r>
            <a:r>
              <a:rPr sz="2200" dirty="0"/>
              <a:t> de première </a:t>
            </a:r>
            <a:r>
              <a:rPr sz="2200" dirty="0" err="1"/>
              <a:t>ligne</a:t>
            </a:r>
            <a:r>
              <a:rPr sz="2200" dirty="0"/>
              <a:t> </a:t>
            </a:r>
            <a:r>
              <a:rPr sz="2200" dirty="0" err="1"/>
              <a:t>peuvent</a:t>
            </a:r>
            <a:r>
              <a:rPr sz="2200" dirty="0"/>
              <a:t> </a:t>
            </a:r>
            <a:r>
              <a:rPr sz="2200" dirty="0" err="1"/>
              <a:t>être</a:t>
            </a:r>
            <a:r>
              <a:rPr sz="2200" dirty="0"/>
              <a:t> </a:t>
            </a:r>
            <a:r>
              <a:rPr sz="2200" dirty="0" err="1"/>
              <a:t>victimes</a:t>
            </a:r>
            <a:r>
              <a:rPr sz="2200" dirty="0"/>
              <a:t> de </a:t>
            </a:r>
            <a:r>
              <a:rPr sz="2200" dirty="0" err="1"/>
              <a:t>stigmatisation</a:t>
            </a:r>
            <a:r>
              <a:rPr sz="2200" dirty="0"/>
              <a:t> et de discrimination, </a:t>
            </a:r>
            <a:r>
              <a:rPr sz="2200" dirty="0" err="1"/>
              <a:t>en</a:t>
            </a:r>
            <a:r>
              <a:rPr sz="2200" dirty="0"/>
              <a:t> particulier </a:t>
            </a:r>
            <a:r>
              <a:rPr sz="2200" dirty="0" err="1"/>
              <a:t>lorsqu’ils</a:t>
            </a:r>
            <a:r>
              <a:rPr sz="2200" dirty="0"/>
              <a:t> </a:t>
            </a:r>
            <a:r>
              <a:rPr sz="2200" dirty="0" err="1"/>
              <a:t>ont</a:t>
            </a:r>
            <a:r>
              <a:rPr sz="2200" dirty="0"/>
              <a:t> </a:t>
            </a:r>
            <a:r>
              <a:rPr sz="2200" dirty="0" err="1"/>
              <a:t>participé</a:t>
            </a:r>
            <a:r>
              <a:rPr sz="2200" dirty="0"/>
              <a:t> à des </a:t>
            </a:r>
            <a:r>
              <a:rPr sz="2200" dirty="0" err="1"/>
              <a:t>activités</a:t>
            </a:r>
            <a:r>
              <a:rPr sz="2200" dirty="0"/>
              <a:t> </a:t>
            </a:r>
            <a:r>
              <a:rPr sz="2200" dirty="0" err="1"/>
              <a:t>impopulaires</a:t>
            </a:r>
            <a:r>
              <a:rPr sz="2200" dirty="0"/>
              <a:t> (</a:t>
            </a:r>
            <a:r>
              <a:rPr sz="2200" dirty="0" err="1"/>
              <a:t>telles</a:t>
            </a:r>
            <a:r>
              <a:rPr sz="2200" dirty="0"/>
              <a:t> que des inhumations ne </a:t>
            </a:r>
            <a:r>
              <a:rPr sz="2200" dirty="0" err="1"/>
              <a:t>respectant</a:t>
            </a:r>
            <a:r>
              <a:rPr sz="2200" dirty="0"/>
              <a:t> pas les </a:t>
            </a:r>
            <a:r>
              <a:rPr sz="2200" dirty="0" err="1"/>
              <a:t>coutumes</a:t>
            </a:r>
            <a:r>
              <a:rPr sz="2200" dirty="0"/>
              <a:t> locales)</a:t>
            </a:r>
          </a:p>
          <a:p>
            <a:pPr marL="342900" indent="-342900">
              <a:buFont typeface="Arial"/>
              <a:buChar char="•"/>
            </a:pPr>
            <a:endParaRPr sz="2200" dirty="0">
              <a:cs typeface="Arial"/>
            </a:endParaRPr>
          </a:p>
          <a:p>
            <a:pPr marL="342900" indent="-342900">
              <a:buFont typeface="Arial"/>
              <a:buChar char="•"/>
              <a:defRPr>
                <a:cs typeface="Arial"/>
              </a:defRPr>
            </a:pPr>
            <a:r>
              <a:rPr sz="2200" b="1" dirty="0">
                <a:solidFill>
                  <a:srgbClr val="649E00"/>
                </a:solidFill>
              </a:rPr>
              <a:t>Aide aux </a:t>
            </a:r>
            <a:r>
              <a:rPr sz="2200" b="1" dirty="0" err="1">
                <a:solidFill>
                  <a:srgbClr val="649E00"/>
                </a:solidFill>
              </a:rPr>
              <a:t>membres</a:t>
            </a:r>
            <a:r>
              <a:rPr sz="2200" b="1" dirty="0">
                <a:solidFill>
                  <a:srgbClr val="649E00"/>
                </a:solidFill>
              </a:rPr>
              <a:t> de la </a:t>
            </a:r>
            <a:r>
              <a:rPr sz="2200" b="1" dirty="0" err="1">
                <a:solidFill>
                  <a:srgbClr val="649E00"/>
                </a:solidFill>
              </a:rPr>
              <a:t>famille</a:t>
            </a:r>
            <a:r>
              <a:rPr sz="2200" b="1" dirty="0">
                <a:solidFill>
                  <a:srgbClr val="649E00"/>
                </a:solidFill>
              </a:rPr>
              <a:t> :</a:t>
            </a:r>
            <a:r>
              <a:rPr sz="2200" dirty="0"/>
              <a:t> les </a:t>
            </a:r>
            <a:r>
              <a:rPr sz="2200" dirty="0" err="1"/>
              <a:t>familles</a:t>
            </a:r>
            <a:r>
              <a:rPr sz="2200" dirty="0"/>
              <a:t> des </a:t>
            </a:r>
            <a:r>
              <a:rPr sz="2200" dirty="0" err="1"/>
              <a:t>intervenants</a:t>
            </a:r>
            <a:r>
              <a:rPr sz="2200" dirty="0"/>
              <a:t> de première </a:t>
            </a:r>
            <a:r>
              <a:rPr sz="2200" dirty="0" err="1"/>
              <a:t>ligne</a:t>
            </a:r>
            <a:r>
              <a:rPr sz="2200" dirty="0"/>
              <a:t> </a:t>
            </a:r>
            <a:r>
              <a:rPr sz="2200" dirty="0" err="1"/>
              <a:t>contraints</a:t>
            </a:r>
            <a:r>
              <a:rPr sz="2200" dirty="0"/>
              <a:t> de </a:t>
            </a:r>
            <a:r>
              <a:rPr sz="2200" dirty="0" err="1"/>
              <a:t>s’éloigner</a:t>
            </a:r>
            <a:r>
              <a:rPr sz="2200" dirty="0"/>
              <a:t> de </a:t>
            </a:r>
            <a:r>
              <a:rPr sz="2200" dirty="0" err="1"/>
              <a:t>leur</a:t>
            </a:r>
            <a:r>
              <a:rPr sz="2200" dirty="0"/>
              <a:t> domicile pour </a:t>
            </a:r>
            <a:r>
              <a:rPr sz="2200" dirty="0" err="1"/>
              <a:t>exercer</a:t>
            </a:r>
            <a:r>
              <a:rPr sz="2200" dirty="0"/>
              <a:t> </a:t>
            </a:r>
            <a:r>
              <a:rPr sz="2200" dirty="0" err="1"/>
              <a:t>leurs</a:t>
            </a:r>
            <a:r>
              <a:rPr sz="2200" dirty="0"/>
              <a:t> </a:t>
            </a:r>
            <a:r>
              <a:rPr sz="2200" dirty="0" err="1"/>
              <a:t>responsabilités</a:t>
            </a:r>
            <a:r>
              <a:rPr sz="2200" dirty="0"/>
              <a:t> </a:t>
            </a:r>
            <a:r>
              <a:rPr sz="2200" dirty="0" err="1"/>
              <a:t>ou</a:t>
            </a:r>
            <a:r>
              <a:rPr sz="2200" dirty="0"/>
              <a:t> se </a:t>
            </a:r>
            <a:r>
              <a:rPr sz="2200" dirty="0" err="1"/>
              <a:t>remettre</a:t>
            </a:r>
            <a:r>
              <a:rPr sz="2200" dirty="0"/>
              <a:t> </a:t>
            </a:r>
            <a:r>
              <a:rPr sz="2200" dirty="0" err="1"/>
              <a:t>d’une</a:t>
            </a:r>
            <a:r>
              <a:rPr sz="2200" dirty="0"/>
              <a:t> </a:t>
            </a:r>
            <a:r>
              <a:rPr sz="2200" dirty="0" err="1"/>
              <a:t>maladie</a:t>
            </a:r>
            <a:r>
              <a:rPr sz="2200" dirty="0"/>
              <a:t> </a:t>
            </a:r>
            <a:r>
              <a:rPr sz="2200" dirty="0" err="1"/>
              <a:t>doivent</a:t>
            </a:r>
            <a:r>
              <a:rPr sz="2200" dirty="0"/>
              <a:t> </a:t>
            </a:r>
            <a:r>
              <a:rPr sz="2200" dirty="0" err="1"/>
              <a:t>recevoir</a:t>
            </a:r>
            <a:r>
              <a:rPr sz="2200" dirty="0"/>
              <a:t> </a:t>
            </a:r>
            <a:r>
              <a:rPr sz="2200" dirty="0" err="1"/>
              <a:t>une</a:t>
            </a:r>
            <a:r>
              <a:rPr sz="2200" dirty="0"/>
              <a:t> aide. Une </a:t>
            </a:r>
            <a:r>
              <a:rPr sz="2200" dirty="0" err="1"/>
              <a:t>indemnisation</a:t>
            </a:r>
            <a:r>
              <a:rPr sz="2200" dirty="0"/>
              <a:t> doit </a:t>
            </a:r>
            <a:r>
              <a:rPr sz="2200" dirty="0" err="1"/>
              <a:t>être</a:t>
            </a:r>
            <a:r>
              <a:rPr sz="2200" dirty="0"/>
              <a:t> </a:t>
            </a:r>
            <a:r>
              <a:rPr sz="2200" dirty="0" err="1"/>
              <a:t>accordée</a:t>
            </a:r>
            <a:r>
              <a:rPr sz="2200" dirty="0"/>
              <a:t> à la </a:t>
            </a:r>
            <a:r>
              <a:rPr sz="2200" dirty="0" err="1"/>
              <a:t>famille</a:t>
            </a:r>
            <a:r>
              <a:rPr sz="2200" dirty="0"/>
              <a:t> des </a:t>
            </a:r>
            <a:r>
              <a:rPr sz="2200" dirty="0" err="1"/>
              <a:t>intervenants</a:t>
            </a:r>
            <a:r>
              <a:rPr sz="2200" dirty="0"/>
              <a:t> de première </a:t>
            </a:r>
            <a:r>
              <a:rPr sz="2200" dirty="0" err="1"/>
              <a:t>ligne</a:t>
            </a:r>
            <a:r>
              <a:rPr sz="2200" dirty="0"/>
              <a:t> qui </a:t>
            </a:r>
            <a:r>
              <a:rPr sz="2200" dirty="0" err="1"/>
              <a:t>décèdent</a:t>
            </a:r>
            <a:r>
              <a:rPr sz="2200" dirty="0"/>
              <a:t> dans </a:t>
            </a:r>
            <a:r>
              <a:rPr sz="2200" dirty="0" err="1"/>
              <a:t>l’exercice</a:t>
            </a:r>
            <a:r>
              <a:rPr sz="2200" dirty="0"/>
              <a:t> de </a:t>
            </a:r>
            <a:r>
              <a:rPr sz="2200" dirty="0" err="1"/>
              <a:t>leurs</a:t>
            </a:r>
            <a:r>
              <a:rPr sz="2200" dirty="0"/>
              <a:t> </a:t>
            </a:r>
            <a:r>
              <a:rPr sz="2200" dirty="0" err="1"/>
              <a:t>fonctions</a:t>
            </a:r>
            <a:endParaRPr sz="2200" dirty="0"/>
          </a:p>
          <a:p>
            <a:endParaRPr sz="2200" dirty="0">
              <a:cs typeface="Arial"/>
            </a:endParaRPr>
          </a:p>
        </p:txBody>
      </p:sp>
      <p:sp>
        <p:nvSpPr>
          <p:cNvPr id="5" name="Rectangle 4">
            <a:extLst>
              <a:ext uri="{FF2B5EF4-FFF2-40B4-BE49-F238E27FC236}">
                <a16:creationId xmlns:a16="http://schemas.microsoft.com/office/drawing/2014/main" id="{C644F1F9-88E3-61D3-963B-3B8E5A1FDBDF}"/>
              </a:ext>
            </a:extLst>
          </p:cNvPr>
          <p:cNvSpPr/>
          <p:nvPr/>
        </p:nvSpPr>
        <p:spPr>
          <a:xfrm>
            <a:off x="112655" y="21772"/>
            <a:ext cx="8236688" cy="584775"/>
          </a:xfrm>
          <a:prstGeom prst="rect">
            <a:avLst/>
          </a:prstGeom>
        </p:spPr>
        <p:txBody>
          <a:bodyPr wrap="square">
            <a:spAutoFit/>
          </a:bodyPr>
          <a:lstStyle/>
          <a:p>
            <a:pPr>
              <a:defRPr sz="3200" b="1">
                <a:solidFill>
                  <a:schemeClr val="bg1"/>
                </a:solidFill>
                <a:latin typeface="Source Sans Pro Regular"/>
              </a:defRPr>
            </a:pPr>
            <a:r>
              <a:t>7.2 Éthique et code de conduite</a:t>
            </a:r>
            <a:endParaRPr sz="3200">
              <a:latin typeface="Source Sans Pro Regular"/>
            </a:endParaRPr>
          </a:p>
        </p:txBody>
      </p:sp>
      <p:sp>
        <p:nvSpPr>
          <p:cNvPr id="6" name="Slide Number Placeholder 1">
            <a:extLst>
              <a:ext uri="{FF2B5EF4-FFF2-40B4-BE49-F238E27FC236}">
                <a16:creationId xmlns:a16="http://schemas.microsoft.com/office/drawing/2014/main" id="{4C654260-EE86-44A1-BF35-37440426DEBE}"/>
              </a:ext>
            </a:extLst>
          </p:cNvPr>
          <p:cNvSpPr txBox="1">
            <a:spLocks/>
          </p:cNvSpPr>
          <p:nvPr/>
        </p:nvSpPr>
        <p:spPr>
          <a:xfrm>
            <a:off x="11829404" y="6523968"/>
            <a:ext cx="375430" cy="320041"/>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9pPr>
          </a:lstStyle>
          <a:p>
            <a:fld id="{86CB4B4D-7CA3-9044-876B-883B54F8677D}" type="slidenum">
              <a:rPr lang="en-US" sz="1000" dirty="0" smtClean="0">
                <a:solidFill>
                  <a:schemeClr val="tx1">
                    <a:lumMod val="65000"/>
                    <a:lumOff val="35000"/>
                  </a:schemeClr>
                </a:solidFill>
              </a:rPr>
              <a:t>30</a:t>
            </a:fld>
            <a:endParaRPr sz="1000">
              <a:solidFill>
                <a:schemeClr val="tx1">
                  <a:lumMod val="65000"/>
                  <a:lumOff val="35000"/>
                </a:schemeClr>
              </a:solidFill>
            </a:endParaRPr>
          </a:p>
        </p:txBody>
      </p:sp>
    </p:spTree>
    <p:extLst>
      <p:ext uri="{BB962C8B-B14F-4D97-AF65-F5344CB8AC3E}">
        <p14:creationId xmlns:p14="http://schemas.microsoft.com/office/powerpoint/2010/main" val="2645376067"/>
      </p:ext>
    </p:extLst>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96860" y="731728"/>
            <a:ext cx="9302835" cy="646114"/>
          </a:xfrm>
        </p:spPr>
        <p:txBody>
          <a:bodyPr vert="horz" wrap="square" lIns="68580" tIns="34290" rIns="68580" bIns="34290" numCol="1" anchor="ctr" anchorCtr="0" compatLnSpc="1">
            <a:prstTxWarp prst="textNoShape">
              <a:avLst/>
            </a:prstTxWarp>
            <a:noAutofit/>
          </a:bodyPr>
          <a:lstStyle/>
          <a:p>
            <a:pPr>
              <a:defRPr sz="2800" b="1">
                <a:solidFill>
                  <a:srgbClr val="A1010D"/>
                </a:solidFill>
              </a:defRPr>
            </a:pPr>
            <a:r>
              <a:rPr sz="2400" dirty="0" err="1"/>
              <a:t>Quels</a:t>
            </a:r>
            <a:r>
              <a:rPr sz="2400" dirty="0"/>
              <a:t> </a:t>
            </a:r>
            <a:r>
              <a:rPr sz="2400" dirty="0" err="1"/>
              <a:t>sont</a:t>
            </a:r>
            <a:r>
              <a:rPr sz="2400" dirty="0"/>
              <a:t> les droits des </a:t>
            </a:r>
            <a:r>
              <a:rPr sz="2400" dirty="0" err="1"/>
              <a:t>intervenants</a:t>
            </a:r>
            <a:r>
              <a:rPr sz="2400" dirty="0"/>
              <a:t> de première </a:t>
            </a:r>
            <a:r>
              <a:rPr sz="2400" dirty="0" err="1"/>
              <a:t>ligne</a:t>
            </a:r>
            <a:r>
              <a:rPr sz="2400" dirty="0"/>
              <a:t> ?</a:t>
            </a:r>
          </a:p>
        </p:txBody>
      </p:sp>
      <p:sp>
        <p:nvSpPr>
          <p:cNvPr id="3" name="Espace réservé du contenu 2"/>
          <p:cNvSpPr>
            <a:spLocks noGrp="1"/>
          </p:cNvSpPr>
          <p:nvPr>
            <p:ph type="body" idx="1"/>
          </p:nvPr>
        </p:nvSpPr>
        <p:spPr>
          <a:xfrm>
            <a:off x="488579" y="1538354"/>
            <a:ext cx="9011116" cy="4654071"/>
          </a:xfrm>
        </p:spPr>
        <p:txBody>
          <a:bodyPr vert="horz" wrap="square" lIns="68580" tIns="34290" rIns="68580" bIns="34290" numCol="1" anchor="t" anchorCtr="0" compatLnSpc="1">
            <a:prstTxWarp prst="textNoShape">
              <a:avLst/>
            </a:prstTxWarp>
            <a:noAutofit/>
          </a:bodyPr>
          <a:lstStyle/>
          <a:p>
            <a:pPr marL="342900" indent="-342900">
              <a:buFont typeface="Arial"/>
              <a:buChar char="•"/>
              <a:defRPr>
                <a:cs typeface="Arial"/>
              </a:defRPr>
            </a:pPr>
            <a:r>
              <a:rPr sz="2200" b="1" dirty="0">
                <a:solidFill>
                  <a:srgbClr val="649E00"/>
                </a:solidFill>
              </a:rPr>
              <a:t>Obligations </a:t>
            </a:r>
            <a:r>
              <a:rPr sz="2200" b="1" dirty="0" err="1">
                <a:solidFill>
                  <a:srgbClr val="649E00"/>
                </a:solidFill>
              </a:rPr>
              <a:t>réciproques</a:t>
            </a:r>
            <a:r>
              <a:rPr sz="2200" b="1" dirty="0">
                <a:solidFill>
                  <a:srgbClr val="649E00"/>
                </a:solidFill>
              </a:rPr>
              <a:t> :</a:t>
            </a:r>
            <a:r>
              <a:rPr sz="2200" dirty="0"/>
              <a:t> </a:t>
            </a:r>
            <a:r>
              <a:rPr sz="2200" dirty="0" err="1"/>
              <a:t>toute</a:t>
            </a:r>
            <a:r>
              <a:rPr sz="2200" dirty="0"/>
              <a:t> obligation </a:t>
            </a:r>
            <a:r>
              <a:rPr sz="2200" dirty="0" err="1"/>
              <a:t>professionnelle</a:t>
            </a:r>
            <a:r>
              <a:rPr sz="2200" dirty="0"/>
              <a:t> </a:t>
            </a:r>
            <a:r>
              <a:rPr sz="2200" dirty="0" err="1"/>
              <a:t>impliquant</a:t>
            </a:r>
            <a:r>
              <a:rPr sz="2200" dirty="0"/>
              <a:t> un </a:t>
            </a:r>
            <a:r>
              <a:rPr sz="2200" dirty="0" err="1"/>
              <a:t>risque</a:t>
            </a:r>
            <a:r>
              <a:rPr sz="2200" dirty="0"/>
              <a:t> personnel </a:t>
            </a:r>
            <a:r>
              <a:rPr sz="2200" dirty="0" err="1"/>
              <a:t>est</a:t>
            </a:r>
            <a:r>
              <a:rPr sz="2200" dirty="0"/>
              <a:t> </a:t>
            </a:r>
            <a:r>
              <a:rPr sz="2200" dirty="0" err="1"/>
              <a:t>subordonnée</a:t>
            </a:r>
            <a:r>
              <a:rPr sz="2200" dirty="0"/>
              <a:t> au respect, par la société, </a:t>
            </a:r>
            <a:r>
              <a:rPr sz="2200" dirty="0" err="1"/>
              <a:t>dʼobligations</a:t>
            </a:r>
            <a:r>
              <a:rPr sz="2200" dirty="0"/>
              <a:t> </a:t>
            </a:r>
            <a:r>
              <a:rPr sz="2200" dirty="0" err="1"/>
              <a:t>réciproques</a:t>
            </a:r>
            <a:r>
              <a:rPr sz="2200" dirty="0"/>
              <a:t> vis-à-vis du personnel</a:t>
            </a:r>
          </a:p>
          <a:p>
            <a:pPr marL="342900" indent="-342900">
              <a:buFont typeface="Arial"/>
              <a:buChar char="•"/>
            </a:pPr>
            <a:endParaRPr sz="2200" dirty="0">
              <a:solidFill>
                <a:srgbClr val="649E00"/>
              </a:solidFill>
              <a:cs typeface="Arial"/>
            </a:endParaRPr>
          </a:p>
          <a:p>
            <a:pPr marL="342900" indent="-342900">
              <a:buFont typeface="Arial"/>
              <a:buChar char="•"/>
              <a:defRPr>
                <a:cs typeface="Arial"/>
              </a:defRPr>
            </a:pPr>
            <a:r>
              <a:rPr sz="2200" b="1" dirty="0" err="1">
                <a:solidFill>
                  <a:srgbClr val="649E00"/>
                </a:solidFill>
              </a:rPr>
              <a:t>Risques</a:t>
            </a:r>
            <a:r>
              <a:rPr sz="2200" b="1" dirty="0">
                <a:solidFill>
                  <a:srgbClr val="649E00"/>
                </a:solidFill>
              </a:rPr>
              <a:t> et </a:t>
            </a:r>
            <a:r>
              <a:rPr sz="2200" b="1" dirty="0" err="1">
                <a:solidFill>
                  <a:srgbClr val="649E00"/>
                </a:solidFill>
              </a:rPr>
              <a:t>avantages</a:t>
            </a:r>
            <a:r>
              <a:rPr sz="2200" b="1" dirty="0">
                <a:solidFill>
                  <a:srgbClr val="649E00"/>
                </a:solidFill>
              </a:rPr>
              <a:t> :</a:t>
            </a:r>
            <a:r>
              <a:rPr sz="2200" b="1" dirty="0"/>
              <a:t> </a:t>
            </a:r>
            <a:r>
              <a:rPr sz="2200" dirty="0"/>
              <a:t>il ne doit pas </a:t>
            </a:r>
            <a:r>
              <a:rPr sz="2200" dirty="0" err="1"/>
              <a:t>être</a:t>
            </a:r>
            <a:r>
              <a:rPr sz="2200" dirty="0"/>
              <a:t> </a:t>
            </a:r>
            <a:r>
              <a:rPr sz="2200" dirty="0" err="1"/>
              <a:t>attendu</a:t>
            </a:r>
            <a:r>
              <a:rPr sz="2200" dirty="0"/>
              <a:t> des </a:t>
            </a:r>
            <a:r>
              <a:rPr sz="2200" dirty="0" err="1"/>
              <a:t>intervenants</a:t>
            </a:r>
            <a:r>
              <a:rPr sz="2200" dirty="0"/>
              <a:t> de première </a:t>
            </a:r>
            <a:r>
              <a:rPr sz="2200" dirty="0" err="1"/>
              <a:t>ligne</a:t>
            </a:r>
            <a:r>
              <a:rPr sz="2200" dirty="0"/>
              <a:t> </a:t>
            </a:r>
            <a:r>
              <a:rPr sz="2200" dirty="0" err="1"/>
              <a:t>qu’ils</a:t>
            </a:r>
            <a:r>
              <a:rPr sz="2200" dirty="0"/>
              <a:t> </a:t>
            </a:r>
            <a:r>
              <a:rPr sz="2200" dirty="0" err="1"/>
              <a:t>s’exposent</a:t>
            </a:r>
            <a:r>
              <a:rPr sz="2200" dirty="0"/>
              <a:t> à des </a:t>
            </a:r>
            <a:r>
              <a:rPr sz="2200" dirty="0" err="1"/>
              <a:t>risques</a:t>
            </a:r>
            <a:r>
              <a:rPr sz="2200" dirty="0"/>
              <a:t> </a:t>
            </a:r>
            <a:r>
              <a:rPr sz="2200" dirty="0" err="1"/>
              <a:t>disproportionnés</a:t>
            </a:r>
            <a:r>
              <a:rPr sz="2200" dirty="0"/>
              <a:t> par rapport aux </a:t>
            </a:r>
            <a:r>
              <a:rPr sz="2200" dirty="0" err="1"/>
              <a:t>avantages</a:t>
            </a:r>
            <a:r>
              <a:rPr sz="2200" dirty="0"/>
              <a:t> que </a:t>
            </a:r>
            <a:r>
              <a:rPr sz="2200" dirty="0" err="1"/>
              <a:t>leurs</a:t>
            </a:r>
            <a:r>
              <a:rPr sz="2200" dirty="0"/>
              <a:t> </a:t>
            </a:r>
            <a:r>
              <a:rPr sz="2200" dirty="0" err="1"/>
              <a:t>activités</a:t>
            </a:r>
            <a:r>
              <a:rPr sz="2200" dirty="0"/>
              <a:t> </a:t>
            </a:r>
            <a:r>
              <a:rPr sz="2200" dirty="0" err="1"/>
              <a:t>en</a:t>
            </a:r>
            <a:r>
              <a:rPr sz="2200" dirty="0"/>
              <a:t> </a:t>
            </a:r>
            <a:r>
              <a:rPr sz="2200" dirty="0" err="1"/>
              <a:t>faveur</a:t>
            </a:r>
            <a:r>
              <a:rPr sz="2200" dirty="0"/>
              <a:t> de la santé </a:t>
            </a:r>
            <a:r>
              <a:rPr sz="2200" dirty="0" err="1"/>
              <a:t>publique</a:t>
            </a:r>
            <a:r>
              <a:rPr sz="2200" dirty="0"/>
              <a:t> </a:t>
            </a:r>
            <a:r>
              <a:rPr sz="2200" dirty="0" err="1"/>
              <a:t>sont</a:t>
            </a:r>
            <a:r>
              <a:rPr sz="2200" dirty="0"/>
              <a:t> </a:t>
            </a:r>
            <a:r>
              <a:rPr sz="2200" dirty="0" err="1"/>
              <a:t>susceptibles</a:t>
            </a:r>
            <a:r>
              <a:rPr sz="2200" dirty="0"/>
              <a:t> de </a:t>
            </a:r>
            <a:r>
              <a:rPr sz="2200" dirty="0" err="1"/>
              <a:t>produire</a:t>
            </a:r>
            <a:endParaRPr sz="2200" dirty="0"/>
          </a:p>
          <a:p>
            <a:pPr marL="342900" indent="-342900">
              <a:buFont typeface="Arial"/>
              <a:buChar char="•"/>
            </a:pPr>
            <a:endParaRPr sz="2200" dirty="0">
              <a:cs typeface="Arial"/>
            </a:endParaRPr>
          </a:p>
          <a:p>
            <a:pPr marL="342900" indent="-342900">
              <a:buFont typeface="Arial"/>
              <a:buChar char="•"/>
              <a:defRPr>
                <a:cs typeface="Arial"/>
              </a:defRPr>
            </a:pPr>
            <a:r>
              <a:rPr sz="2200" b="1" dirty="0" err="1">
                <a:solidFill>
                  <a:srgbClr val="649E00"/>
                </a:solidFill>
              </a:rPr>
              <a:t>Équité</a:t>
            </a:r>
            <a:r>
              <a:rPr sz="2200" b="1" dirty="0">
                <a:solidFill>
                  <a:srgbClr val="649E00"/>
                </a:solidFill>
              </a:rPr>
              <a:t> et transparence </a:t>
            </a:r>
            <a:r>
              <a:rPr sz="2200" b="1" dirty="0"/>
              <a:t>:</a:t>
            </a:r>
            <a:r>
              <a:rPr sz="2200" dirty="0"/>
              <a:t> les </a:t>
            </a:r>
            <a:r>
              <a:rPr sz="2200" dirty="0" err="1"/>
              <a:t>entités</a:t>
            </a:r>
            <a:r>
              <a:rPr sz="2200" dirty="0"/>
              <a:t> </a:t>
            </a:r>
            <a:r>
              <a:rPr sz="2200" dirty="0" err="1"/>
              <a:t>chargées</a:t>
            </a:r>
            <a:r>
              <a:rPr sz="2200" dirty="0"/>
              <a:t> </a:t>
            </a:r>
            <a:r>
              <a:rPr sz="2200" dirty="0" err="1"/>
              <a:t>d’affecter</a:t>
            </a:r>
            <a:r>
              <a:rPr sz="2200" dirty="0"/>
              <a:t> les </a:t>
            </a:r>
            <a:r>
              <a:rPr sz="2200" dirty="0" err="1"/>
              <a:t>intervenants</a:t>
            </a:r>
            <a:r>
              <a:rPr sz="2200" dirty="0"/>
              <a:t> de première </a:t>
            </a:r>
            <a:r>
              <a:rPr sz="2200" dirty="0" err="1"/>
              <a:t>ligne</a:t>
            </a:r>
            <a:r>
              <a:rPr sz="2200" dirty="0"/>
              <a:t> à des missions </a:t>
            </a:r>
            <a:r>
              <a:rPr sz="2200" dirty="0" err="1"/>
              <a:t>spécifiques</a:t>
            </a:r>
            <a:r>
              <a:rPr sz="2200" dirty="0"/>
              <a:t> </a:t>
            </a:r>
            <a:r>
              <a:rPr sz="2200" dirty="0" err="1"/>
              <a:t>doivent</a:t>
            </a:r>
            <a:r>
              <a:rPr sz="2200" dirty="0"/>
              <a:t> faire </a:t>
            </a:r>
            <a:r>
              <a:rPr sz="2200" dirty="0" err="1"/>
              <a:t>en</a:t>
            </a:r>
            <a:r>
              <a:rPr sz="2200" dirty="0"/>
              <a:t> </a:t>
            </a:r>
            <a:r>
              <a:rPr sz="2200" dirty="0" err="1"/>
              <a:t>sorte</a:t>
            </a:r>
            <a:r>
              <a:rPr sz="2200" dirty="0"/>
              <a:t> de </a:t>
            </a:r>
            <a:r>
              <a:rPr sz="2200" dirty="0" err="1"/>
              <a:t>répartir</a:t>
            </a:r>
            <a:r>
              <a:rPr sz="2200" dirty="0"/>
              <a:t> </a:t>
            </a:r>
            <a:r>
              <a:rPr sz="2200" dirty="0" err="1"/>
              <a:t>équitablement</a:t>
            </a:r>
            <a:r>
              <a:rPr sz="2200" dirty="0"/>
              <a:t> les </a:t>
            </a:r>
            <a:r>
              <a:rPr sz="2200" dirty="0" err="1"/>
              <a:t>risques</a:t>
            </a:r>
            <a:r>
              <a:rPr sz="2200" dirty="0"/>
              <a:t> </a:t>
            </a:r>
            <a:r>
              <a:rPr sz="2200" dirty="0" err="1"/>
              <a:t>parmi</a:t>
            </a:r>
            <a:r>
              <a:rPr sz="2200" dirty="0"/>
              <a:t> les </a:t>
            </a:r>
            <a:r>
              <a:rPr sz="2200" dirty="0" err="1"/>
              <a:t>personnes</a:t>
            </a:r>
            <a:r>
              <a:rPr sz="2200" dirty="0"/>
              <a:t> et les </a:t>
            </a:r>
            <a:r>
              <a:rPr sz="2200" dirty="0" err="1"/>
              <a:t>catégories</a:t>
            </a:r>
            <a:r>
              <a:rPr sz="2200" dirty="0"/>
              <a:t> </a:t>
            </a:r>
            <a:r>
              <a:rPr sz="2200" dirty="0" err="1"/>
              <a:t>professionnelles</a:t>
            </a:r>
            <a:endParaRPr sz="2200" dirty="0"/>
          </a:p>
        </p:txBody>
      </p:sp>
      <p:pic>
        <p:nvPicPr>
          <p:cNvPr id="5" name="Image 4" descr="Une image contenant personne  Description générée automatiquement">
            <a:extLst>
              <a:ext uri="{FF2B5EF4-FFF2-40B4-BE49-F238E27FC236}">
                <a16:creationId xmlns:a16="http://schemas.microsoft.com/office/drawing/2014/main" id="{F5EB7153-B3D2-4E3F-A4BB-C456CED28CEB}"/>
              </a:ext>
            </a:extLst>
          </p:cNvPr>
          <p:cNvPicPr>
            <a:picLocks noChangeAspect="1"/>
          </p:cNvPicPr>
          <p:nvPr/>
        </p:nvPicPr>
        <p:blipFill>
          <a:blip r:embed="rId3"/>
          <a:stretch>
            <a:fillRect/>
          </a:stretch>
        </p:blipFill>
        <p:spPr>
          <a:xfrm>
            <a:off x="9568077" y="2339318"/>
            <a:ext cx="2446190" cy="1918885"/>
          </a:xfrm>
          <a:prstGeom prst="rect">
            <a:avLst/>
          </a:prstGeom>
        </p:spPr>
      </p:pic>
      <p:sp>
        <p:nvSpPr>
          <p:cNvPr id="7" name="ZoneTexte 6">
            <a:extLst>
              <a:ext uri="{FF2B5EF4-FFF2-40B4-BE49-F238E27FC236}">
                <a16:creationId xmlns:a16="http://schemas.microsoft.com/office/drawing/2014/main" id="{6CBADCBA-D48F-4596-8DC5-57A373A35200}"/>
              </a:ext>
            </a:extLst>
          </p:cNvPr>
          <p:cNvSpPr txBox="1"/>
          <p:nvPr/>
        </p:nvSpPr>
        <p:spPr>
          <a:xfrm>
            <a:off x="9616509" y="4264144"/>
            <a:ext cx="2272836" cy="196208"/>
          </a:xfrm>
          <a:prstGeom prst="rect">
            <a:avLst/>
          </a:prstGeom>
          <a:noFill/>
        </p:spPr>
        <p:txBody>
          <a:bodyPr wrap="square" lIns="68580" tIns="34290" rIns="68580" bIns="34290" anchor="t">
            <a:spAutoFit/>
          </a:bodyPr>
          <a:lstStyle/>
          <a:p>
            <a:pPr algn="r">
              <a:defRPr sz="825"/>
            </a:pPr>
            <a:r>
              <a:t>Source : Service photographique de l’ONU/Sophia Paris</a:t>
            </a:r>
          </a:p>
        </p:txBody>
      </p:sp>
      <p:sp>
        <p:nvSpPr>
          <p:cNvPr id="6" name="Rectangle 5">
            <a:extLst>
              <a:ext uri="{FF2B5EF4-FFF2-40B4-BE49-F238E27FC236}">
                <a16:creationId xmlns:a16="http://schemas.microsoft.com/office/drawing/2014/main" id="{CB990E6F-861F-0DEB-4309-28DFC16AA7F5}"/>
              </a:ext>
            </a:extLst>
          </p:cNvPr>
          <p:cNvSpPr/>
          <p:nvPr/>
        </p:nvSpPr>
        <p:spPr>
          <a:xfrm>
            <a:off x="112655" y="21772"/>
            <a:ext cx="8236688" cy="584775"/>
          </a:xfrm>
          <a:prstGeom prst="rect">
            <a:avLst/>
          </a:prstGeom>
        </p:spPr>
        <p:txBody>
          <a:bodyPr wrap="square">
            <a:spAutoFit/>
          </a:bodyPr>
          <a:lstStyle/>
          <a:p>
            <a:pPr>
              <a:defRPr sz="3200" b="1">
                <a:solidFill>
                  <a:schemeClr val="bg1"/>
                </a:solidFill>
                <a:latin typeface="Source Sans Pro Regular"/>
              </a:defRPr>
            </a:pPr>
            <a:r>
              <a:t>7.2 Éthique et code de conduite</a:t>
            </a:r>
            <a:endParaRPr sz="3200">
              <a:latin typeface="Source Sans Pro Regular"/>
            </a:endParaRPr>
          </a:p>
        </p:txBody>
      </p:sp>
      <p:sp>
        <p:nvSpPr>
          <p:cNvPr id="4" name="TextBox 3">
            <a:extLst>
              <a:ext uri="{FF2B5EF4-FFF2-40B4-BE49-F238E27FC236}">
                <a16:creationId xmlns:a16="http://schemas.microsoft.com/office/drawing/2014/main" id="{9C43A047-E6BE-A8B4-063C-53DA5185D2E6}"/>
              </a:ext>
            </a:extLst>
          </p:cNvPr>
          <p:cNvSpPr txBox="1"/>
          <p:nvPr/>
        </p:nvSpPr>
        <p:spPr>
          <a:xfrm>
            <a:off x="0" y="6265016"/>
            <a:ext cx="12192000" cy="584773"/>
          </a:xfrm>
          <a:prstGeom prst="rect">
            <a:avLst/>
          </a:prstGeom>
          <a:solidFill>
            <a:srgbClr val="9B1E1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fromWordArt="0" anchor="t" anchorCtr="0" forceAA="0" compatLnSpc="1">
            <a:prstTxWarp prst="textNoShape">
              <a:avLst/>
            </a:prstTxWarp>
            <a:spAutoFit/>
          </a:bodyPr>
          <a:lstStyle/>
          <a:p>
            <a:pPr algn="ctr">
              <a:defRPr sz="1600" b="1">
                <a:solidFill>
                  <a:srgbClr val="FFFFFF"/>
                </a:solidFill>
                <a:latin typeface="Source Sans Pro Regular"/>
              </a:defRPr>
            </a:pPr>
            <a:r>
              <a:rPr dirty="0"/>
              <a:t>Remarque : la protection des </a:t>
            </a:r>
            <a:r>
              <a:rPr dirty="0" err="1"/>
              <a:t>intervenants</a:t>
            </a:r>
            <a:r>
              <a:rPr dirty="0"/>
              <a:t> de première </a:t>
            </a:r>
            <a:r>
              <a:rPr dirty="0" err="1"/>
              <a:t>ligne</a:t>
            </a:r>
            <a:r>
              <a:rPr dirty="0"/>
              <a:t> </a:t>
            </a:r>
            <a:r>
              <a:rPr dirty="0" err="1"/>
              <a:t>présents</a:t>
            </a:r>
            <a:r>
              <a:rPr dirty="0"/>
              <a:t> dans les zones </a:t>
            </a:r>
            <a:r>
              <a:rPr dirty="0" err="1"/>
              <a:t>touchées</a:t>
            </a:r>
            <a:r>
              <a:rPr dirty="0"/>
              <a:t> par un </a:t>
            </a:r>
            <a:r>
              <a:rPr dirty="0" err="1"/>
              <a:t>conflit</a:t>
            </a:r>
            <a:r>
              <a:rPr dirty="0"/>
              <a:t> </a:t>
            </a:r>
            <a:r>
              <a:rPr dirty="0" err="1"/>
              <a:t>ou</a:t>
            </a:r>
            <a:r>
              <a:rPr dirty="0"/>
              <a:t> </a:t>
            </a:r>
            <a:r>
              <a:rPr dirty="0" err="1"/>
              <a:t>une</a:t>
            </a:r>
            <a:r>
              <a:rPr dirty="0"/>
              <a:t> guerre doit </a:t>
            </a:r>
            <a:r>
              <a:rPr dirty="0" err="1"/>
              <a:t>être</a:t>
            </a:r>
            <a:r>
              <a:rPr dirty="0"/>
              <a:t> </a:t>
            </a:r>
            <a:r>
              <a:rPr dirty="0" err="1"/>
              <a:t>assurée</a:t>
            </a:r>
            <a:r>
              <a:rPr dirty="0"/>
              <a:t>, </a:t>
            </a:r>
            <a:r>
              <a:rPr dirty="0" err="1"/>
              <a:t>conformément</a:t>
            </a:r>
            <a:r>
              <a:rPr dirty="0"/>
              <a:t> aux articles 24, 25 et 26 de la première Convention de Genève</a:t>
            </a:r>
          </a:p>
        </p:txBody>
      </p:sp>
      <p:sp>
        <p:nvSpPr>
          <p:cNvPr id="8" name="Slide Number Placeholder 1">
            <a:extLst>
              <a:ext uri="{FF2B5EF4-FFF2-40B4-BE49-F238E27FC236}">
                <a16:creationId xmlns:a16="http://schemas.microsoft.com/office/drawing/2014/main" id="{128A214D-928B-4EC0-AFE7-928848F162AA}"/>
              </a:ext>
            </a:extLst>
          </p:cNvPr>
          <p:cNvSpPr txBox="1">
            <a:spLocks/>
          </p:cNvSpPr>
          <p:nvPr/>
        </p:nvSpPr>
        <p:spPr>
          <a:xfrm>
            <a:off x="11829404" y="6523968"/>
            <a:ext cx="375430" cy="320041"/>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9pPr>
          </a:lstStyle>
          <a:p>
            <a:fld id="{86CB4B4D-7CA3-9044-876B-883B54F8677D}" type="slidenum">
              <a:rPr lang="en-US" sz="1000" dirty="0" smtClean="0">
                <a:solidFill>
                  <a:schemeClr val="tx1">
                    <a:lumMod val="65000"/>
                    <a:lumOff val="35000"/>
                  </a:schemeClr>
                </a:solidFill>
              </a:rPr>
              <a:t>31</a:t>
            </a:fld>
            <a:endParaRPr sz="1000">
              <a:solidFill>
                <a:schemeClr val="tx1">
                  <a:lumMod val="65000"/>
                  <a:lumOff val="35000"/>
                </a:schemeClr>
              </a:solidFill>
            </a:endParaRPr>
          </a:p>
        </p:txBody>
      </p:sp>
    </p:spTree>
    <p:extLst>
      <p:ext uri="{BB962C8B-B14F-4D97-AF65-F5344CB8AC3E}">
        <p14:creationId xmlns:p14="http://schemas.microsoft.com/office/powerpoint/2010/main" val="311074723"/>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07213" y="686905"/>
            <a:ext cx="10676744" cy="646114"/>
          </a:xfrm>
        </p:spPr>
        <p:txBody>
          <a:bodyPr vert="horz" wrap="square" lIns="68580" tIns="34290" rIns="68580" bIns="34290" numCol="1" anchor="ctr" anchorCtr="0" compatLnSpc="1">
            <a:prstTxWarp prst="textNoShape">
              <a:avLst/>
            </a:prstTxWarp>
            <a:noAutofit/>
          </a:bodyPr>
          <a:lstStyle/>
          <a:p>
            <a:pPr>
              <a:defRPr sz="2800" b="1">
                <a:solidFill>
                  <a:srgbClr val="A1010D"/>
                </a:solidFill>
              </a:defRPr>
            </a:pPr>
            <a:r>
              <a:rPr sz="2400" dirty="0" err="1"/>
              <a:t>Quelles</a:t>
            </a:r>
            <a:r>
              <a:rPr sz="2400" dirty="0"/>
              <a:t> </a:t>
            </a:r>
            <a:r>
              <a:rPr sz="2400" dirty="0" err="1"/>
              <a:t>sont</a:t>
            </a:r>
            <a:r>
              <a:rPr sz="2400" dirty="0"/>
              <a:t> les obligations des </a:t>
            </a:r>
            <a:r>
              <a:rPr sz="2400" dirty="0" err="1"/>
              <a:t>intervenants</a:t>
            </a:r>
            <a:r>
              <a:rPr sz="2400" dirty="0"/>
              <a:t> de première </a:t>
            </a:r>
            <a:r>
              <a:rPr sz="2400" dirty="0" err="1"/>
              <a:t>ligne</a:t>
            </a:r>
            <a:r>
              <a:rPr sz="2400" dirty="0"/>
              <a:t> ?</a:t>
            </a:r>
          </a:p>
        </p:txBody>
      </p:sp>
      <p:sp>
        <p:nvSpPr>
          <p:cNvPr id="3" name="Espace réservé du contenu 2"/>
          <p:cNvSpPr>
            <a:spLocks noGrp="1"/>
          </p:cNvSpPr>
          <p:nvPr>
            <p:ph type="body" idx="1"/>
          </p:nvPr>
        </p:nvSpPr>
        <p:spPr>
          <a:xfrm>
            <a:off x="600638" y="1224589"/>
            <a:ext cx="11050586" cy="4654071"/>
          </a:xfrm>
        </p:spPr>
        <p:txBody>
          <a:bodyPr vert="horz" wrap="square" lIns="68580" tIns="34290" rIns="68580" bIns="34290" numCol="1" anchor="t" anchorCtr="0" compatLnSpc="1">
            <a:prstTxWarp prst="textNoShape">
              <a:avLst/>
            </a:prstTxWarp>
            <a:noAutofit/>
          </a:bodyPr>
          <a:lstStyle/>
          <a:p>
            <a:pPr marL="0" indent="0">
              <a:buNone/>
              <a:defRPr>
                <a:solidFill>
                  <a:schemeClr val="tx1"/>
                </a:solidFill>
                <a:latin typeface="Source Sans Pro" panose="020B0503030403020204" pitchFamily="34" charset="0"/>
                <a:cs typeface="Arial"/>
              </a:defRPr>
            </a:pPr>
            <a:r>
              <a:rPr sz="1800" dirty="0"/>
              <a:t>Les obligations des </a:t>
            </a:r>
            <a:r>
              <a:rPr sz="1800" dirty="0" err="1"/>
              <a:t>intervenants</a:t>
            </a:r>
            <a:r>
              <a:rPr sz="1800" dirty="0"/>
              <a:t> de première </a:t>
            </a:r>
            <a:r>
              <a:rPr sz="1800" dirty="0" err="1"/>
              <a:t>ligne</a:t>
            </a:r>
            <a:r>
              <a:rPr sz="1800" dirty="0"/>
              <a:t> </a:t>
            </a:r>
            <a:r>
              <a:rPr sz="1800" dirty="0" err="1"/>
              <a:t>sont</a:t>
            </a:r>
            <a:r>
              <a:rPr sz="1800" dirty="0"/>
              <a:t> </a:t>
            </a:r>
            <a:r>
              <a:rPr sz="1800" dirty="0" err="1"/>
              <a:t>notamment</a:t>
            </a:r>
            <a:r>
              <a:rPr sz="1800" dirty="0"/>
              <a:t> les </a:t>
            </a:r>
            <a:r>
              <a:rPr sz="1800" dirty="0" err="1"/>
              <a:t>suivantes</a:t>
            </a:r>
            <a:r>
              <a:rPr sz="1800" dirty="0"/>
              <a:t> :</a:t>
            </a:r>
            <a:endParaRPr sz="1800" dirty="0">
              <a:solidFill>
                <a:schemeClr val="tx1"/>
              </a:solidFill>
              <a:latin typeface="Source Sans Pro" panose="020B0503030403020204" pitchFamily="34" charset="0"/>
            </a:endParaRPr>
          </a:p>
          <a:p>
            <a:pPr marL="342900" indent="-342900">
              <a:buFont typeface="Arial"/>
              <a:buChar char="•"/>
              <a:defRPr sz="2200">
                <a:latin typeface="Source Sans Pro" panose="020B0503030403020204" pitchFamily="34" charset="0"/>
                <a:cs typeface="Arial"/>
              </a:defRPr>
            </a:pPr>
            <a:r>
              <a:rPr sz="1800" b="1" dirty="0">
                <a:solidFill>
                  <a:srgbClr val="649E00"/>
                </a:solidFill>
              </a:rPr>
              <a:t>Acceptation d’un certain </a:t>
            </a:r>
            <a:r>
              <a:rPr sz="1800" b="1" dirty="0" err="1">
                <a:solidFill>
                  <a:srgbClr val="649E00"/>
                </a:solidFill>
              </a:rPr>
              <a:t>niveau</a:t>
            </a:r>
            <a:r>
              <a:rPr sz="1800" b="1" dirty="0">
                <a:solidFill>
                  <a:srgbClr val="649E00"/>
                </a:solidFill>
              </a:rPr>
              <a:t> de </a:t>
            </a:r>
            <a:r>
              <a:rPr sz="1800" b="1" dirty="0" err="1">
                <a:solidFill>
                  <a:srgbClr val="649E00"/>
                </a:solidFill>
              </a:rPr>
              <a:t>risque</a:t>
            </a:r>
            <a:r>
              <a:rPr sz="1800" b="1" dirty="0">
                <a:solidFill>
                  <a:srgbClr val="649E00"/>
                </a:solidFill>
              </a:rPr>
              <a:t> personnel</a:t>
            </a:r>
            <a:r>
              <a:rPr sz="1800" dirty="0">
                <a:solidFill>
                  <a:srgbClr val="649E00"/>
                </a:solidFill>
              </a:rPr>
              <a:t> :</a:t>
            </a:r>
            <a:r>
              <a:rPr sz="1800" dirty="0"/>
              <a:t> les </a:t>
            </a:r>
            <a:r>
              <a:rPr sz="1800" dirty="0" err="1"/>
              <a:t>intervenants</a:t>
            </a:r>
            <a:r>
              <a:rPr sz="1800" dirty="0"/>
              <a:t> de première </a:t>
            </a:r>
            <a:r>
              <a:rPr sz="1800" dirty="0" err="1"/>
              <a:t>ligne</a:t>
            </a:r>
            <a:r>
              <a:rPr sz="1800" dirty="0"/>
              <a:t> qui </a:t>
            </a:r>
            <a:r>
              <a:rPr sz="1800" dirty="0" err="1"/>
              <a:t>possèdent</a:t>
            </a:r>
            <a:r>
              <a:rPr sz="1800" dirty="0"/>
              <a:t> des qualifications </a:t>
            </a:r>
            <a:r>
              <a:rPr sz="1800" dirty="0" err="1"/>
              <a:t>particulières</a:t>
            </a:r>
            <a:r>
              <a:rPr sz="1800" dirty="0"/>
              <a:t>, </a:t>
            </a:r>
            <a:r>
              <a:rPr sz="1800" dirty="0" err="1"/>
              <a:t>tels</a:t>
            </a:r>
            <a:r>
              <a:rPr sz="1800" dirty="0"/>
              <a:t> que les </a:t>
            </a:r>
            <a:r>
              <a:rPr sz="1800" dirty="0" err="1"/>
              <a:t>médecins</a:t>
            </a:r>
            <a:r>
              <a:rPr sz="1800" dirty="0"/>
              <a:t>, </a:t>
            </a:r>
            <a:r>
              <a:rPr sz="1800" dirty="0" err="1"/>
              <a:t>sont</a:t>
            </a:r>
            <a:r>
              <a:rPr sz="1800" dirty="0"/>
              <a:t> </a:t>
            </a:r>
            <a:r>
              <a:rPr sz="1800" dirty="0" err="1"/>
              <a:t>tenus</a:t>
            </a:r>
            <a:r>
              <a:rPr sz="1800" dirty="0"/>
              <a:t> </a:t>
            </a:r>
            <a:r>
              <a:rPr sz="1800" dirty="0" err="1"/>
              <a:t>d’assumer</a:t>
            </a:r>
            <a:r>
              <a:rPr sz="1800" dirty="0"/>
              <a:t> un certain </a:t>
            </a:r>
            <a:r>
              <a:rPr sz="1800" dirty="0" err="1"/>
              <a:t>niveau</a:t>
            </a:r>
            <a:r>
              <a:rPr sz="1800" dirty="0"/>
              <a:t> de </a:t>
            </a:r>
            <a:r>
              <a:rPr sz="1800" dirty="0" err="1"/>
              <a:t>risque</a:t>
            </a:r>
            <a:r>
              <a:rPr sz="1800" dirty="0"/>
              <a:t> personnel dans le cadre de </a:t>
            </a:r>
            <a:r>
              <a:rPr sz="1800" dirty="0" err="1"/>
              <a:t>leurs</a:t>
            </a:r>
            <a:r>
              <a:rPr sz="1800" dirty="0"/>
              <a:t> engagements </a:t>
            </a:r>
            <a:r>
              <a:rPr sz="1800" dirty="0" err="1"/>
              <a:t>professionnels</a:t>
            </a:r>
            <a:endParaRPr sz="1800" dirty="0">
              <a:latin typeface="Source Sans Pro" panose="020B0503030403020204" pitchFamily="34" charset="0"/>
            </a:endParaRPr>
          </a:p>
          <a:p>
            <a:pPr marL="342900" indent="-342900">
              <a:buFont typeface="Arial"/>
              <a:buChar char="•"/>
            </a:pPr>
            <a:endParaRPr sz="1800" dirty="0">
              <a:latin typeface="Source Sans Pro" panose="020B0503030403020204" pitchFamily="34" charset="0"/>
              <a:cs typeface="Arial"/>
            </a:endParaRPr>
          </a:p>
          <a:p>
            <a:pPr marL="342900" indent="-342900">
              <a:buFont typeface="Arial"/>
              <a:buChar char="•"/>
              <a:defRPr sz="2200">
                <a:latin typeface="Source Sans Pro" panose="020B0503030403020204" pitchFamily="34" charset="0"/>
                <a:cs typeface="Arial"/>
              </a:defRPr>
            </a:pPr>
            <a:r>
              <a:rPr sz="1800" b="1" dirty="0" err="1">
                <a:solidFill>
                  <a:srgbClr val="649E00"/>
                </a:solidFill>
              </a:rPr>
              <a:t>Conséquences</a:t>
            </a:r>
            <a:r>
              <a:rPr sz="1800" b="1" dirty="0">
                <a:solidFill>
                  <a:srgbClr val="649E00"/>
                </a:solidFill>
              </a:rPr>
              <a:t> </a:t>
            </a:r>
            <a:r>
              <a:rPr sz="1800" b="1" dirty="0" err="1">
                <a:solidFill>
                  <a:srgbClr val="649E00"/>
                </a:solidFill>
              </a:rPr>
              <a:t>en</a:t>
            </a:r>
            <a:r>
              <a:rPr sz="1800" b="1" dirty="0">
                <a:solidFill>
                  <a:srgbClr val="649E00"/>
                </a:solidFill>
              </a:rPr>
              <a:t> </a:t>
            </a:r>
            <a:r>
              <a:rPr sz="1800" b="1" dirty="0" err="1">
                <a:solidFill>
                  <a:srgbClr val="649E00"/>
                </a:solidFill>
              </a:rPr>
              <a:t>cas</a:t>
            </a:r>
            <a:r>
              <a:rPr sz="1800" b="1" dirty="0">
                <a:solidFill>
                  <a:srgbClr val="649E00"/>
                </a:solidFill>
              </a:rPr>
              <a:t> de non-participation :</a:t>
            </a:r>
            <a:r>
              <a:rPr sz="1800" dirty="0"/>
              <a:t> les </a:t>
            </a:r>
            <a:r>
              <a:rPr sz="1800" dirty="0" err="1"/>
              <a:t>intervenants</a:t>
            </a:r>
            <a:r>
              <a:rPr sz="1800" dirty="0"/>
              <a:t> de première </a:t>
            </a:r>
            <a:r>
              <a:rPr sz="1800" dirty="0" err="1"/>
              <a:t>ligne</a:t>
            </a:r>
            <a:r>
              <a:rPr sz="1800" dirty="0"/>
              <a:t> qui ne </a:t>
            </a:r>
            <a:r>
              <a:rPr sz="1800" dirty="0" err="1"/>
              <a:t>sont</a:t>
            </a:r>
            <a:r>
              <a:rPr sz="1800" dirty="0"/>
              <a:t> pas </a:t>
            </a:r>
            <a:r>
              <a:rPr sz="1800" dirty="0" err="1"/>
              <a:t>disposés</a:t>
            </a:r>
            <a:r>
              <a:rPr sz="1800" dirty="0"/>
              <a:t> à accepter des </a:t>
            </a:r>
            <a:r>
              <a:rPr sz="1800" dirty="0" err="1"/>
              <a:t>risques</a:t>
            </a:r>
            <a:r>
              <a:rPr sz="1800" dirty="0"/>
              <a:t> et des missions </a:t>
            </a:r>
            <a:r>
              <a:rPr sz="1800" dirty="0" err="1"/>
              <a:t>raisonnables</a:t>
            </a:r>
            <a:r>
              <a:rPr sz="1800" dirty="0"/>
              <a:t> </a:t>
            </a:r>
            <a:r>
              <a:rPr sz="1800" dirty="0" err="1"/>
              <a:t>s’exposent</a:t>
            </a:r>
            <a:r>
              <a:rPr sz="1800" dirty="0"/>
              <a:t> à des </a:t>
            </a:r>
            <a:r>
              <a:rPr sz="1800" dirty="0" err="1"/>
              <a:t>conséquences</a:t>
            </a:r>
            <a:r>
              <a:rPr sz="1800" dirty="0"/>
              <a:t> </a:t>
            </a:r>
            <a:r>
              <a:rPr sz="1800" dirty="0" err="1"/>
              <a:t>professionnelles</a:t>
            </a:r>
            <a:endParaRPr sz="1800" dirty="0">
              <a:latin typeface="Source Sans Pro" panose="020B0503030403020204" pitchFamily="34" charset="0"/>
            </a:endParaRPr>
          </a:p>
          <a:p>
            <a:pPr marL="342900" indent="-342900">
              <a:buFont typeface="Arial"/>
              <a:buChar char="•"/>
            </a:pPr>
            <a:endParaRPr sz="1800" dirty="0">
              <a:latin typeface="Source Sans Pro" panose="020B0503030403020204" pitchFamily="34" charset="0"/>
              <a:cs typeface="Arial"/>
            </a:endParaRPr>
          </a:p>
          <a:p>
            <a:pPr marL="342900" indent="-342900">
              <a:buFont typeface="Arial"/>
              <a:buChar char="•"/>
              <a:defRPr sz="2200">
                <a:latin typeface="Source Sans Pro" panose="020B0503030403020204" pitchFamily="34" charset="0"/>
                <a:cs typeface="Arial"/>
              </a:defRPr>
            </a:pPr>
            <a:r>
              <a:rPr sz="1800" b="1" dirty="0">
                <a:solidFill>
                  <a:srgbClr val="649E00"/>
                </a:solidFill>
              </a:rPr>
              <a:t>Participation aux </a:t>
            </a:r>
            <a:r>
              <a:rPr sz="1800" b="1" dirty="0" err="1">
                <a:solidFill>
                  <a:srgbClr val="649E00"/>
                </a:solidFill>
              </a:rPr>
              <a:t>activités</a:t>
            </a:r>
            <a:r>
              <a:rPr sz="1800" b="1" dirty="0">
                <a:solidFill>
                  <a:srgbClr val="649E00"/>
                </a:solidFill>
              </a:rPr>
              <a:t> de surveillance de la santé </a:t>
            </a:r>
            <a:r>
              <a:rPr sz="1800" b="1" dirty="0" err="1">
                <a:solidFill>
                  <a:srgbClr val="649E00"/>
                </a:solidFill>
              </a:rPr>
              <a:t>publique</a:t>
            </a:r>
            <a:r>
              <a:rPr sz="1800" b="1" dirty="0">
                <a:solidFill>
                  <a:srgbClr val="649E00"/>
                </a:solidFill>
              </a:rPr>
              <a:t> et </a:t>
            </a:r>
            <a:r>
              <a:rPr sz="1800" b="1" dirty="0" err="1">
                <a:solidFill>
                  <a:srgbClr val="649E00"/>
                </a:solidFill>
              </a:rPr>
              <a:t>d’information</a:t>
            </a:r>
            <a:r>
              <a:rPr sz="1800" b="1" dirty="0">
                <a:solidFill>
                  <a:srgbClr val="649E00"/>
                </a:solidFill>
              </a:rPr>
              <a:t> sanitaire :</a:t>
            </a:r>
            <a:r>
              <a:rPr sz="1800" b="1" dirty="0"/>
              <a:t> </a:t>
            </a:r>
            <a:r>
              <a:rPr sz="1800" dirty="0"/>
              <a:t>les </a:t>
            </a:r>
            <a:r>
              <a:rPr sz="1800" dirty="0" err="1"/>
              <a:t>intervenants</a:t>
            </a:r>
            <a:r>
              <a:rPr sz="1800" dirty="0"/>
              <a:t> de première </a:t>
            </a:r>
            <a:r>
              <a:rPr sz="1800" dirty="0" err="1"/>
              <a:t>ligne</a:t>
            </a:r>
            <a:r>
              <a:rPr sz="1800" dirty="0"/>
              <a:t> </a:t>
            </a:r>
            <a:r>
              <a:rPr sz="1800" dirty="0" err="1"/>
              <a:t>ont</a:t>
            </a:r>
            <a:r>
              <a:rPr sz="1800" dirty="0"/>
              <a:t> </a:t>
            </a:r>
            <a:r>
              <a:rPr sz="1800" dirty="0" err="1"/>
              <a:t>l’obligation</a:t>
            </a:r>
            <a:r>
              <a:rPr sz="1800" dirty="0"/>
              <a:t> de </a:t>
            </a:r>
            <a:r>
              <a:rPr sz="1800" dirty="0" err="1"/>
              <a:t>participer</a:t>
            </a:r>
            <a:r>
              <a:rPr sz="1800" dirty="0"/>
              <a:t> aux </a:t>
            </a:r>
            <a:r>
              <a:rPr sz="1800" dirty="0" err="1"/>
              <a:t>activités</a:t>
            </a:r>
            <a:r>
              <a:rPr sz="1800" dirty="0"/>
              <a:t> </a:t>
            </a:r>
            <a:r>
              <a:rPr sz="1800" dirty="0" err="1"/>
              <a:t>organisées</a:t>
            </a:r>
            <a:r>
              <a:rPr sz="1800" dirty="0"/>
              <a:t> pour </a:t>
            </a:r>
            <a:r>
              <a:rPr sz="1800" dirty="0" err="1"/>
              <a:t>lutter</a:t>
            </a:r>
            <a:r>
              <a:rPr sz="1800" dirty="0"/>
              <a:t> </a:t>
            </a:r>
            <a:r>
              <a:rPr sz="1800" dirty="0" err="1"/>
              <a:t>contre</a:t>
            </a:r>
            <a:r>
              <a:rPr sz="1800" dirty="0"/>
              <a:t> </a:t>
            </a:r>
            <a:r>
              <a:rPr sz="1800" dirty="0" err="1"/>
              <a:t>une</a:t>
            </a:r>
            <a:r>
              <a:rPr sz="1800" dirty="0"/>
              <a:t> crise, y </a:t>
            </a:r>
            <a:r>
              <a:rPr sz="1800" dirty="0" err="1"/>
              <a:t>compris</a:t>
            </a:r>
            <a:r>
              <a:rPr sz="1800" dirty="0"/>
              <a:t> aux efforts de surveillance de la santé </a:t>
            </a:r>
            <a:r>
              <a:rPr sz="1800" dirty="0" err="1"/>
              <a:t>publique</a:t>
            </a:r>
            <a:r>
              <a:rPr sz="1800" dirty="0"/>
              <a:t> et de transmission des </a:t>
            </a:r>
            <a:r>
              <a:rPr sz="1800" dirty="0" err="1"/>
              <a:t>informations</a:t>
            </a:r>
            <a:r>
              <a:rPr sz="1800" dirty="0"/>
              <a:t> </a:t>
            </a:r>
            <a:r>
              <a:rPr sz="1800" dirty="0" err="1"/>
              <a:t>tirées</a:t>
            </a:r>
            <a:r>
              <a:rPr sz="1800" dirty="0"/>
              <a:t> de </a:t>
            </a:r>
            <a:r>
              <a:rPr sz="1800" dirty="0" err="1"/>
              <a:t>cette</a:t>
            </a:r>
            <a:r>
              <a:rPr sz="1800" dirty="0"/>
              <a:t> surveillance, tout </a:t>
            </a:r>
            <a:r>
              <a:rPr sz="1800" dirty="0" err="1"/>
              <a:t>en</a:t>
            </a:r>
            <a:r>
              <a:rPr sz="1800" dirty="0"/>
              <a:t> </a:t>
            </a:r>
            <a:r>
              <a:rPr sz="1800" dirty="0" err="1"/>
              <a:t>protégeant</a:t>
            </a:r>
            <a:r>
              <a:rPr sz="1800" dirty="0"/>
              <a:t> la </a:t>
            </a:r>
            <a:r>
              <a:rPr sz="1800" dirty="0" err="1"/>
              <a:t>confidentialité</a:t>
            </a:r>
            <a:r>
              <a:rPr sz="1800" dirty="0"/>
              <a:t> des données relatives aux patients</a:t>
            </a:r>
          </a:p>
          <a:p>
            <a:pPr marL="342900" indent="-342900">
              <a:buFont typeface="Arial"/>
              <a:buChar char="•"/>
            </a:pPr>
            <a:endParaRPr sz="1800" dirty="0">
              <a:latin typeface="Source Sans Pro" panose="020B0503030403020204" pitchFamily="34" charset="0"/>
              <a:cs typeface="Arial"/>
            </a:endParaRPr>
          </a:p>
          <a:p>
            <a:pPr marL="342900" indent="-342900">
              <a:buFont typeface="Arial"/>
              <a:buChar char="•"/>
              <a:defRPr sz="2200">
                <a:latin typeface="Source Sans Pro" panose="020B0503030403020204" pitchFamily="34" charset="0"/>
                <a:cs typeface="Arial"/>
              </a:defRPr>
            </a:pPr>
            <a:r>
              <a:rPr sz="1800" b="1" dirty="0">
                <a:solidFill>
                  <a:srgbClr val="649E00"/>
                </a:solidFill>
              </a:rPr>
              <a:t>Communication </a:t>
            </a:r>
            <a:r>
              <a:rPr sz="1800" b="1" dirty="0" err="1">
                <a:solidFill>
                  <a:srgbClr val="649E00"/>
                </a:solidFill>
              </a:rPr>
              <a:t>d’informations</a:t>
            </a:r>
            <a:r>
              <a:rPr sz="1800" b="1" dirty="0">
                <a:solidFill>
                  <a:srgbClr val="649E00"/>
                </a:solidFill>
              </a:rPr>
              <a:t> </a:t>
            </a:r>
            <a:r>
              <a:rPr sz="1800" b="1" dirty="0" err="1">
                <a:solidFill>
                  <a:srgbClr val="649E00"/>
                </a:solidFill>
              </a:rPr>
              <a:t>exactes</a:t>
            </a:r>
            <a:r>
              <a:rPr sz="1800" b="1" dirty="0">
                <a:solidFill>
                  <a:srgbClr val="649E00"/>
                </a:solidFill>
              </a:rPr>
              <a:t> au public :</a:t>
            </a:r>
            <a:r>
              <a:rPr sz="1800" dirty="0"/>
              <a:t> au </a:t>
            </a:r>
            <a:r>
              <a:rPr sz="1800" dirty="0" err="1"/>
              <a:t>cours</a:t>
            </a:r>
            <a:r>
              <a:rPr sz="1800" dirty="0"/>
              <a:t> </a:t>
            </a:r>
            <a:r>
              <a:rPr sz="1800" dirty="0" err="1"/>
              <a:t>d’une</a:t>
            </a:r>
            <a:r>
              <a:rPr sz="1800" dirty="0"/>
              <a:t> situation </a:t>
            </a:r>
            <a:r>
              <a:rPr sz="1800" dirty="0" err="1"/>
              <a:t>d’urgence</a:t>
            </a:r>
            <a:r>
              <a:rPr sz="1800" dirty="0"/>
              <a:t>, les </a:t>
            </a:r>
            <a:r>
              <a:rPr sz="1800" dirty="0" err="1"/>
              <a:t>intervenants</a:t>
            </a:r>
            <a:r>
              <a:rPr sz="1800" dirty="0"/>
              <a:t> de première </a:t>
            </a:r>
            <a:r>
              <a:rPr sz="1800" dirty="0" err="1"/>
              <a:t>ligne</a:t>
            </a:r>
            <a:r>
              <a:rPr sz="1800" dirty="0"/>
              <a:t> </a:t>
            </a:r>
            <a:r>
              <a:rPr sz="1800" dirty="0" err="1"/>
              <a:t>sont</a:t>
            </a:r>
            <a:r>
              <a:rPr sz="1800" dirty="0"/>
              <a:t> les premiers qui </a:t>
            </a:r>
            <a:r>
              <a:rPr sz="1800" dirty="0" err="1"/>
              <a:t>doivent</a:t>
            </a:r>
            <a:r>
              <a:rPr sz="1800" dirty="0"/>
              <a:t> </a:t>
            </a:r>
            <a:r>
              <a:rPr sz="1800" dirty="0" err="1"/>
              <a:t>communiquer</a:t>
            </a:r>
            <a:r>
              <a:rPr sz="1800" dirty="0"/>
              <a:t> sur les </a:t>
            </a:r>
            <a:r>
              <a:rPr sz="1800" dirty="0" err="1"/>
              <a:t>risques</a:t>
            </a:r>
            <a:endParaRPr sz="1800" dirty="0"/>
          </a:p>
        </p:txBody>
      </p:sp>
      <p:sp>
        <p:nvSpPr>
          <p:cNvPr id="5" name="Rectangle 4">
            <a:extLst>
              <a:ext uri="{FF2B5EF4-FFF2-40B4-BE49-F238E27FC236}">
                <a16:creationId xmlns:a16="http://schemas.microsoft.com/office/drawing/2014/main" id="{217DA3D1-A8F1-BDB6-DC90-F370E7060976}"/>
              </a:ext>
            </a:extLst>
          </p:cNvPr>
          <p:cNvSpPr/>
          <p:nvPr/>
        </p:nvSpPr>
        <p:spPr>
          <a:xfrm>
            <a:off x="112655" y="21772"/>
            <a:ext cx="8236688" cy="584775"/>
          </a:xfrm>
          <a:prstGeom prst="rect">
            <a:avLst/>
          </a:prstGeom>
        </p:spPr>
        <p:txBody>
          <a:bodyPr wrap="square">
            <a:spAutoFit/>
          </a:bodyPr>
          <a:lstStyle/>
          <a:p>
            <a:pPr>
              <a:defRPr sz="3200" b="1">
                <a:solidFill>
                  <a:schemeClr val="bg1"/>
                </a:solidFill>
                <a:latin typeface="Source Sans Pro Regular"/>
              </a:defRPr>
            </a:pPr>
            <a:r>
              <a:t>7.2 Éthique et code de conduite</a:t>
            </a:r>
            <a:endParaRPr sz="3200">
              <a:latin typeface="Source Sans Pro Regular"/>
            </a:endParaRPr>
          </a:p>
        </p:txBody>
      </p:sp>
      <p:sp>
        <p:nvSpPr>
          <p:cNvPr id="6" name="Slide Number Placeholder 1">
            <a:extLst>
              <a:ext uri="{FF2B5EF4-FFF2-40B4-BE49-F238E27FC236}">
                <a16:creationId xmlns:a16="http://schemas.microsoft.com/office/drawing/2014/main" id="{F9BD7154-5CCE-4E7E-94A8-92FD25BA9022}"/>
              </a:ext>
            </a:extLst>
          </p:cNvPr>
          <p:cNvSpPr txBox="1">
            <a:spLocks/>
          </p:cNvSpPr>
          <p:nvPr/>
        </p:nvSpPr>
        <p:spPr>
          <a:xfrm>
            <a:off x="11829404" y="6523968"/>
            <a:ext cx="375430" cy="320041"/>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9pPr>
          </a:lstStyle>
          <a:p>
            <a:fld id="{86CB4B4D-7CA3-9044-876B-883B54F8677D}" type="slidenum">
              <a:rPr lang="en-US" sz="1000" dirty="0" smtClean="0">
                <a:solidFill>
                  <a:schemeClr val="tx1">
                    <a:lumMod val="65000"/>
                    <a:lumOff val="35000"/>
                  </a:schemeClr>
                </a:solidFill>
              </a:rPr>
              <a:t>32</a:t>
            </a:fld>
            <a:endParaRPr sz="1000">
              <a:solidFill>
                <a:schemeClr val="tx1">
                  <a:lumMod val="65000"/>
                  <a:lumOff val="35000"/>
                </a:schemeClr>
              </a:solidFill>
            </a:endParaRPr>
          </a:p>
        </p:txBody>
      </p:sp>
    </p:spTree>
    <p:extLst>
      <p:ext uri="{BB962C8B-B14F-4D97-AF65-F5344CB8AC3E}">
        <p14:creationId xmlns:p14="http://schemas.microsoft.com/office/powerpoint/2010/main" val="2827969123"/>
      </p:ext>
    </p:extLst>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75942" y="944303"/>
            <a:ext cx="10588001" cy="646114"/>
          </a:xfrm>
        </p:spPr>
        <p:txBody>
          <a:bodyPr>
            <a:noAutofit/>
          </a:bodyPr>
          <a:lstStyle/>
          <a:p>
            <a:pPr>
              <a:defRPr sz="2800" b="1">
                <a:solidFill>
                  <a:srgbClr val="A1010D"/>
                </a:solidFill>
                <a:latin typeface="Source Sans Pro" panose="020B0503030403020204" pitchFamily="34" charset="0"/>
                <a:cs typeface="Arial"/>
              </a:defRPr>
            </a:pPr>
            <a:r>
              <a:rPr sz="2400" dirty="0" err="1"/>
              <a:t>Mécanismes</a:t>
            </a:r>
            <a:r>
              <a:rPr sz="2400" dirty="0"/>
              <a:t> pratiques pour </a:t>
            </a:r>
            <a:r>
              <a:rPr sz="2400" dirty="0" err="1"/>
              <a:t>résoudre</a:t>
            </a:r>
            <a:r>
              <a:rPr sz="2400" dirty="0"/>
              <a:t> les questions </a:t>
            </a:r>
            <a:r>
              <a:rPr sz="2400" dirty="0" err="1"/>
              <a:t>éthiques</a:t>
            </a:r>
            <a:r>
              <a:rPr sz="2400" dirty="0"/>
              <a:t> </a:t>
            </a:r>
            <a:r>
              <a:rPr sz="2400" dirty="0" err="1"/>
              <a:t>liées</a:t>
            </a:r>
            <a:r>
              <a:rPr sz="2400" dirty="0"/>
              <a:t> à la gestion des situations </a:t>
            </a:r>
            <a:r>
              <a:rPr sz="2400" dirty="0" err="1"/>
              <a:t>d’urgence</a:t>
            </a:r>
            <a:r>
              <a:rPr sz="2400" dirty="0"/>
              <a:t> et des </a:t>
            </a:r>
            <a:r>
              <a:rPr sz="2400" dirty="0" err="1"/>
              <a:t>risques</a:t>
            </a:r>
            <a:r>
              <a:rPr sz="2400" dirty="0"/>
              <a:t> de catastrophe</a:t>
            </a:r>
          </a:p>
        </p:txBody>
      </p:sp>
      <p:sp>
        <p:nvSpPr>
          <p:cNvPr id="3" name="Espace réservé du contenu 2"/>
          <p:cNvSpPr>
            <a:spLocks noGrp="1"/>
          </p:cNvSpPr>
          <p:nvPr>
            <p:ph type="body" idx="1"/>
          </p:nvPr>
        </p:nvSpPr>
        <p:spPr>
          <a:xfrm>
            <a:off x="596348" y="1682839"/>
            <a:ext cx="10926597" cy="4610940"/>
          </a:xfrm>
        </p:spPr>
        <p:txBody>
          <a:bodyPr vert="horz" wrap="square" lIns="68580" tIns="34290" rIns="68580" bIns="34290" numCol="1" anchor="t" anchorCtr="0" compatLnSpc="1">
            <a:prstTxWarp prst="textNoShape">
              <a:avLst/>
            </a:prstTxWarp>
            <a:noAutofit/>
          </a:bodyPr>
          <a:lstStyle/>
          <a:p>
            <a:pPr marL="307975" indent="-307975" defTabSz="914400" hangingPunct="0">
              <a:lnSpc>
                <a:spcPct val="100000"/>
              </a:lnSpc>
              <a:spcBef>
                <a:spcPts val="500"/>
              </a:spcBef>
              <a:buClr>
                <a:srgbClr val="65A000"/>
              </a:buClr>
              <a:buSzPct val="100000"/>
              <a:buFont typeface="Arial"/>
              <a:buChar char="•"/>
              <a:defRPr sz="2000">
                <a:solidFill>
                  <a:schemeClr val="tx1"/>
                </a:solidFill>
                <a:latin typeface="Source Sans Pro Regular"/>
                <a:ea typeface="Arial"/>
                <a:cs typeface="Arial"/>
                <a:sym typeface="Source Sans Pro Regular"/>
              </a:defRPr>
            </a:pPr>
            <a:r>
              <a:rPr sz="1600" dirty="0" err="1"/>
              <a:t>Créer</a:t>
            </a:r>
            <a:r>
              <a:rPr sz="1600" dirty="0"/>
              <a:t> </a:t>
            </a:r>
            <a:r>
              <a:rPr sz="1600" dirty="0" err="1"/>
              <a:t>ou</a:t>
            </a:r>
            <a:r>
              <a:rPr sz="1600" dirty="0"/>
              <a:t> </a:t>
            </a:r>
            <a:r>
              <a:rPr sz="1600" dirty="0" err="1"/>
              <a:t>élaborer</a:t>
            </a:r>
            <a:r>
              <a:rPr sz="1600" dirty="0"/>
              <a:t> un code de </a:t>
            </a:r>
            <a:r>
              <a:rPr sz="1600" dirty="0" err="1"/>
              <a:t>conduite</a:t>
            </a:r>
            <a:endParaRPr sz="1600" dirty="0"/>
          </a:p>
          <a:p>
            <a:pPr marL="307975" indent="-307975" defTabSz="914400" hangingPunct="0">
              <a:lnSpc>
                <a:spcPct val="100000"/>
              </a:lnSpc>
              <a:spcBef>
                <a:spcPts val="500"/>
              </a:spcBef>
              <a:buClr>
                <a:srgbClr val="65A000"/>
              </a:buClr>
              <a:buSzPct val="100000"/>
              <a:buFont typeface="Arial"/>
              <a:buChar char="•"/>
              <a:defRPr sz="2000">
                <a:solidFill>
                  <a:schemeClr val="tx1"/>
                </a:solidFill>
                <a:latin typeface="Source Sans Pro Regular"/>
                <a:ea typeface="Arial"/>
                <a:cs typeface="Arial"/>
                <a:sym typeface="Source Sans Pro Regular"/>
              </a:defRPr>
            </a:pPr>
            <a:r>
              <a:rPr sz="1600" dirty="0" err="1"/>
              <a:t>Promouvoir</a:t>
            </a:r>
            <a:r>
              <a:rPr sz="1600" dirty="0"/>
              <a:t> la formation </a:t>
            </a:r>
            <a:r>
              <a:rPr sz="1600" dirty="0" err="1"/>
              <a:t>en</a:t>
            </a:r>
            <a:r>
              <a:rPr sz="1600" dirty="0"/>
              <a:t> matière </a:t>
            </a:r>
            <a:r>
              <a:rPr sz="1600" dirty="0" err="1"/>
              <a:t>d'éthique</a:t>
            </a:r>
            <a:r>
              <a:rPr sz="1600" dirty="0"/>
              <a:t> et de code de </a:t>
            </a:r>
            <a:r>
              <a:rPr sz="1600" dirty="0" err="1"/>
              <a:t>conduite</a:t>
            </a:r>
            <a:endParaRPr sz="1600" dirty="0"/>
          </a:p>
          <a:p>
            <a:pPr marL="307975" indent="-307975" defTabSz="914400" hangingPunct="0">
              <a:lnSpc>
                <a:spcPct val="100000"/>
              </a:lnSpc>
              <a:spcBef>
                <a:spcPts val="500"/>
              </a:spcBef>
              <a:buClr>
                <a:srgbClr val="65A000"/>
              </a:buClr>
              <a:buSzPct val="100000"/>
              <a:buFont typeface="Arial"/>
              <a:buChar char="•"/>
              <a:defRPr sz="2000">
                <a:solidFill>
                  <a:schemeClr val="tx1"/>
                </a:solidFill>
                <a:latin typeface="Source Sans Pro Regular"/>
                <a:ea typeface="Source Sans Pro Regular"/>
                <a:cs typeface="Arial"/>
                <a:sym typeface="Source Sans Pro Regular"/>
              </a:defRPr>
            </a:pPr>
            <a:r>
              <a:rPr sz="1600" dirty="0" err="1"/>
              <a:t>Mettre</a:t>
            </a:r>
            <a:r>
              <a:rPr sz="1600" dirty="0"/>
              <a:t> au point </a:t>
            </a:r>
            <a:r>
              <a:rPr sz="1600" dirty="0" err="1"/>
              <a:t>une</a:t>
            </a:r>
            <a:r>
              <a:rPr sz="1600" dirty="0"/>
              <a:t> POS/un processus pour </a:t>
            </a:r>
            <a:r>
              <a:rPr sz="1600" dirty="0" err="1"/>
              <a:t>agir</a:t>
            </a:r>
            <a:r>
              <a:rPr sz="1600" dirty="0"/>
              <a:t> </a:t>
            </a:r>
            <a:r>
              <a:rPr sz="1600" dirty="0" err="1"/>
              <a:t>en</a:t>
            </a:r>
            <a:r>
              <a:rPr sz="1600" dirty="0"/>
              <a:t> </a:t>
            </a:r>
            <a:r>
              <a:rPr sz="1600" dirty="0" err="1"/>
              <a:t>cas</a:t>
            </a:r>
            <a:r>
              <a:rPr sz="1600" dirty="0"/>
              <a:t> de faute</a:t>
            </a:r>
          </a:p>
          <a:p>
            <a:pPr marL="307975" indent="-307975" defTabSz="914400">
              <a:lnSpc>
                <a:spcPct val="100000"/>
              </a:lnSpc>
              <a:spcBef>
                <a:spcPts val="500"/>
              </a:spcBef>
              <a:buClr>
                <a:srgbClr val="65A000"/>
              </a:buClr>
              <a:buSzPct val="100000"/>
              <a:buFont typeface="Arial"/>
              <a:buChar char="•"/>
              <a:defRPr sz="2000">
                <a:solidFill>
                  <a:schemeClr val="tx1"/>
                </a:solidFill>
                <a:latin typeface="Source Sans Pro Regular"/>
                <a:ea typeface="Source Sans Pro Regular"/>
                <a:cs typeface="Arial"/>
                <a:sym typeface="Source Sans Pro Regular"/>
              </a:defRPr>
            </a:pPr>
            <a:r>
              <a:rPr sz="1600" dirty="0" err="1"/>
              <a:t>Utiliser</a:t>
            </a:r>
            <a:r>
              <a:rPr sz="1600" dirty="0"/>
              <a:t> des </a:t>
            </a:r>
            <a:r>
              <a:rPr sz="1600" dirty="0" err="1"/>
              <a:t>outils</a:t>
            </a:r>
            <a:r>
              <a:rPr sz="1600" dirty="0"/>
              <a:t> et un cadre de </a:t>
            </a:r>
            <a:r>
              <a:rPr sz="1600" dirty="0" err="1"/>
              <a:t>prise</a:t>
            </a:r>
            <a:r>
              <a:rPr sz="1600" dirty="0"/>
              <a:t> de </a:t>
            </a:r>
            <a:r>
              <a:rPr sz="1600" dirty="0" err="1"/>
              <a:t>décision</a:t>
            </a:r>
            <a:r>
              <a:rPr sz="1600" dirty="0"/>
              <a:t> </a:t>
            </a:r>
            <a:r>
              <a:rPr sz="1600" dirty="0" err="1"/>
              <a:t>respectant</a:t>
            </a:r>
            <a:r>
              <a:rPr sz="1600" dirty="0"/>
              <a:t> les </a:t>
            </a:r>
            <a:r>
              <a:rPr sz="1600" dirty="0" err="1"/>
              <a:t>règles</a:t>
            </a:r>
            <a:r>
              <a:rPr sz="1600" dirty="0"/>
              <a:t> </a:t>
            </a:r>
            <a:r>
              <a:rPr sz="1600" dirty="0" err="1"/>
              <a:t>dʼéthique</a:t>
            </a:r>
            <a:endParaRPr sz="1600" dirty="0">
              <a:solidFill>
                <a:schemeClr val="tx1"/>
              </a:solidFill>
            </a:endParaRPr>
          </a:p>
          <a:p>
            <a:pPr marL="307975" indent="-307975" defTabSz="914400" hangingPunct="0">
              <a:lnSpc>
                <a:spcPct val="100000"/>
              </a:lnSpc>
              <a:spcBef>
                <a:spcPts val="500"/>
              </a:spcBef>
              <a:buClr>
                <a:srgbClr val="65A000"/>
              </a:buClr>
              <a:buSzPct val="100000"/>
              <a:buFont typeface="Arial"/>
              <a:buChar char="•"/>
              <a:defRPr sz="2000">
                <a:solidFill>
                  <a:schemeClr val="tx1"/>
                </a:solidFill>
                <a:latin typeface="Source Sans Pro Regular"/>
                <a:ea typeface="Source Sans Pro Regular"/>
                <a:cs typeface="Arial"/>
                <a:sym typeface="Source Sans Pro Regular"/>
              </a:defRPr>
            </a:pPr>
            <a:r>
              <a:rPr sz="1600" dirty="0" err="1"/>
              <a:t>Discuter</a:t>
            </a:r>
            <a:r>
              <a:rPr sz="1600" dirty="0"/>
              <a:t> avec les </a:t>
            </a:r>
            <a:r>
              <a:rPr sz="1600" dirty="0" err="1">
                <a:ea typeface="Arial"/>
              </a:rPr>
              <a:t>organisations</a:t>
            </a:r>
            <a:r>
              <a:rPr sz="1600" dirty="0">
                <a:ea typeface="Arial"/>
              </a:rPr>
              <a:t> et les équipes</a:t>
            </a:r>
            <a:r>
              <a:rPr sz="1600" dirty="0"/>
              <a:t> des orientations et politiques </a:t>
            </a:r>
            <a:r>
              <a:rPr sz="1600" dirty="0" err="1"/>
              <a:t>applicables</a:t>
            </a:r>
            <a:r>
              <a:rPr sz="1600" dirty="0"/>
              <a:t> </a:t>
            </a:r>
            <a:r>
              <a:rPr sz="1600" dirty="0" err="1"/>
              <a:t>en</a:t>
            </a:r>
            <a:r>
              <a:rPr sz="1600" dirty="0"/>
              <a:t> matière </a:t>
            </a:r>
            <a:r>
              <a:rPr sz="1600" dirty="0" err="1"/>
              <a:t>d’éthique</a:t>
            </a:r>
            <a:r>
              <a:rPr sz="1600" dirty="0"/>
              <a:t>, des situations qui </a:t>
            </a:r>
            <a:r>
              <a:rPr sz="1600" dirty="0" err="1"/>
              <a:t>soulèvent</a:t>
            </a:r>
            <a:r>
              <a:rPr sz="1600" dirty="0"/>
              <a:t> des questions </a:t>
            </a:r>
            <a:r>
              <a:rPr sz="1600" dirty="0" err="1"/>
              <a:t>d'éthique</a:t>
            </a:r>
            <a:r>
              <a:rPr sz="1600" dirty="0"/>
              <a:t> et des </a:t>
            </a:r>
            <a:r>
              <a:rPr sz="1600" dirty="0" err="1"/>
              <a:t>difficultés</a:t>
            </a:r>
            <a:r>
              <a:rPr sz="1600" dirty="0"/>
              <a:t> que </a:t>
            </a:r>
            <a:r>
              <a:rPr sz="1600" dirty="0" err="1"/>
              <a:t>ces</a:t>
            </a:r>
            <a:r>
              <a:rPr sz="1600" dirty="0"/>
              <a:t> questions </a:t>
            </a:r>
            <a:r>
              <a:rPr sz="1600" dirty="0" err="1"/>
              <a:t>peuvent</a:t>
            </a:r>
            <a:r>
              <a:rPr sz="1600" dirty="0"/>
              <a:t> poser</a:t>
            </a:r>
          </a:p>
          <a:p>
            <a:pPr marL="307975" indent="-307975" defTabSz="914400" hangingPunct="0">
              <a:lnSpc>
                <a:spcPct val="100000"/>
              </a:lnSpc>
              <a:spcBef>
                <a:spcPts val="500"/>
              </a:spcBef>
              <a:buClr>
                <a:srgbClr val="65A000"/>
              </a:buClr>
              <a:buSzPct val="100000"/>
              <a:buFont typeface="Arial"/>
              <a:buChar char="•"/>
              <a:defRPr sz="2000">
                <a:solidFill>
                  <a:schemeClr val="tx1"/>
                </a:solidFill>
                <a:latin typeface="Source Sans Pro Regular"/>
                <a:ea typeface="Arial"/>
                <a:cs typeface="Arial"/>
                <a:sym typeface="Source Sans Pro Regular"/>
              </a:defRPr>
            </a:pPr>
            <a:r>
              <a:rPr sz="1600" dirty="0" err="1"/>
              <a:t>Aménager</a:t>
            </a:r>
            <a:r>
              <a:rPr sz="1600" dirty="0"/>
              <a:t> des </a:t>
            </a:r>
            <a:r>
              <a:rPr sz="1600" dirty="0" err="1"/>
              <a:t>espaces</a:t>
            </a:r>
            <a:r>
              <a:rPr sz="1600" dirty="0"/>
              <a:t> </a:t>
            </a:r>
            <a:r>
              <a:rPr sz="1600" dirty="0" err="1"/>
              <a:t>sûrs</a:t>
            </a:r>
            <a:r>
              <a:rPr sz="1600" dirty="0"/>
              <a:t> pour </a:t>
            </a:r>
            <a:r>
              <a:rPr sz="1600" dirty="0" err="1"/>
              <a:t>discuter</a:t>
            </a:r>
            <a:r>
              <a:rPr sz="1600" dirty="0"/>
              <a:t> des questions </a:t>
            </a:r>
            <a:r>
              <a:rPr sz="1600" dirty="0" err="1"/>
              <a:t>éthiques</a:t>
            </a:r>
            <a:r>
              <a:rPr sz="1600" dirty="0"/>
              <a:t> sur le terrain</a:t>
            </a:r>
          </a:p>
          <a:p>
            <a:pPr marL="307975" indent="-307975" defTabSz="914400" hangingPunct="0">
              <a:lnSpc>
                <a:spcPct val="100000"/>
              </a:lnSpc>
              <a:spcBef>
                <a:spcPts val="500"/>
              </a:spcBef>
              <a:buClr>
                <a:srgbClr val="65A000"/>
              </a:buClr>
              <a:buSzPct val="100000"/>
              <a:buFont typeface="Arial"/>
              <a:buChar char="•"/>
              <a:defRPr sz="2000">
                <a:solidFill>
                  <a:schemeClr val="tx1"/>
                </a:solidFill>
                <a:latin typeface="Source Sans Pro Regular"/>
                <a:ea typeface="Arial"/>
                <a:cs typeface="Arial"/>
                <a:sym typeface="Source Sans Pro Regular"/>
              </a:defRPr>
            </a:pPr>
            <a:r>
              <a:rPr sz="1600" dirty="0" err="1"/>
              <a:t>Élaborer</a:t>
            </a:r>
            <a:r>
              <a:rPr sz="1600" dirty="0"/>
              <a:t> des </a:t>
            </a:r>
            <a:r>
              <a:rPr sz="1600" dirty="0" err="1"/>
              <a:t>mécanismes</a:t>
            </a:r>
            <a:r>
              <a:rPr sz="1600" dirty="0"/>
              <a:t> de consultation </a:t>
            </a:r>
            <a:r>
              <a:rPr sz="1600" dirty="0" err="1"/>
              <a:t>faisant</a:t>
            </a:r>
            <a:r>
              <a:rPr sz="1600" dirty="0"/>
              <a:t> </a:t>
            </a:r>
            <a:r>
              <a:rPr sz="1600" dirty="0" err="1"/>
              <a:t>appel</a:t>
            </a:r>
            <a:r>
              <a:rPr sz="1600" dirty="0"/>
              <a:t> à des experts </a:t>
            </a:r>
            <a:r>
              <a:rPr sz="1600" dirty="0" err="1"/>
              <a:t>ou</a:t>
            </a:r>
            <a:r>
              <a:rPr sz="1600" dirty="0"/>
              <a:t> des </a:t>
            </a:r>
            <a:r>
              <a:rPr sz="1600" dirty="0" err="1"/>
              <a:t>comités</a:t>
            </a:r>
            <a:r>
              <a:rPr sz="1600" dirty="0"/>
              <a:t> </a:t>
            </a:r>
            <a:r>
              <a:rPr sz="1600" dirty="0" err="1"/>
              <a:t>travaillant</a:t>
            </a:r>
            <a:r>
              <a:rPr sz="1600" dirty="0"/>
              <a:t> sur les questions </a:t>
            </a:r>
            <a:r>
              <a:rPr sz="1600" dirty="0" err="1"/>
              <a:t>dʼéthique</a:t>
            </a:r>
            <a:endParaRPr sz="1600" dirty="0"/>
          </a:p>
          <a:p>
            <a:pPr marL="307975" indent="-307975" defTabSz="914400" hangingPunct="0">
              <a:lnSpc>
                <a:spcPct val="100000"/>
              </a:lnSpc>
              <a:spcBef>
                <a:spcPts val="500"/>
              </a:spcBef>
              <a:buClr>
                <a:srgbClr val="65A000"/>
              </a:buClr>
              <a:buSzPct val="100000"/>
              <a:buFont typeface="Arial"/>
              <a:buChar char="•"/>
              <a:defRPr sz="2000">
                <a:solidFill>
                  <a:schemeClr val="tx1"/>
                </a:solidFill>
                <a:latin typeface="Source Sans Pro Regular"/>
                <a:ea typeface="Arial"/>
                <a:cs typeface="Arial"/>
                <a:sym typeface="Source Sans Pro Regular"/>
              </a:defRPr>
            </a:pPr>
            <a:r>
              <a:rPr sz="1600" dirty="0" err="1"/>
              <a:t>Aborder</a:t>
            </a:r>
            <a:r>
              <a:rPr sz="1600" dirty="0"/>
              <a:t> </a:t>
            </a:r>
            <a:r>
              <a:rPr sz="1600" dirty="0" err="1"/>
              <a:t>l’éthique</a:t>
            </a:r>
            <a:r>
              <a:rPr sz="1600" dirty="0"/>
              <a:t> au </a:t>
            </a:r>
            <a:r>
              <a:rPr sz="1600" dirty="0" err="1"/>
              <a:t>cours</a:t>
            </a:r>
            <a:r>
              <a:rPr sz="1600" dirty="0"/>
              <a:t> des </a:t>
            </a:r>
            <a:r>
              <a:rPr lang="fr-FR" sz="1600" dirty="0"/>
              <a:t>session</a:t>
            </a:r>
            <a:r>
              <a:rPr sz="1600" dirty="0"/>
              <a:t>s </a:t>
            </a:r>
            <a:r>
              <a:rPr sz="1600" dirty="0" err="1"/>
              <a:t>d’information</a:t>
            </a:r>
            <a:r>
              <a:rPr sz="1600" dirty="0"/>
              <a:t> </a:t>
            </a:r>
            <a:r>
              <a:rPr sz="1600" dirty="0" err="1"/>
              <a:t>organisées</a:t>
            </a:r>
            <a:r>
              <a:rPr sz="1600" dirty="0"/>
              <a:t> pour le personnel et </a:t>
            </a:r>
            <a:r>
              <a:rPr sz="1600" dirty="0" err="1"/>
              <a:t>en</a:t>
            </a:r>
            <a:r>
              <a:rPr sz="1600" dirty="0"/>
              <a:t> </a:t>
            </a:r>
            <a:r>
              <a:rPr sz="1600" dirty="0" err="1"/>
              <a:t>tenir</a:t>
            </a:r>
            <a:r>
              <a:rPr sz="1600" dirty="0"/>
              <a:t> </a:t>
            </a:r>
            <a:r>
              <a:rPr sz="1600" dirty="0" err="1"/>
              <a:t>compte</a:t>
            </a:r>
            <a:r>
              <a:rPr sz="1600" dirty="0"/>
              <a:t> pour </a:t>
            </a:r>
            <a:r>
              <a:rPr sz="1600" dirty="0" err="1"/>
              <a:t>évaluer</a:t>
            </a:r>
            <a:r>
              <a:rPr sz="1600" dirty="0"/>
              <a:t> les services</a:t>
            </a:r>
          </a:p>
          <a:p>
            <a:pPr marL="307975" indent="-307975" defTabSz="914400" hangingPunct="0">
              <a:lnSpc>
                <a:spcPct val="100000"/>
              </a:lnSpc>
              <a:spcBef>
                <a:spcPts val="500"/>
              </a:spcBef>
              <a:buClr>
                <a:srgbClr val="65A000"/>
              </a:buClr>
              <a:buSzPct val="100000"/>
              <a:buFont typeface="Arial"/>
              <a:buChar char="•"/>
              <a:defRPr sz="2000">
                <a:solidFill>
                  <a:schemeClr val="tx1"/>
                </a:solidFill>
                <a:latin typeface="Source Sans Pro Regular"/>
                <a:ea typeface="Arial"/>
                <a:cs typeface="Arial"/>
                <a:sym typeface="Source Sans Pro Regular"/>
              </a:defRPr>
            </a:pPr>
            <a:r>
              <a:rPr sz="1600" dirty="0" err="1"/>
              <a:t>Veiller</a:t>
            </a:r>
            <a:r>
              <a:rPr sz="1600" dirty="0"/>
              <a:t> à </a:t>
            </a:r>
            <a:r>
              <a:rPr sz="1600" dirty="0" err="1"/>
              <a:t>ce</a:t>
            </a:r>
            <a:r>
              <a:rPr sz="1600" dirty="0"/>
              <a:t> que la </a:t>
            </a:r>
            <a:r>
              <a:rPr sz="1600" dirty="0" err="1"/>
              <a:t>communauté</a:t>
            </a:r>
            <a:r>
              <a:rPr sz="1600" dirty="0"/>
              <a:t> </a:t>
            </a:r>
            <a:r>
              <a:rPr sz="1600" dirty="0" err="1"/>
              <a:t>participe</a:t>
            </a:r>
            <a:r>
              <a:rPr sz="1600" dirty="0"/>
              <a:t> à </a:t>
            </a:r>
            <a:r>
              <a:rPr sz="1600" dirty="0" err="1"/>
              <a:t>l’ensemble</a:t>
            </a:r>
            <a:r>
              <a:rPr sz="1600" dirty="0"/>
              <a:t> du processus de gestion des situations </a:t>
            </a:r>
            <a:r>
              <a:rPr sz="1600" dirty="0" err="1"/>
              <a:t>d’urgence</a:t>
            </a:r>
            <a:r>
              <a:rPr sz="1600" dirty="0"/>
              <a:t> et des </a:t>
            </a:r>
            <a:r>
              <a:rPr sz="1600" dirty="0" err="1"/>
              <a:t>risques</a:t>
            </a:r>
            <a:r>
              <a:rPr sz="1600" dirty="0"/>
              <a:t> de catastrophe</a:t>
            </a:r>
          </a:p>
          <a:p>
            <a:pPr marL="307975" indent="-307975" defTabSz="914400" hangingPunct="0">
              <a:lnSpc>
                <a:spcPct val="100000"/>
              </a:lnSpc>
              <a:spcBef>
                <a:spcPts val="500"/>
              </a:spcBef>
              <a:buClr>
                <a:srgbClr val="65A000"/>
              </a:buClr>
              <a:buSzPct val="100000"/>
              <a:buFont typeface="Arial"/>
              <a:buChar char="•"/>
              <a:defRPr sz="2000">
                <a:solidFill>
                  <a:schemeClr val="tx1"/>
                </a:solidFill>
                <a:latin typeface="Source Sans Pro Regular"/>
                <a:ea typeface="Arial"/>
                <a:cs typeface="Arial"/>
                <a:sym typeface="Source Sans Pro Regular"/>
              </a:defRPr>
            </a:pPr>
            <a:r>
              <a:rPr sz="1600" dirty="0" err="1"/>
              <a:t>Promouvoir</a:t>
            </a:r>
            <a:r>
              <a:rPr sz="1600" dirty="0"/>
              <a:t> </a:t>
            </a:r>
            <a:r>
              <a:rPr sz="1600" dirty="0" err="1"/>
              <a:t>une</a:t>
            </a:r>
            <a:r>
              <a:rPr sz="1600" dirty="0"/>
              <a:t> communication ouverte et </a:t>
            </a:r>
            <a:r>
              <a:rPr sz="1600" dirty="0" err="1"/>
              <a:t>transparente</a:t>
            </a:r>
            <a:endParaRPr sz="1600" dirty="0"/>
          </a:p>
          <a:p>
            <a:pPr marL="307975" indent="-307975" defTabSz="914400" hangingPunct="0">
              <a:lnSpc>
                <a:spcPct val="100000"/>
              </a:lnSpc>
              <a:spcBef>
                <a:spcPts val="500"/>
              </a:spcBef>
              <a:buClr>
                <a:srgbClr val="65A000"/>
              </a:buClr>
              <a:buSzPct val="100000"/>
              <a:buFont typeface="Arial"/>
              <a:buChar char="•"/>
              <a:defRPr sz="2000">
                <a:solidFill>
                  <a:schemeClr val="tx1"/>
                </a:solidFill>
                <a:latin typeface="Source Sans Pro Regular"/>
                <a:ea typeface="Arial"/>
                <a:cs typeface="Arial"/>
                <a:sym typeface="Source Sans Pro Regular"/>
              </a:defRPr>
            </a:pPr>
            <a:r>
              <a:rPr sz="1600" dirty="0" err="1"/>
              <a:t>Soutenir</a:t>
            </a:r>
            <a:r>
              <a:rPr sz="1600" dirty="0"/>
              <a:t> les principes de </a:t>
            </a:r>
            <a:r>
              <a:rPr sz="1600" dirty="0" err="1"/>
              <a:t>lʼéthique</a:t>
            </a:r>
            <a:r>
              <a:rPr sz="1600" dirty="0"/>
              <a:t> </a:t>
            </a:r>
            <a:r>
              <a:rPr sz="1600" dirty="0" err="1"/>
              <a:t>permet</a:t>
            </a:r>
            <a:r>
              <a:rPr sz="1600" dirty="0"/>
              <a:t> de </a:t>
            </a:r>
            <a:r>
              <a:rPr sz="1600" dirty="0" err="1"/>
              <a:t>gérer</a:t>
            </a:r>
            <a:r>
              <a:rPr sz="1600" dirty="0"/>
              <a:t> les </a:t>
            </a:r>
            <a:r>
              <a:rPr sz="1600" dirty="0" err="1"/>
              <a:t>risques</a:t>
            </a:r>
            <a:r>
              <a:rPr sz="1600" dirty="0"/>
              <a:t> de catastrophe </a:t>
            </a:r>
            <a:r>
              <a:rPr sz="1600" dirty="0" err="1"/>
              <a:t>en</a:t>
            </a:r>
            <a:r>
              <a:rPr sz="1600" dirty="0"/>
              <a:t> </a:t>
            </a:r>
            <a:r>
              <a:rPr sz="1600" dirty="0" err="1"/>
              <a:t>étant</a:t>
            </a:r>
            <a:r>
              <a:rPr sz="1600" dirty="0"/>
              <a:t> </a:t>
            </a:r>
            <a:r>
              <a:rPr sz="1600" dirty="0" err="1"/>
              <a:t>attentif</a:t>
            </a:r>
            <a:r>
              <a:rPr sz="1600" dirty="0"/>
              <a:t> aux </a:t>
            </a:r>
            <a:r>
              <a:rPr sz="1600" dirty="0" err="1"/>
              <a:t>besoins</a:t>
            </a:r>
            <a:r>
              <a:rPr sz="1600" dirty="0"/>
              <a:t> et aux </a:t>
            </a:r>
            <a:r>
              <a:rPr sz="1600" dirty="0" err="1"/>
              <a:t>valeurs</a:t>
            </a:r>
            <a:r>
              <a:rPr sz="1600" dirty="0"/>
              <a:t> des </a:t>
            </a:r>
            <a:r>
              <a:rPr sz="1600" dirty="0" err="1"/>
              <a:t>communautés</a:t>
            </a:r>
            <a:r>
              <a:rPr sz="1600" dirty="0"/>
              <a:t> </a:t>
            </a:r>
            <a:r>
              <a:rPr sz="1600" dirty="0" err="1"/>
              <a:t>touchées</a:t>
            </a:r>
            <a:r>
              <a:rPr sz="1600" dirty="0"/>
              <a:t> et, </a:t>
            </a:r>
            <a:r>
              <a:rPr sz="1600" dirty="0" err="1"/>
              <a:t>ainsi</a:t>
            </a:r>
            <a:r>
              <a:rPr sz="1600" dirty="0"/>
              <a:t>, </a:t>
            </a:r>
            <a:r>
              <a:rPr sz="1600" dirty="0" err="1"/>
              <a:t>d’établir</a:t>
            </a:r>
            <a:r>
              <a:rPr sz="1600" dirty="0"/>
              <a:t> un </a:t>
            </a:r>
            <a:r>
              <a:rPr sz="1600" dirty="0" err="1"/>
              <a:t>climat</a:t>
            </a:r>
            <a:r>
              <a:rPr sz="1600" dirty="0"/>
              <a:t> de </a:t>
            </a:r>
            <a:r>
              <a:rPr sz="1600" dirty="0" err="1"/>
              <a:t>confiance</a:t>
            </a:r>
            <a:r>
              <a:rPr sz="1600" dirty="0"/>
              <a:t>, </a:t>
            </a:r>
            <a:r>
              <a:rPr sz="1600" dirty="0" err="1"/>
              <a:t>d’améliorer</a:t>
            </a:r>
            <a:r>
              <a:rPr sz="1600" dirty="0"/>
              <a:t> les pratiques et </a:t>
            </a:r>
            <a:r>
              <a:rPr sz="1600" dirty="0" err="1"/>
              <a:t>dʼobtenir</a:t>
            </a:r>
            <a:r>
              <a:rPr sz="1600" dirty="0"/>
              <a:t> de </a:t>
            </a:r>
            <a:r>
              <a:rPr sz="1600" dirty="0" err="1"/>
              <a:t>meilleurs</a:t>
            </a:r>
            <a:r>
              <a:rPr sz="1600" dirty="0"/>
              <a:t> </a:t>
            </a:r>
            <a:r>
              <a:rPr sz="1600" dirty="0" err="1"/>
              <a:t>résultats</a:t>
            </a:r>
            <a:r>
              <a:rPr sz="1600" dirty="0"/>
              <a:t> </a:t>
            </a:r>
            <a:r>
              <a:rPr sz="1600" dirty="0" err="1"/>
              <a:t>en</a:t>
            </a:r>
            <a:r>
              <a:rPr sz="1600" dirty="0"/>
              <a:t> </a:t>
            </a:r>
            <a:r>
              <a:rPr sz="1600" dirty="0" err="1"/>
              <a:t>faveur</a:t>
            </a:r>
            <a:r>
              <a:rPr sz="1600" dirty="0"/>
              <a:t> des </a:t>
            </a:r>
            <a:r>
              <a:rPr sz="1600" dirty="0" err="1"/>
              <a:t>personnes</a:t>
            </a:r>
            <a:r>
              <a:rPr sz="1600" dirty="0"/>
              <a:t> </a:t>
            </a:r>
            <a:r>
              <a:rPr sz="1600" dirty="0" err="1"/>
              <a:t>exposées</a:t>
            </a:r>
            <a:r>
              <a:rPr sz="1600" dirty="0"/>
              <a:t> à des </a:t>
            </a:r>
            <a:r>
              <a:rPr sz="1600" dirty="0" err="1"/>
              <a:t>risques</a:t>
            </a:r>
            <a:r>
              <a:rPr sz="1600" dirty="0"/>
              <a:t> de crise et de catastrophe</a:t>
            </a:r>
          </a:p>
          <a:p>
            <a:pPr>
              <a:buNone/>
            </a:pPr>
            <a:endParaRPr sz="1600" dirty="0">
              <a:solidFill>
                <a:schemeClr val="accent1">
                  <a:lumMod val="50000"/>
                </a:schemeClr>
              </a:solidFill>
              <a:latin typeface="Arial"/>
              <a:cs typeface="Arial"/>
            </a:endParaRPr>
          </a:p>
        </p:txBody>
      </p:sp>
      <p:sp>
        <p:nvSpPr>
          <p:cNvPr id="4" name="Rectangle 3"/>
          <p:cNvSpPr/>
          <p:nvPr/>
        </p:nvSpPr>
        <p:spPr>
          <a:xfrm>
            <a:off x="112655" y="21772"/>
            <a:ext cx="8236688" cy="584775"/>
          </a:xfrm>
          <a:prstGeom prst="rect">
            <a:avLst/>
          </a:prstGeom>
        </p:spPr>
        <p:txBody>
          <a:bodyPr wrap="square">
            <a:spAutoFit/>
          </a:bodyPr>
          <a:lstStyle/>
          <a:p>
            <a:pPr>
              <a:defRPr sz="3200" b="1">
                <a:solidFill>
                  <a:schemeClr val="bg1"/>
                </a:solidFill>
                <a:latin typeface="Source Sans Pro Regular"/>
              </a:defRPr>
            </a:pPr>
            <a:r>
              <a:t>7.2 Éthique et code de conduite</a:t>
            </a:r>
            <a:endParaRPr sz="3200">
              <a:latin typeface="Source Sans Pro Regular"/>
            </a:endParaRPr>
          </a:p>
        </p:txBody>
      </p:sp>
      <p:sp>
        <p:nvSpPr>
          <p:cNvPr id="5" name="Slide Number Placeholder 1">
            <a:extLst>
              <a:ext uri="{FF2B5EF4-FFF2-40B4-BE49-F238E27FC236}">
                <a16:creationId xmlns:a16="http://schemas.microsoft.com/office/drawing/2014/main" id="{0C8059E8-6B4D-4DE3-AEF7-078C902CFAFF}"/>
              </a:ext>
            </a:extLst>
          </p:cNvPr>
          <p:cNvSpPr txBox="1">
            <a:spLocks/>
          </p:cNvSpPr>
          <p:nvPr/>
        </p:nvSpPr>
        <p:spPr>
          <a:xfrm>
            <a:off x="11829404" y="6523968"/>
            <a:ext cx="375430" cy="320041"/>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9pPr>
          </a:lstStyle>
          <a:p>
            <a:fld id="{86CB4B4D-7CA3-9044-876B-883B54F8677D}" type="slidenum">
              <a:rPr lang="en-US" sz="1000" dirty="0" smtClean="0">
                <a:solidFill>
                  <a:schemeClr val="tx1">
                    <a:lumMod val="65000"/>
                    <a:lumOff val="35000"/>
                  </a:schemeClr>
                </a:solidFill>
              </a:rPr>
              <a:t>33</a:t>
            </a:fld>
            <a:endParaRPr sz="1000">
              <a:solidFill>
                <a:schemeClr val="tx1">
                  <a:lumMod val="65000"/>
                  <a:lumOff val="35000"/>
                </a:schemeClr>
              </a:solidFill>
            </a:endParaRPr>
          </a:p>
        </p:txBody>
      </p:sp>
    </p:spTree>
    <p:extLst>
      <p:ext uri="{BB962C8B-B14F-4D97-AF65-F5344CB8AC3E}">
        <p14:creationId xmlns:p14="http://schemas.microsoft.com/office/powerpoint/2010/main" val="130628416"/>
      </p:ext>
    </p:extLst>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contenu 2"/>
          <p:cNvSpPr txBox="1">
            <a:spLocks/>
          </p:cNvSpPr>
          <p:nvPr/>
        </p:nvSpPr>
        <p:spPr>
          <a:xfrm>
            <a:off x="410699" y="1237813"/>
            <a:ext cx="11370602" cy="4280808"/>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vert="horz" wrap="square" lIns="68580" tIns="34290" rIns="68580" bIns="34290" numCol="1" anchor="t" anchorCtr="0" compatLnSpc="1">
            <a:prstTxWarp prst="textNoShape">
              <a:avLst/>
            </a:prstTxWarp>
            <a:noAutofit/>
          </a:bodyPr>
          <a:lstStyle>
            <a:lvl1pPr marL="0" marR="0" indent="0" algn="l" defTabSz="289320" rtl="0" latinLnBrk="0">
              <a:lnSpc>
                <a:spcPct val="90000"/>
              </a:lnSpc>
              <a:spcBef>
                <a:spcPts val="300"/>
              </a:spcBef>
              <a:spcAft>
                <a:spcPts val="0"/>
              </a:spcAft>
              <a:buClrTx/>
              <a:buSzTx/>
              <a:buFontTx/>
              <a:buNone/>
              <a:tabLst/>
              <a:defRPr sz="2400" b="0" i="0" u="none" strike="noStrike" cap="none" baseline="0">
                <a:solidFill>
                  <a:srgbClr val="000000"/>
                </a:solidFill>
                <a:uFillTx/>
                <a:latin typeface="Source Sans Pro Regular"/>
                <a:ea typeface="Source Sans Pro Regular"/>
                <a:cs typeface="Source Sans Pro Regular"/>
                <a:sym typeface="Source Sans Pro Regular"/>
              </a:defRPr>
            </a:lvl1pPr>
            <a:lvl2pPr marL="216990" marR="0" indent="-72330" algn="l" defTabSz="289320" rtl="0" latinLnBrk="0">
              <a:lnSpc>
                <a:spcPct val="90000"/>
              </a:lnSpc>
              <a:spcBef>
                <a:spcPts val="300"/>
              </a:spcBef>
              <a:spcAft>
                <a:spcPts val="0"/>
              </a:spcAft>
              <a:buClrTx/>
              <a:buSzPct val="100000"/>
              <a:buFontTx/>
              <a:buChar char="•"/>
              <a:tabLst/>
              <a:defRPr sz="2400" b="0" i="0" u="none" strike="noStrike" cap="none" baseline="0">
                <a:solidFill>
                  <a:srgbClr val="000000"/>
                </a:solidFill>
                <a:uFillTx/>
                <a:latin typeface="Source Sans Pro Regular"/>
                <a:ea typeface="Source Sans Pro Regular"/>
                <a:cs typeface="Source Sans Pro Regular"/>
                <a:sym typeface="Source Sans Pro Regular"/>
              </a:defRPr>
            </a:lvl2pPr>
            <a:lvl3pPr marL="361649" marR="0" indent="-72330" algn="l" defTabSz="289320" rtl="0" latinLnBrk="0">
              <a:lnSpc>
                <a:spcPct val="90000"/>
              </a:lnSpc>
              <a:spcBef>
                <a:spcPts val="300"/>
              </a:spcBef>
              <a:spcAft>
                <a:spcPts val="0"/>
              </a:spcAft>
              <a:buClrTx/>
              <a:buSzPct val="100000"/>
              <a:buFontTx/>
              <a:buChar char="•"/>
              <a:tabLst/>
              <a:defRPr sz="2400" b="0" i="0" u="none" strike="noStrike" cap="none" baseline="0">
                <a:solidFill>
                  <a:srgbClr val="000000"/>
                </a:solidFill>
                <a:uFillTx/>
                <a:latin typeface="Source Sans Pro Regular"/>
                <a:ea typeface="Source Sans Pro Regular"/>
                <a:cs typeface="Source Sans Pro Regular"/>
                <a:sym typeface="Source Sans Pro Regular"/>
              </a:defRPr>
            </a:lvl3pPr>
            <a:lvl4pPr marL="506309" marR="0" indent="-72329" algn="l" defTabSz="289320" rtl="0" latinLnBrk="0">
              <a:lnSpc>
                <a:spcPct val="90000"/>
              </a:lnSpc>
              <a:spcBef>
                <a:spcPts val="300"/>
              </a:spcBef>
              <a:spcAft>
                <a:spcPts val="0"/>
              </a:spcAft>
              <a:buClrTx/>
              <a:buSzPct val="100000"/>
              <a:buFontTx/>
              <a:buChar char="•"/>
              <a:tabLst/>
              <a:defRPr sz="2400" b="0" i="0" u="none" strike="noStrike" cap="none" baseline="0">
                <a:solidFill>
                  <a:srgbClr val="000000"/>
                </a:solidFill>
                <a:uFillTx/>
                <a:latin typeface="Source Sans Pro Regular"/>
                <a:ea typeface="Source Sans Pro Regular"/>
                <a:cs typeface="Source Sans Pro Regular"/>
                <a:sym typeface="Source Sans Pro Regular"/>
              </a:defRPr>
            </a:lvl4pPr>
            <a:lvl5pPr marL="650968" marR="0" indent="-72329" algn="l" defTabSz="289320" rtl="0" latinLnBrk="0">
              <a:lnSpc>
                <a:spcPct val="90000"/>
              </a:lnSpc>
              <a:spcBef>
                <a:spcPts val="300"/>
              </a:spcBef>
              <a:spcAft>
                <a:spcPts val="0"/>
              </a:spcAft>
              <a:buClrTx/>
              <a:buSzPct val="100000"/>
              <a:buFontTx/>
              <a:buChar char="•"/>
              <a:tabLst/>
              <a:defRPr sz="2400" b="0" i="0" u="none" strike="noStrike" cap="none" baseline="0">
                <a:solidFill>
                  <a:srgbClr val="000000"/>
                </a:solidFill>
                <a:uFillTx/>
                <a:latin typeface="Source Sans Pro Regular"/>
                <a:ea typeface="Source Sans Pro Regular"/>
                <a:cs typeface="Source Sans Pro Regular"/>
                <a:sym typeface="Source Sans Pro Regular"/>
              </a:defRPr>
            </a:lvl5pPr>
            <a:lvl6pPr marL="1070480" marR="0" indent="-347183" algn="l" defTabSz="289320" rtl="0" latinLnBrk="0">
              <a:lnSpc>
                <a:spcPct val="90000"/>
              </a:lnSpc>
              <a:spcBef>
                <a:spcPts val="300"/>
              </a:spcBef>
              <a:spcAft>
                <a:spcPts val="0"/>
              </a:spcAft>
              <a:buClrTx/>
              <a:buSzPct val="100000"/>
              <a:buFontTx/>
              <a:buChar char="•"/>
              <a:tabLst/>
              <a:defRPr sz="2400" b="0" i="0" u="none" strike="noStrike" cap="none" baseline="0">
                <a:solidFill>
                  <a:srgbClr val="000000"/>
                </a:solidFill>
                <a:uFillTx/>
                <a:latin typeface="Source Sans Pro Regular"/>
                <a:ea typeface="Source Sans Pro Regular"/>
                <a:cs typeface="Source Sans Pro Regular"/>
                <a:sym typeface="Source Sans Pro Regular"/>
              </a:defRPr>
            </a:lvl6pPr>
            <a:lvl7pPr marL="1215141" marR="0" indent="-347183" algn="l" defTabSz="289320" rtl="0" latinLnBrk="0">
              <a:lnSpc>
                <a:spcPct val="90000"/>
              </a:lnSpc>
              <a:spcBef>
                <a:spcPts val="300"/>
              </a:spcBef>
              <a:spcAft>
                <a:spcPts val="0"/>
              </a:spcAft>
              <a:buClrTx/>
              <a:buSzPct val="100000"/>
              <a:buFontTx/>
              <a:buChar char="•"/>
              <a:tabLst/>
              <a:defRPr sz="2400" b="0" i="0" u="none" strike="noStrike" cap="none" baseline="0">
                <a:solidFill>
                  <a:srgbClr val="000000"/>
                </a:solidFill>
                <a:uFillTx/>
                <a:latin typeface="Source Sans Pro Regular"/>
                <a:ea typeface="Source Sans Pro Regular"/>
                <a:cs typeface="Source Sans Pro Regular"/>
                <a:sym typeface="Source Sans Pro Regular"/>
              </a:defRPr>
            </a:lvl7pPr>
            <a:lvl8pPr marL="1359801" marR="0" indent="-347183" algn="l" defTabSz="289320" rtl="0" latinLnBrk="0">
              <a:lnSpc>
                <a:spcPct val="90000"/>
              </a:lnSpc>
              <a:spcBef>
                <a:spcPts val="300"/>
              </a:spcBef>
              <a:spcAft>
                <a:spcPts val="0"/>
              </a:spcAft>
              <a:buClrTx/>
              <a:buSzPct val="100000"/>
              <a:buFontTx/>
              <a:buChar char="•"/>
              <a:tabLst/>
              <a:defRPr sz="2400" b="0" i="0" u="none" strike="noStrike" cap="none" baseline="0">
                <a:solidFill>
                  <a:srgbClr val="000000"/>
                </a:solidFill>
                <a:uFillTx/>
                <a:latin typeface="Source Sans Pro Regular"/>
                <a:ea typeface="Source Sans Pro Regular"/>
                <a:cs typeface="Source Sans Pro Regular"/>
                <a:sym typeface="Source Sans Pro Regular"/>
              </a:defRPr>
            </a:lvl8pPr>
            <a:lvl9pPr marL="1504459" marR="0" indent="-347183" algn="l" defTabSz="289320" rtl="0" latinLnBrk="0">
              <a:lnSpc>
                <a:spcPct val="90000"/>
              </a:lnSpc>
              <a:spcBef>
                <a:spcPts val="300"/>
              </a:spcBef>
              <a:spcAft>
                <a:spcPts val="0"/>
              </a:spcAft>
              <a:buClrTx/>
              <a:buSzPct val="100000"/>
              <a:buFontTx/>
              <a:buChar char="•"/>
              <a:tabLst/>
              <a:defRPr sz="2400" b="0" i="0" u="none" strike="noStrike" cap="none" baseline="0">
                <a:solidFill>
                  <a:srgbClr val="000000"/>
                </a:solidFill>
                <a:uFillTx/>
                <a:latin typeface="Source Sans Pro Regular"/>
                <a:ea typeface="Source Sans Pro Regular"/>
                <a:cs typeface="Source Sans Pro Regular"/>
                <a:sym typeface="Source Sans Pro Regular"/>
              </a:defRPr>
            </a:lvl9pPr>
          </a:lstStyle>
          <a:p>
            <a:pPr defTabSz="914400" hangingPunct="0">
              <a:lnSpc>
                <a:spcPct val="100000"/>
              </a:lnSpc>
              <a:spcBef>
                <a:spcPts val="500"/>
              </a:spcBef>
              <a:buClr>
                <a:srgbClr val="65A000"/>
              </a:buClr>
              <a:buSzPct val="100000"/>
              <a:defRPr sz="2400">
                <a:solidFill>
                  <a:srgbClr val="10253F"/>
                </a:solidFill>
                <a:latin typeface="Source Sans Pro Regular"/>
                <a:ea typeface="Source Sans Pro Regular"/>
                <a:cs typeface="Source Sans Pro Regular"/>
                <a:sym typeface="Source Sans Pro Regular"/>
              </a:defRPr>
            </a:pPr>
            <a:endParaRPr sz="2000" dirty="0">
              <a:solidFill>
                <a:srgbClr val="10253F"/>
              </a:solidFill>
              <a:ea typeface="Arial"/>
              <a:cs typeface="Arial"/>
            </a:endParaRPr>
          </a:p>
          <a:p>
            <a:pPr defTabSz="914400" hangingPunct="0">
              <a:lnSpc>
                <a:spcPct val="100000"/>
              </a:lnSpc>
              <a:spcBef>
                <a:spcPts val="500"/>
              </a:spcBef>
              <a:buClr>
                <a:srgbClr val="65A000"/>
              </a:buClr>
              <a:buSzPct val="100000"/>
              <a:defRPr sz="2400" b="1">
                <a:solidFill>
                  <a:srgbClr val="74A003"/>
                </a:solidFill>
                <a:latin typeface="Source Sans Pro Regular"/>
                <a:ea typeface="Arial"/>
                <a:cs typeface="Arial"/>
                <a:sym typeface="Source Sans Pro Regular"/>
              </a:defRPr>
            </a:pPr>
            <a:r>
              <a:rPr sz="2000" dirty="0"/>
              <a:t>En quoi doit </a:t>
            </a:r>
            <a:r>
              <a:rPr sz="2000" dirty="0" err="1"/>
              <a:t>consister</a:t>
            </a:r>
            <a:r>
              <a:rPr sz="2000" dirty="0"/>
              <a:t> le processus ? </a:t>
            </a:r>
          </a:p>
          <a:p>
            <a:pPr marL="307975" indent="-307975" defTabSz="914400" hangingPunct="0">
              <a:lnSpc>
                <a:spcPct val="100000"/>
              </a:lnSpc>
              <a:spcBef>
                <a:spcPts val="500"/>
              </a:spcBef>
              <a:buClr>
                <a:srgbClr val="65A000"/>
              </a:buClr>
              <a:buSzPct val="100000"/>
              <a:buFont typeface="Arial"/>
              <a:buChar char="•"/>
              <a:defRPr sz="2400">
                <a:solidFill>
                  <a:srgbClr val="10253F"/>
                </a:solidFill>
                <a:latin typeface="Source Sans Pro Regular"/>
                <a:ea typeface="Arial"/>
                <a:cs typeface="Arial"/>
                <a:sym typeface="Source Sans Pro Regular"/>
              </a:defRPr>
            </a:pPr>
            <a:r>
              <a:rPr sz="2000" b="1" dirty="0" err="1"/>
              <a:t>L'objectif</a:t>
            </a:r>
            <a:r>
              <a:rPr sz="2000" dirty="0"/>
              <a:t> du processus </a:t>
            </a:r>
            <a:r>
              <a:rPr sz="2000" dirty="0" err="1"/>
              <a:t>est</a:t>
            </a:r>
            <a:r>
              <a:rPr sz="2000" dirty="0"/>
              <a:t> de faire </a:t>
            </a:r>
            <a:r>
              <a:rPr sz="2000" dirty="0" err="1"/>
              <a:t>en</a:t>
            </a:r>
            <a:r>
              <a:rPr sz="2000" dirty="0"/>
              <a:t> </a:t>
            </a:r>
            <a:r>
              <a:rPr sz="2000" dirty="0" err="1"/>
              <a:t>sorte</a:t>
            </a:r>
            <a:r>
              <a:rPr sz="2000" dirty="0"/>
              <a:t> que, face à un </a:t>
            </a:r>
            <a:r>
              <a:rPr sz="2000" dirty="0" err="1"/>
              <a:t>dilemme</a:t>
            </a:r>
            <a:r>
              <a:rPr sz="2000" dirty="0"/>
              <a:t>, les </a:t>
            </a:r>
            <a:r>
              <a:rPr sz="2000" dirty="0" err="1"/>
              <a:t>décisions</a:t>
            </a:r>
            <a:r>
              <a:rPr sz="2000" dirty="0"/>
              <a:t> </a:t>
            </a:r>
            <a:r>
              <a:rPr sz="2000" dirty="0" err="1"/>
              <a:t>prises</a:t>
            </a:r>
            <a:r>
              <a:rPr sz="2000" dirty="0"/>
              <a:t> :</a:t>
            </a:r>
          </a:p>
          <a:p>
            <a:pPr marL="814284" lvl="3" indent="-307975" defTabSz="914400" hangingPunct="0">
              <a:lnSpc>
                <a:spcPct val="100000"/>
              </a:lnSpc>
              <a:spcBef>
                <a:spcPts val="500"/>
              </a:spcBef>
              <a:buClr>
                <a:srgbClr val="65A000"/>
              </a:buClr>
              <a:buFont typeface="Courier New" panose="02070309020205020404" pitchFamily="49" charset="0"/>
              <a:buChar char="o"/>
              <a:defRPr sz="2200">
                <a:solidFill>
                  <a:srgbClr val="10253F"/>
                </a:solidFill>
                <a:latin typeface="Source Sans Pro Regular"/>
                <a:ea typeface="Arial"/>
                <a:cs typeface="Arial"/>
                <a:sym typeface="Source Sans Pro Regular"/>
              </a:defRPr>
            </a:pPr>
            <a:r>
              <a:rPr sz="2000" dirty="0" err="1"/>
              <a:t>soient</a:t>
            </a:r>
            <a:r>
              <a:rPr sz="2000" dirty="0"/>
              <a:t> </a:t>
            </a:r>
            <a:r>
              <a:rPr sz="2000" dirty="0" err="1"/>
              <a:t>cohérentes</a:t>
            </a:r>
            <a:r>
              <a:rPr sz="2000" dirty="0"/>
              <a:t>, </a:t>
            </a:r>
            <a:r>
              <a:rPr sz="2000" dirty="0" err="1"/>
              <a:t>c'est</a:t>
            </a:r>
            <a:r>
              <a:rPr sz="2000" dirty="0"/>
              <a:t>-à-dire </a:t>
            </a:r>
            <a:r>
              <a:rPr sz="2000" dirty="0" err="1"/>
              <a:t>qu'elles</a:t>
            </a:r>
            <a:r>
              <a:rPr sz="2000" dirty="0"/>
              <a:t> ne </a:t>
            </a:r>
            <a:r>
              <a:rPr sz="2000" dirty="0" err="1"/>
              <a:t>soient</a:t>
            </a:r>
            <a:r>
              <a:rPr sz="2000" dirty="0"/>
              <a:t> pas </a:t>
            </a:r>
            <a:r>
              <a:rPr sz="2000" dirty="0" err="1"/>
              <a:t>ponctuelles</a:t>
            </a:r>
            <a:r>
              <a:rPr sz="2000" dirty="0"/>
              <a:t> </a:t>
            </a:r>
            <a:r>
              <a:rPr sz="2000" dirty="0" err="1"/>
              <a:t>ou</a:t>
            </a:r>
            <a:r>
              <a:rPr sz="2000" dirty="0"/>
              <a:t> </a:t>
            </a:r>
            <a:r>
              <a:rPr sz="2000" dirty="0" err="1"/>
              <a:t>qu'elles</a:t>
            </a:r>
            <a:r>
              <a:rPr sz="2000" dirty="0"/>
              <a:t> ne </a:t>
            </a:r>
            <a:r>
              <a:rPr sz="2000" dirty="0" err="1"/>
              <a:t>soient</a:t>
            </a:r>
            <a:r>
              <a:rPr sz="2000" dirty="0"/>
              <a:t> pas le fait </a:t>
            </a:r>
            <a:r>
              <a:rPr sz="2000" dirty="0" err="1"/>
              <a:t>d'une</a:t>
            </a:r>
            <a:r>
              <a:rPr sz="2000" dirty="0"/>
              <a:t> </a:t>
            </a:r>
            <a:r>
              <a:rPr sz="2000" dirty="0" err="1"/>
              <a:t>seule</a:t>
            </a:r>
            <a:r>
              <a:rPr sz="2000" dirty="0"/>
              <a:t> </a:t>
            </a:r>
            <a:r>
              <a:rPr sz="2000" dirty="0" err="1"/>
              <a:t>personne</a:t>
            </a:r>
            <a:endParaRPr sz="2000" dirty="0"/>
          </a:p>
          <a:p>
            <a:pPr marL="814284" lvl="3" indent="-307975" defTabSz="914400" hangingPunct="0">
              <a:lnSpc>
                <a:spcPct val="100000"/>
              </a:lnSpc>
              <a:spcBef>
                <a:spcPts val="500"/>
              </a:spcBef>
              <a:buClr>
                <a:srgbClr val="65A000"/>
              </a:buClr>
              <a:buFont typeface="Courier New" panose="02070309020205020404" pitchFamily="49" charset="0"/>
              <a:buChar char="o"/>
              <a:defRPr sz="2200">
                <a:solidFill>
                  <a:srgbClr val="10253F"/>
                </a:solidFill>
                <a:latin typeface="Source Sans Pro Regular"/>
                <a:ea typeface="Arial"/>
                <a:cs typeface="Arial"/>
                <a:sym typeface="Source Sans Pro Regular"/>
              </a:defRPr>
            </a:pPr>
            <a:r>
              <a:rPr sz="2000" dirty="0" err="1"/>
              <a:t>soulagent</a:t>
            </a:r>
            <a:r>
              <a:rPr sz="2000" dirty="0"/>
              <a:t> les </a:t>
            </a:r>
            <a:r>
              <a:rPr sz="2000" dirty="0" err="1"/>
              <a:t>personnes</a:t>
            </a:r>
            <a:r>
              <a:rPr sz="2000" dirty="0"/>
              <a:t>, </a:t>
            </a:r>
            <a:r>
              <a:rPr sz="2000" dirty="0" err="1"/>
              <a:t>en</a:t>
            </a:r>
            <a:r>
              <a:rPr sz="2000" dirty="0"/>
              <a:t> particulier les </a:t>
            </a:r>
            <a:r>
              <a:rPr sz="2000" dirty="0" err="1"/>
              <a:t>travailleurs</a:t>
            </a:r>
            <a:r>
              <a:rPr sz="2000" dirty="0"/>
              <a:t> sanitaires de première </a:t>
            </a:r>
            <a:r>
              <a:rPr sz="2000" dirty="0" err="1"/>
              <a:t>ligne</a:t>
            </a:r>
            <a:r>
              <a:rPr sz="2000" dirty="0"/>
              <a:t> </a:t>
            </a:r>
          </a:p>
          <a:p>
            <a:pPr marL="814284" lvl="3" indent="-307975" defTabSz="914400" hangingPunct="0">
              <a:lnSpc>
                <a:spcPct val="100000"/>
              </a:lnSpc>
              <a:spcBef>
                <a:spcPts val="500"/>
              </a:spcBef>
              <a:buClr>
                <a:srgbClr val="65A000"/>
              </a:buClr>
              <a:buFont typeface="Courier New" panose="02070309020205020404" pitchFamily="49" charset="0"/>
              <a:buChar char="o"/>
              <a:defRPr sz="2200">
                <a:solidFill>
                  <a:srgbClr val="10253F"/>
                </a:solidFill>
                <a:latin typeface="Source Sans Pro Regular"/>
                <a:ea typeface="Arial"/>
                <a:cs typeface="Arial"/>
                <a:sym typeface="Source Sans Pro Regular"/>
              </a:defRPr>
            </a:pPr>
            <a:r>
              <a:rPr sz="2000" dirty="0" err="1"/>
              <a:t>entretiennent</a:t>
            </a:r>
            <a:r>
              <a:rPr sz="2000" dirty="0"/>
              <a:t> la </a:t>
            </a:r>
            <a:r>
              <a:rPr sz="2000" dirty="0" err="1"/>
              <a:t>confiance</a:t>
            </a:r>
            <a:r>
              <a:rPr sz="2000" dirty="0"/>
              <a:t> du public </a:t>
            </a:r>
          </a:p>
          <a:p>
            <a:pPr marL="307975" indent="-307975" defTabSz="914400" hangingPunct="0">
              <a:lnSpc>
                <a:spcPct val="100000"/>
              </a:lnSpc>
              <a:spcBef>
                <a:spcPts val="500"/>
              </a:spcBef>
              <a:buClr>
                <a:srgbClr val="65A000"/>
              </a:buClr>
              <a:buSzPct val="100000"/>
              <a:buFont typeface="Arial"/>
              <a:buChar char="•"/>
              <a:defRPr sz="2400">
                <a:solidFill>
                  <a:srgbClr val="10253F"/>
                </a:solidFill>
                <a:latin typeface="Source Sans Pro Regular"/>
                <a:ea typeface="Arial"/>
                <a:cs typeface="Arial"/>
                <a:sym typeface="Source Sans Pro Regular"/>
              </a:defRPr>
            </a:pPr>
            <a:r>
              <a:rPr sz="2000" b="1" dirty="0"/>
              <a:t>Le processus </a:t>
            </a:r>
            <a:r>
              <a:rPr sz="2000" dirty="0"/>
              <a:t>doit : </a:t>
            </a:r>
          </a:p>
          <a:p>
            <a:pPr marL="814284" lvl="3" indent="-307975" defTabSz="914400" hangingPunct="0">
              <a:lnSpc>
                <a:spcPct val="100000"/>
              </a:lnSpc>
              <a:spcBef>
                <a:spcPts val="500"/>
              </a:spcBef>
              <a:buClr>
                <a:srgbClr val="65A000"/>
              </a:buClr>
              <a:buFont typeface="Courier New" panose="02070309020205020404" pitchFamily="49" charset="0"/>
              <a:buChar char="o"/>
              <a:defRPr sz="2200">
                <a:solidFill>
                  <a:srgbClr val="10253F"/>
                </a:solidFill>
                <a:latin typeface="Source Sans Pro Regular"/>
                <a:ea typeface="Arial"/>
                <a:cs typeface="Arial"/>
                <a:sym typeface="Source Sans Pro Regular"/>
              </a:defRPr>
            </a:pPr>
            <a:r>
              <a:rPr sz="2000" dirty="0" err="1"/>
              <a:t>Être</a:t>
            </a:r>
            <a:r>
              <a:rPr sz="2000" dirty="0"/>
              <a:t> transparent </a:t>
            </a:r>
          </a:p>
          <a:p>
            <a:pPr marL="814284" lvl="3" indent="-307975" defTabSz="914400" hangingPunct="0">
              <a:lnSpc>
                <a:spcPct val="100000"/>
              </a:lnSpc>
              <a:spcBef>
                <a:spcPts val="500"/>
              </a:spcBef>
              <a:buClr>
                <a:srgbClr val="65A000"/>
              </a:buClr>
              <a:buFont typeface="Courier New" panose="02070309020205020404" pitchFamily="49" charset="0"/>
              <a:buChar char="o"/>
              <a:defRPr sz="2200">
                <a:solidFill>
                  <a:srgbClr val="10253F"/>
                </a:solidFill>
                <a:latin typeface="Source Sans Pro Regular"/>
                <a:ea typeface="Arial"/>
                <a:cs typeface="Arial"/>
                <a:sym typeface="Source Sans Pro Regular"/>
              </a:defRPr>
            </a:pPr>
            <a:r>
              <a:rPr sz="2000" dirty="0" err="1"/>
              <a:t>S'appuyer</a:t>
            </a:r>
            <a:r>
              <a:rPr sz="2000" dirty="0"/>
              <a:t> sur les </a:t>
            </a:r>
            <a:r>
              <a:rPr sz="2000" dirty="0" err="1"/>
              <a:t>communautés</a:t>
            </a:r>
            <a:r>
              <a:rPr sz="2000" dirty="0"/>
              <a:t> </a:t>
            </a:r>
            <a:r>
              <a:rPr sz="2000" dirty="0" err="1"/>
              <a:t>en</a:t>
            </a:r>
            <a:r>
              <a:rPr sz="2000" dirty="0"/>
              <a:t> </a:t>
            </a:r>
            <a:r>
              <a:rPr sz="2000" dirty="0" err="1"/>
              <a:t>leur</a:t>
            </a:r>
            <a:r>
              <a:rPr sz="2000" dirty="0"/>
              <a:t> </a:t>
            </a:r>
            <a:r>
              <a:rPr sz="2000" dirty="0" err="1"/>
              <a:t>donnant</a:t>
            </a:r>
            <a:r>
              <a:rPr sz="2000" dirty="0"/>
              <a:t> la </a:t>
            </a:r>
            <a:r>
              <a:rPr sz="2000" dirty="0" err="1"/>
              <a:t>possibilité</a:t>
            </a:r>
            <a:r>
              <a:rPr sz="2000" dirty="0"/>
              <a:t> de </a:t>
            </a:r>
            <a:r>
              <a:rPr sz="2000" dirty="0" err="1"/>
              <a:t>participer</a:t>
            </a:r>
            <a:r>
              <a:rPr sz="2000" dirty="0"/>
              <a:t> à la </a:t>
            </a:r>
            <a:r>
              <a:rPr sz="2000" dirty="0" err="1"/>
              <a:t>définition</a:t>
            </a:r>
            <a:r>
              <a:rPr sz="2000" dirty="0"/>
              <a:t> des solutions, de faire part de </a:t>
            </a:r>
            <a:r>
              <a:rPr sz="2000" dirty="0" err="1"/>
              <a:t>leur</a:t>
            </a:r>
            <a:r>
              <a:rPr sz="2000" dirty="0"/>
              <a:t> </a:t>
            </a:r>
            <a:r>
              <a:rPr sz="2000" dirty="0" err="1"/>
              <a:t>avis</a:t>
            </a:r>
            <a:r>
              <a:rPr sz="2000" dirty="0"/>
              <a:t> et de </a:t>
            </a:r>
            <a:r>
              <a:rPr sz="2000" dirty="0" err="1"/>
              <a:t>remettre</a:t>
            </a:r>
            <a:r>
              <a:rPr sz="2000" dirty="0"/>
              <a:t> </a:t>
            </a:r>
            <a:r>
              <a:rPr sz="2000" dirty="0" err="1"/>
              <a:t>en</a:t>
            </a:r>
            <a:r>
              <a:rPr sz="2000" dirty="0"/>
              <a:t> question les </a:t>
            </a:r>
            <a:r>
              <a:rPr sz="2000" dirty="0" err="1"/>
              <a:t>décisions</a:t>
            </a:r>
            <a:endParaRPr sz="2000" dirty="0"/>
          </a:p>
          <a:p>
            <a:pPr marL="814284" lvl="3" indent="-307975" defTabSz="914400" hangingPunct="0">
              <a:lnSpc>
                <a:spcPct val="100000"/>
              </a:lnSpc>
              <a:spcBef>
                <a:spcPts val="500"/>
              </a:spcBef>
              <a:buClr>
                <a:srgbClr val="65A000"/>
              </a:buClr>
              <a:buFont typeface="Courier New" panose="02070309020205020404" pitchFamily="49" charset="0"/>
              <a:buChar char="o"/>
              <a:defRPr sz="2200">
                <a:solidFill>
                  <a:srgbClr val="10253F"/>
                </a:solidFill>
                <a:latin typeface="Source Sans Pro Regular"/>
                <a:ea typeface="Arial"/>
                <a:cs typeface="Arial"/>
                <a:sym typeface="Source Sans Pro Regular"/>
              </a:defRPr>
            </a:pPr>
            <a:r>
              <a:rPr sz="2000" dirty="0"/>
              <a:t>Faire </a:t>
            </a:r>
            <a:r>
              <a:rPr sz="2000" dirty="0" err="1"/>
              <a:t>en</a:t>
            </a:r>
            <a:r>
              <a:rPr sz="2000" dirty="0"/>
              <a:t> </a:t>
            </a:r>
            <a:r>
              <a:rPr sz="2000" dirty="0" err="1"/>
              <a:t>sorte</a:t>
            </a:r>
            <a:r>
              <a:rPr sz="2000" dirty="0"/>
              <a:t> que les </a:t>
            </a:r>
            <a:r>
              <a:rPr sz="2000" dirty="0" err="1"/>
              <a:t>intervenants</a:t>
            </a:r>
            <a:r>
              <a:rPr sz="2000" dirty="0"/>
              <a:t> de première </a:t>
            </a:r>
            <a:r>
              <a:rPr sz="2000" dirty="0" err="1"/>
              <a:t>ligne</a:t>
            </a:r>
            <a:r>
              <a:rPr sz="2000" dirty="0"/>
              <a:t> </a:t>
            </a:r>
            <a:r>
              <a:rPr sz="2000" dirty="0" err="1"/>
              <a:t>bénéficient</a:t>
            </a:r>
            <a:r>
              <a:rPr sz="2000" dirty="0"/>
              <a:t> d'un </a:t>
            </a:r>
            <a:r>
              <a:rPr sz="2000" dirty="0" err="1"/>
              <a:t>appui</a:t>
            </a:r>
            <a:r>
              <a:rPr sz="2000" dirty="0"/>
              <a:t> </a:t>
            </a:r>
            <a:r>
              <a:rPr sz="2000" dirty="0" err="1"/>
              <a:t>approprié</a:t>
            </a:r>
            <a:r>
              <a:rPr sz="2000" dirty="0"/>
              <a:t> du personnel </a:t>
            </a:r>
            <a:r>
              <a:rPr sz="2000" dirty="0" err="1"/>
              <a:t>dʼencadrement</a:t>
            </a:r>
            <a:r>
              <a:rPr sz="2000" dirty="0"/>
              <a:t>, des </a:t>
            </a:r>
            <a:r>
              <a:rPr sz="2000" dirty="0" err="1"/>
              <a:t>superviseurs</a:t>
            </a:r>
            <a:r>
              <a:rPr sz="2000" dirty="0"/>
              <a:t> et de </a:t>
            </a:r>
            <a:r>
              <a:rPr sz="2000" dirty="0" err="1"/>
              <a:t>l'ensemble</a:t>
            </a:r>
            <a:r>
              <a:rPr sz="2000" dirty="0"/>
              <a:t> du </a:t>
            </a:r>
            <a:r>
              <a:rPr sz="2000" dirty="0" err="1"/>
              <a:t>secteur</a:t>
            </a:r>
            <a:r>
              <a:rPr sz="2000" dirty="0"/>
              <a:t>, et que </a:t>
            </a:r>
            <a:r>
              <a:rPr sz="2000" dirty="0" err="1"/>
              <a:t>ce</a:t>
            </a:r>
            <a:r>
              <a:rPr sz="2000" dirty="0"/>
              <a:t> </a:t>
            </a:r>
            <a:r>
              <a:rPr sz="2000" dirty="0" err="1"/>
              <a:t>soutien</a:t>
            </a:r>
            <a:r>
              <a:rPr sz="2000" dirty="0"/>
              <a:t> </a:t>
            </a:r>
            <a:r>
              <a:rPr sz="2000" dirty="0" err="1"/>
              <a:t>soit</a:t>
            </a:r>
            <a:r>
              <a:rPr sz="2000" dirty="0"/>
              <a:t> </a:t>
            </a:r>
            <a:r>
              <a:rPr sz="2000" dirty="0" err="1"/>
              <a:t>matérialisé</a:t>
            </a:r>
            <a:r>
              <a:rPr sz="2000" dirty="0"/>
              <a:t> dans les POS </a:t>
            </a:r>
            <a:endParaRPr sz="2000" dirty="0">
              <a:solidFill>
                <a:srgbClr val="10253F"/>
              </a:solidFill>
              <a:ea typeface="Arial"/>
              <a:cs typeface="Arial"/>
            </a:endParaRPr>
          </a:p>
        </p:txBody>
      </p:sp>
      <p:sp>
        <p:nvSpPr>
          <p:cNvPr id="5" name="TextBox 4">
            <a:extLst>
              <a:ext uri="{FF2B5EF4-FFF2-40B4-BE49-F238E27FC236}">
                <a16:creationId xmlns:a16="http://schemas.microsoft.com/office/drawing/2014/main" id="{0919BE78-7D74-1329-D45F-64E5B268960C}"/>
              </a:ext>
            </a:extLst>
          </p:cNvPr>
          <p:cNvSpPr txBox="1"/>
          <p:nvPr/>
        </p:nvSpPr>
        <p:spPr>
          <a:xfrm>
            <a:off x="146136" y="850725"/>
            <a:ext cx="11635165" cy="7078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fromWordArt="0" anchor="t" anchorCtr="0" forceAA="0" compatLnSpc="1">
            <a:prstTxWarp prst="textNoShape">
              <a:avLst/>
            </a:prstTxWarp>
            <a:spAutoFit/>
          </a:bodyPr>
          <a:lstStyle/>
          <a:p>
            <a:pPr>
              <a:defRPr sz="2200">
                <a:latin typeface="Source Sans Pro Regular"/>
              </a:defRPr>
            </a:pPr>
            <a:r>
              <a:rPr sz="2000" b="1" dirty="0">
                <a:solidFill>
                  <a:srgbClr val="A1010D"/>
                </a:solidFill>
                <a:ea typeface="Source Sans Pro Bold"/>
                <a:cs typeface="Arial"/>
                <a:sym typeface="Source Sans Pro Bold"/>
              </a:rPr>
              <a:t>Questions </a:t>
            </a:r>
            <a:r>
              <a:rPr sz="2000" b="1" dirty="0" err="1">
                <a:solidFill>
                  <a:srgbClr val="A1010D"/>
                </a:solidFill>
                <a:ea typeface="Source Sans Pro Bold"/>
                <a:cs typeface="Arial"/>
                <a:sym typeface="Source Sans Pro Bold"/>
              </a:rPr>
              <a:t>clés</a:t>
            </a:r>
            <a:r>
              <a:rPr sz="2000" b="1" dirty="0">
                <a:solidFill>
                  <a:srgbClr val="A1010D"/>
                </a:solidFill>
                <a:ea typeface="Source Sans Pro Bold"/>
                <a:cs typeface="Arial"/>
                <a:sym typeface="Source Sans Pro Bold"/>
              </a:rPr>
              <a:t> </a:t>
            </a:r>
            <a:r>
              <a:rPr sz="2000" b="1" dirty="0" err="1">
                <a:solidFill>
                  <a:srgbClr val="A1010D"/>
                </a:solidFill>
                <a:ea typeface="Source Sans Pro Bold"/>
                <a:cs typeface="Arial"/>
                <a:sym typeface="Source Sans Pro Bold"/>
              </a:rPr>
              <a:t>devant</a:t>
            </a:r>
            <a:r>
              <a:rPr sz="2000" b="1" dirty="0">
                <a:solidFill>
                  <a:srgbClr val="A1010D"/>
                </a:solidFill>
                <a:ea typeface="Source Sans Pro Bold"/>
                <a:cs typeface="Arial"/>
                <a:sym typeface="Source Sans Pro Bold"/>
              </a:rPr>
              <a:t> guider </a:t>
            </a:r>
            <a:r>
              <a:rPr sz="2000" b="1" dirty="0" err="1">
                <a:solidFill>
                  <a:srgbClr val="A1010D"/>
                </a:solidFill>
                <a:ea typeface="Source Sans Pro Bold"/>
                <a:cs typeface="Arial"/>
                <a:sym typeface="Source Sans Pro Bold"/>
              </a:rPr>
              <a:t>l'élaboration</a:t>
            </a:r>
            <a:r>
              <a:rPr sz="2000" b="1" dirty="0">
                <a:solidFill>
                  <a:srgbClr val="A1010D"/>
                </a:solidFill>
                <a:ea typeface="Source Sans Pro Bold"/>
                <a:cs typeface="Arial"/>
                <a:sym typeface="Source Sans Pro Bold"/>
              </a:rPr>
              <a:t> d'un processus </a:t>
            </a:r>
            <a:r>
              <a:rPr sz="2000" b="1" dirty="0" err="1">
                <a:solidFill>
                  <a:srgbClr val="A1010D"/>
                </a:solidFill>
                <a:ea typeface="Source Sans Pro Bold"/>
                <a:cs typeface="Arial"/>
                <a:sym typeface="Source Sans Pro Bold"/>
              </a:rPr>
              <a:t>visant</a:t>
            </a:r>
            <a:r>
              <a:rPr sz="2000" b="1" dirty="0">
                <a:solidFill>
                  <a:srgbClr val="A1010D"/>
                </a:solidFill>
                <a:ea typeface="Source Sans Pro Bold"/>
                <a:cs typeface="Arial"/>
                <a:sym typeface="Source Sans Pro Bold"/>
              </a:rPr>
              <a:t> à </a:t>
            </a:r>
            <a:r>
              <a:rPr sz="2000" b="1" dirty="0" err="1">
                <a:solidFill>
                  <a:srgbClr val="A1010D"/>
                </a:solidFill>
                <a:ea typeface="Source Sans Pro Bold"/>
                <a:cs typeface="Arial"/>
                <a:sym typeface="Source Sans Pro Bold"/>
              </a:rPr>
              <a:t>analyser</a:t>
            </a:r>
            <a:r>
              <a:rPr sz="2000" b="1" dirty="0">
                <a:solidFill>
                  <a:srgbClr val="A1010D"/>
                </a:solidFill>
                <a:ea typeface="Source Sans Pro Bold"/>
                <a:cs typeface="Arial"/>
                <a:sym typeface="Source Sans Pro Bold"/>
              </a:rPr>
              <a:t> et à </a:t>
            </a:r>
            <a:r>
              <a:rPr sz="2000" b="1" dirty="0" err="1">
                <a:solidFill>
                  <a:srgbClr val="A1010D"/>
                </a:solidFill>
                <a:ea typeface="Source Sans Pro Bold"/>
                <a:cs typeface="Arial"/>
                <a:sym typeface="Source Sans Pro Bold"/>
              </a:rPr>
              <a:t>résoudre</a:t>
            </a:r>
            <a:r>
              <a:rPr sz="2000" b="1" dirty="0">
                <a:solidFill>
                  <a:srgbClr val="A1010D"/>
                </a:solidFill>
                <a:ea typeface="Source Sans Pro Bold"/>
                <a:cs typeface="Arial"/>
                <a:sym typeface="Source Sans Pro Bold"/>
              </a:rPr>
              <a:t> un </a:t>
            </a:r>
            <a:r>
              <a:rPr sz="2000" b="1" dirty="0" err="1">
                <a:solidFill>
                  <a:srgbClr val="A1010D"/>
                </a:solidFill>
                <a:ea typeface="Source Sans Pro Bold"/>
                <a:cs typeface="Arial"/>
                <a:sym typeface="Source Sans Pro Bold"/>
              </a:rPr>
              <a:t>dilemme</a:t>
            </a:r>
            <a:r>
              <a:rPr sz="2000" b="1" dirty="0">
                <a:solidFill>
                  <a:srgbClr val="A1010D"/>
                </a:solidFill>
                <a:ea typeface="Source Sans Pro Bold"/>
                <a:cs typeface="Arial"/>
                <a:sym typeface="Source Sans Pro Bold"/>
              </a:rPr>
              <a:t> </a:t>
            </a:r>
            <a:r>
              <a:rPr sz="2000" b="1" dirty="0" err="1">
                <a:solidFill>
                  <a:srgbClr val="A1010D"/>
                </a:solidFill>
                <a:ea typeface="Source Sans Pro Bold"/>
                <a:cs typeface="Arial"/>
                <a:sym typeface="Source Sans Pro Bold"/>
              </a:rPr>
              <a:t>éthique</a:t>
            </a:r>
            <a:r>
              <a:rPr sz="2000" dirty="0"/>
              <a:t> </a:t>
            </a:r>
            <a:endParaRPr sz="2000" b="0" i="0" u="none" strike="noStrike" cap="none" normalizeH="0" baseline="0" dirty="0">
              <a:ln>
                <a:noFill/>
              </a:ln>
              <a:solidFill>
                <a:srgbClr val="000000"/>
              </a:solidFill>
              <a:effectLst/>
              <a:uFillTx/>
              <a:latin typeface="Source Sans Pro Regular"/>
              <a:ea typeface="+mj-ea"/>
              <a:cs typeface="+mj-cs"/>
            </a:endParaRPr>
          </a:p>
        </p:txBody>
      </p:sp>
      <p:sp>
        <p:nvSpPr>
          <p:cNvPr id="8" name="Rectangle 7">
            <a:extLst>
              <a:ext uri="{FF2B5EF4-FFF2-40B4-BE49-F238E27FC236}">
                <a16:creationId xmlns:a16="http://schemas.microsoft.com/office/drawing/2014/main" id="{DFA1942B-8193-1A92-E2D7-6B36DD9E8F56}"/>
              </a:ext>
            </a:extLst>
          </p:cNvPr>
          <p:cNvSpPr/>
          <p:nvPr/>
        </p:nvSpPr>
        <p:spPr>
          <a:xfrm>
            <a:off x="112655" y="21772"/>
            <a:ext cx="8236688" cy="584775"/>
          </a:xfrm>
          <a:prstGeom prst="rect">
            <a:avLst/>
          </a:prstGeom>
        </p:spPr>
        <p:txBody>
          <a:bodyPr wrap="square">
            <a:spAutoFit/>
          </a:bodyPr>
          <a:lstStyle/>
          <a:p>
            <a:pPr>
              <a:defRPr sz="3200" b="1">
                <a:solidFill>
                  <a:schemeClr val="bg1"/>
                </a:solidFill>
                <a:latin typeface="Source Sans Pro Regular"/>
              </a:defRPr>
            </a:pPr>
            <a:r>
              <a:t>7.2 Éthique et code de conduite</a:t>
            </a:r>
            <a:endParaRPr sz="3200">
              <a:latin typeface="Source Sans Pro Regular"/>
            </a:endParaRPr>
          </a:p>
        </p:txBody>
      </p:sp>
      <p:sp>
        <p:nvSpPr>
          <p:cNvPr id="3" name="TextBox 2">
            <a:extLst>
              <a:ext uri="{FF2B5EF4-FFF2-40B4-BE49-F238E27FC236}">
                <a16:creationId xmlns:a16="http://schemas.microsoft.com/office/drawing/2014/main" id="{9F48771B-90B9-85F2-68E5-F54F61279785}"/>
              </a:ext>
            </a:extLst>
          </p:cNvPr>
          <p:cNvSpPr txBox="1"/>
          <p:nvPr/>
        </p:nvSpPr>
        <p:spPr>
          <a:xfrm>
            <a:off x="328808" y="5949864"/>
            <a:ext cx="6424805" cy="3693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fromWordArt="0" anchor="t" anchorCtr="0" forceAA="0" compatLnSpc="1">
            <a:prstTxWarp prst="textNoShape">
              <a:avLst/>
            </a:prstTxWarp>
            <a:spAutoFit/>
          </a:bodyPr>
          <a:lstStyle/>
          <a:p>
            <a:r>
              <a:rPr sz="1000"/>
              <a:t>Source :</a:t>
            </a:r>
            <a:r>
              <a:t> </a:t>
            </a:r>
            <a:r>
              <a:rPr sz="1000">
                <a:ea typeface="+mj-lt"/>
                <a:cs typeface="+mj-lt"/>
                <a:hlinkClick r:id="rId3"/>
              </a:rPr>
              <a:t>https://www.spherestandards.org/wp-content/uploads/GHC-Task-Team-ethics-during-COVID-19.pdf</a:t>
            </a:r>
            <a:r>
              <a:rPr sz="1000">
                <a:ea typeface="+mj-lt"/>
                <a:cs typeface="+mj-lt"/>
              </a:rPr>
              <a:t> </a:t>
            </a:r>
            <a:endParaRPr sz="1000" b="0" i="0" u="none" strike="noStrike" cap="none" normalizeH="0" baseline="0">
              <a:ln>
                <a:noFill/>
              </a:ln>
              <a:solidFill>
                <a:srgbClr val="000000"/>
              </a:solidFill>
              <a:effectLst/>
              <a:uFillTx/>
              <a:latin typeface="+mj-lt"/>
              <a:ea typeface="+mj-ea"/>
              <a:cs typeface="+mj-cs"/>
            </a:endParaRPr>
          </a:p>
        </p:txBody>
      </p:sp>
      <p:sp>
        <p:nvSpPr>
          <p:cNvPr id="7" name="Slide Number Placeholder 1">
            <a:extLst>
              <a:ext uri="{FF2B5EF4-FFF2-40B4-BE49-F238E27FC236}">
                <a16:creationId xmlns:a16="http://schemas.microsoft.com/office/drawing/2014/main" id="{A5FFEB54-1400-418B-929E-57BDD77792DD}"/>
              </a:ext>
            </a:extLst>
          </p:cNvPr>
          <p:cNvSpPr txBox="1">
            <a:spLocks/>
          </p:cNvSpPr>
          <p:nvPr/>
        </p:nvSpPr>
        <p:spPr>
          <a:xfrm>
            <a:off x="11829404" y="6523968"/>
            <a:ext cx="375430" cy="320041"/>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9pPr>
          </a:lstStyle>
          <a:p>
            <a:fld id="{86CB4B4D-7CA3-9044-876B-883B54F8677D}" type="slidenum">
              <a:rPr lang="en-US" sz="1000" dirty="0" smtClean="0">
                <a:solidFill>
                  <a:schemeClr val="tx1">
                    <a:lumMod val="65000"/>
                    <a:lumOff val="35000"/>
                  </a:schemeClr>
                </a:solidFill>
              </a:rPr>
              <a:t>34</a:t>
            </a:fld>
            <a:endParaRPr sz="1000">
              <a:solidFill>
                <a:schemeClr val="tx1">
                  <a:lumMod val="65000"/>
                  <a:lumOff val="35000"/>
                </a:schemeClr>
              </a:solidFill>
            </a:endParaRPr>
          </a:p>
        </p:txBody>
      </p:sp>
    </p:spTree>
    <p:extLst>
      <p:ext uri="{BB962C8B-B14F-4D97-AF65-F5344CB8AC3E}">
        <p14:creationId xmlns:p14="http://schemas.microsoft.com/office/powerpoint/2010/main" val="1717353492"/>
      </p:ext>
    </p:extLst>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382504" y="1533498"/>
            <a:ext cx="3383279" cy="3860031"/>
          </a:xfrm>
          <a:prstGeom prst="rect">
            <a:avLst/>
          </a:prstGeom>
          <a:solidFill>
            <a:schemeClr val="accent5">
              <a:lumMod val="20000"/>
              <a:lumOff val="80000"/>
            </a:schemeClr>
          </a:solidFill>
        </p:spPr>
        <p:txBody>
          <a:bodyPr wrap="square">
            <a:spAutoFit/>
          </a:bodyPr>
          <a:lstStyle/>
          <a:p>
            <a:pPr hangingPunct="0">
              <a:spcBef>
                <a:spcPts val="500"/>
              </a:spcBef>
              <a:buClr>
                <a:srgbClr val="65A000"/>
              </a:buClr>
              <a:buSzPct val="100000"/>
              <a:defRPr sz="1600" b="1">
                <a:solidFill>
                  <a:srgbClr val="74A003"/>
                </a:solidFill>
                <a:latin typeface="Source Sans Pro Regular"/>
                <a:ea typeface="Arial"/>
                <a:cs typeface="Arial"/>
                <a:sym typeface="Source Sans Pro Regular"/>
              </a:defRPr>
            </a:pPr>
            <a:r>
              <a:rPr sz="1400" dirty="0"/>
              <a:t>1. </a:t>
            </a:r>
            <a:r>
              <a:rPr sz="1400" dirty="0" err="1"/>
              <a:t>Sʼagit</a:t>
            </a:r>
            <a:r>
              <a:rPr sz="1400" dirty="0"/>
              <a:t>-il </a:t>
            </a:r>
            <a:r>
              <a:rPr sz="1400" dirty="0" err="1"/>
              <a:t>dʼun</a:t>
            </a:r>
            <a:r>
              <a:rPr sz="1400" dirty="0"/>
              <a:t> </a:t>
            </a:r>
            <a:r>
              <a:rPr sz="1400" dirty="0" err="1"/>
              <a:t>dilemme</a:t>
            </a:r>
            <a:r>
              <a:rPr sz="1400" dirty="0"/>
              <a:t> </a:t>
            </a:r>
            <a:r>
              <a:rPr sz="1400" dirty="0" err="1"/>
              <a:t>éthique</a:t>
            </a:r>
            <a:r>
              <a:rPr sz="1400" dirty="0"/>
              <a:t> ? </a:t>
            </a:r>
            <a:r>
              <a:rPr sz="1400" dirty="0" err="1"/>
              <a:t>Définissez</a:t>
            </a:r>
            <a:r>
              <a:rPr sz="1400" dirty="0"/>
              <a:t>-le.</a:t>
            </a:r>
          </a:p>
          <a:p>
            <a:pPr marL="307975" indent="-307975" hangingPunct="0">
              <a:spcBef>
                <a:spcPts val="500"/>
              </a:spcBef>
              <a:buClr>
                <a:srgbClr val="65A000"/>
              </a:buClr>
              <a:buSzPct val="100000"/>
              <a:buFont typeface="Arial"/>
              <a:buChar char="•"/>
              <a:defRPr sz="1600">
                <a:solidFill>
                  <a:srgbClr val="10253F"/>
                </a:solidFill>
                <a:latin typeface="Source Sans Pro Regular"/>
                <a:ea typeface="Arial"/>
                <a:cs typeface="Arial"/>
                <a:sym typeface="Source Sans Pro Regular"/>
              </a:defRPr>
            </a:pPr>
            <a:r>
              <a:rPr sz="1400" dirty="0" err="1"/>
              <a:t>S'agit</a:t>
            </a:r>
            <a:r>
              <a:rPr sz="1400" dirty="0"/>
              <a:t>-il </a:t>
            </a:r>
            <a:r>
              <a:rPr sz="1400" dirty="0" err="1"/>
              <a:t>d'une</a:t>
            </a:r>
            <a:r>
              <a:rPr sz="1400" dirty="0"/>
              <a:t> situation </a:t>
            </a:r>
            <a:r>
              <a:rPr sz="1400" dirty="0" err="1"/>
              <a:t>exceptionnelle</a:t>
            </a:r>
            <a:r>
              <a:rPr sz="1400" dirty="0"/>
              <a:t> dans </a:t>
            </a:r>
            <a:r>
              <a:rPr sz="1400" dirty="0" err="1"/>
              <a:t>laquelle</a:t>
            </a:r>
            <a:r>
              <a:rPr sz="1400" dirty="0"/>
              <a:t> je </a:t>
            </a:r>
            <a:r>
              <a:rPr sz="1400" dirty="0" err="1"/>
              <a:t>dois</a:t>
            </a:r>
            <a:r>
              <a:rPr sz="1400" dirty="0"/>
              <a:t> </a:t>
            </a:r>
            <a:r>
              <a:rPr sz="1400" dirty="0" err="1"/>
              <a:t>choisir</a:t>
            </a:r>
            <a:r>
              <a:rPr sz="1400" dirty="0"/>
              <a:t> entre </a:t>
            </a:r>
            <a:r>
              <a:rPr sz="1400" dirty="0" err="1"/>
              <a:t>plusieurs</a:t>
            </a:r>
            <a:r>
              <a:rPr sz="1400" dirty="0"/>
              <a:t> </a:t>
            </a:r>
            <a:r>
              <a:rPr sz="1400" dirty="0" err="1"/>
              <a:t>mauvaises</a:t>
            </a:r>
            <a:r>
              <a:rPr sz="1400" dirty="0"/>
              <a:t> </a:t>
            </a:r>
            <a:r>
              <a:rPr sz="1400" dirty="0" err="1"/>
              <a:t>décisions</a:t>
            </a:r>
            <a:r>
              <a:rPr sz="1400" dirty="0"/>
              <a:t> ?</a:t>
            </a:r>
          </a:p>
          <a:p>
            <a:pPr marL="307975" indent="-307975" hangingPunct="0">
              <a:spcBef>
                <a:spcPts val="500"/>
              </a:spcBef>
              <a:buClr>
                <a:srgbClr val="65A000"/>
              </a:buClr>
              <a:buSzPct val="100000"/>
              <a:buFont typeface="Arial"/>
              <a:buChar char="•"/>
              <a:defRPr sz="1600">
                <a:solidFill>
                  <a:srgbClr val="10253F"/>
                </a:solidFill>
                <a:latin typeface="Source Sans Pro Regular"/>
                <a:ea typeface="Arial"/>
                <a:cs typeface="Arial"/>
                <a:sym typeface="Source Sans Pro Regular"/>
              </a:defRPr>
            </a:pPr>
            <a:r>
              <a:rPr sz="1400" dirty="0" err="1"/>
              <a:t>Quels</a:t>
            </a:r>
            <a:r>
              <a:rPr sz="1400" dirty="0"/>
              <a:t> </a:t>
            </a:r>
            <a:r>
              <a:rPr sz="1400" dirty="0" err="1"/>
              <a:t>sont</a:t>
            </a:r>
            <a:r>
              <a:rPr sz="1400" dirty="0"/>
              <a:t> les principes </a:t>
            </a:r>
            <a:r>
              <a:rPr sz="1400" dirty="0" err="1"/>
              <a:t>éthiques</a:t>
            </a:r>
            <a:r>
              <a:rPr sz="1400" dirty="0"/>
              <a:t> remis </a:t>
            </a:r>
            <a:r>
              <a:rPr sz="1400" dirty="0" err="1"/>
              <a:t>en</a:t>
            </a:r>
            <a:r>
              <a:rPr sz="1400" dirty="0"/>
              <a:t> question ? </a:t>
            </a:r>
          </a:p>
          <a:p>
            <a:pPr marL="307975" indent="-307975" hangingPunct="0">
              <a:spcBef>
                <a:spcPts val="500"/>
              </a:spcBef>
              <a:buClr>
                <a:srgbClr val="65A000"/>
              </a:buClr>
              <a:buSzPct val="100000"/>
              <a:buFont typeface="Arial"/>
              <a:buChar char="•"/>
              <a:defRPr sz="1600">
                <a:solidFill>
                  <a:srgbClr val="10253F"/>
                </a:solidFill>
                <a:latin typeface="Source Sans Pro Regular"/>
                <a:ea typeface="Arial"/>
                <a:cs typeface="Arial"/>
                <a:sym typeface="Source Sans Pro Regular"/>
              </a:defRPr>
            </a:pPr>
            <a:r>
              <a:rPr sz="1400" dirty="0"/>
              <a:t>Sur </a:t>
            </a:r>
            <a:r>
              <a:rPr sz="1400" dirty="0" err="1"/>
              <a:t>quel</a:t>
            </a:r>
            <a:r>
              <a:rPr sz="1400" dirty="0"/>
              <a:t> </a:t>
            </a:r>
            <a:r>
              <a:rPr sz="1400" dirty="0" err="1"/>
              <a:t>fondement</a:t>
            </a:r>
            <a:r>
              <a:rPr sz="1400" dirty="0"/>
              <a:t> </a:t>
            </a:r>
            <a:r>
              <a:rPr sz="1400" dirty="0" err="1"/>
              <a:t>ou</a:t>
            </a:r>
            <a:r>
              <a:rPr sz="1400" dirty="0"/>
              <a:t> sur quelle </a:t>
            </a:r>
            <a:r>
              <a:rPr sz="1400" dirty="0" err="1"/>
              <a:t>logique</a:t>
            </a:r>
            <a:r>
              <a:rPr sz="1400" dirty="0"/>
              <a:t> </a:t>
            </a:r>
            <a:r>
              <a:rPr sz="1400" dirty="0" err="1"/>
              <a:t>s'appuie</a:t>
            </a:r>
            <a:r>
              <a:rPr sz="1400" dirty="0"/>
              <a:t> </a:t>
            </a:r>
            <a:r>
              <a:rPr sz="1400" dirty="0" err="1"/>
              <a:t>actuellement</a:t>
            </a:r>
            <a:r>
              <a:rPr sz="1400" dirty="0"/>
              <a:t> la </a:t>
            </a:r>
            <a:r>
              <a:rPr sz="1400" dirty="0" err="1"/>
              <a:t>prise</a:t>
            </a:r>
            <a:r>
              <a:rPr sz="1400" dirty="0"/>
              <a:t> de </a:t>
            </a:r>
            <a:r>
              <a:rPr sz="1400" dirty="0" err="1"/>
              <a:t>décision</a:t>
            </a:r>
            <a:r>
              <a:rPr sz="1400" dirty="0"/>
              <a:t> ?</a:t>
            </a:r>
          </a:p>
          <a:p>
            <a:pPr marL="307975" indent="-307975" hangingPunct="0">
              <a:spcBef>
                <a:spcPts val="500"/>
              </a:spcBef>
              <a:buClr>
                <a:srgbClr val="65A000"/>
              </a:buClr>
              <a:buSzPct val="100000"/>
              <a:buFont typeface="Arial"/>
              <a:buChar char="•"/>
              <a:defRPr sz="1600">
                <a:solidFill>
                  <a:srgbClr val="10253F"/>
                </a:solidFill>
                <a:latin typeface="Source Sans Pro Regular"/>
                <a:ea typeface="Arial"/>
                <a:cs typeface="Arial"/>
                <a:sym typeface="Source Sans Pro Regular"/>
              </a:defRPr>
            </a:pPr>
            <a:r>
              <a:rPr sz="1400" dirty="0" err="1"/>
              <a:t>Quels</a:t>
            </a:r>
            <a:r>
              <a:rPr sz="1400" dirty="0"/>
              <a:t> </a:t>
            </a:r>
            <a:r>
              <a:rPr sz="1400" dirty="0" err="1"/>
              <a:t>sont</a:t>
            </a:r>
            <a:r>
              <a:rPr sz="1400" dirty="0"/>
              <a:t> les </a:t>
            </a:r>
            <a:r>
              <a:rPr sz="1400" dirty="0" err="1"/>
              <a:t>préjugés</a:t>
            </a:r>
            <a:r>
              <a:rPr sz="1400" dirty="0"/>
              <a:t> et les </a:t>
            </a:r>
            <a:r>
              <a:rPr sz="1400" dirty="0" err="1"/>
              <a:t>différences</a:t>
            </a:r>
            <a:r>
              <a:rPr sz="1400" dirty="0"/>
              <a:t> </a:t>
            </a:r>
            <a:r>
              <a:rPr sz="1400" dirty="0" err="1"/>
              <a:t>culturelles</a:t>
            </a:r>
            <a:r>
              <a:rPr sz="1400" dirty="0"/>
              <a:t> ? </a:t>
            </a:r>
          </a:p>
          <a:p>
            <a:pPr marL="307975" indent="-307975" hangingPunct="0">
              <a:spcBef>
                <a:spcPts val="500"/>
              </a:spcBef>
              <a:buClr>
                <a:srgbClr val="65A000"/>
              </a:buClr>
              <a:buSzPct val="100000"/>
              <a:buFont typeface="Arial"/>
              <a:buChar char="•"/>
              <a:defRPr sz="1600">
                <a:solidFill>
                  <a:srgbClr val="10253F"/>
                </a:solidFill>
                <a:latin typeface="Source Sans Pro Regular"/>
                <a:ea typeface="Arial"/>
                <a:cs typeface="Arial"/>
                <a:sym typeface="Source Sans Pro Regular"/>
              </a:defRPr>
            </a:pPr>
            <a:r>
              <a:rPr sz="1400" dirty="0" err="1"/>
              <a:t>Quels</a:t>
            </a:r>
            <a:r>
              <a:rPr sz="1400" dirty="0"/>
              <a:t> </a:t>
            </a:r>
            <a:r>
              <a:rPr sz="1400" dirty="0" err="1"/>
              <a:t>sont</a:t>
            </a:r>
            <a:r>
              <a:rPr sz="1400" dirty="0"/>
              <a:t> les </a:t>
            </a:r>
            <a:r>
              <a:rPr sz="1400" dirty="0" err="1"/>
              <a:t>inconvénients</a:t>
            </a:r>
            <a:r>
              <a:rPr sz="1400" dirty="0"/>
              <a:t> et les </a:t>
            </a:r>
            <a:r>
              <a:rPr sz="1400" dirty="0" err="1"/>
              <a:t>avantages</a:t>
            </a:r>
            <a:r>
              <a:rPr sz="1400" dirty="0"/>
              <a:t> de </a:t>
            </a:r>
            <a:r>
              <a:rPr sz="1400" dirty="0" err="1"/>
              <a:t>chaque</a:t>
            </a:r>
            <a:r>
              <a:rPr sz="1400" dirty="0"/>
              <a:t> option </a:t>
            </a:r>
            <a:r>
              <a:rPr sz="1400" dirty="0" err="1"/>
              <a:t>envisageable</a:t>
            </a:r>
            <a:r>
              <a:rPr sz="1400" dirty="0"/>
              <a:t> dans le cadre de </a:t>
            </a:r>
            <a:r>
              <a:rPr sz="1400" dirty="0" err="1"/>
              <a:t>ce</a:t>
            </a:r>
            <a:r>
              <a:rPr sz="1400" dirty="0"/>
              <a:t> </a:t>
            </a:r>
            <a:r>
              <a:rPr sz="1400" dirty="0" err="1"/>
              <a:t>dilemme</a:t>
            </a:r>
            <a:r>
              <a:rPr sz="1400" dirty="0"/>
              <a:t> ? </a:t>
            </a:r>
          </a:p>
        </p:txBody>
      </p:sp>
      <p:sp>
        <p:nvSpPr>
          <p:cNvPr id="9" name="Rectangle 8"/>
          <p:cNvSpPr/>
          <p:nvPr/>
        </p:nvSpPr>
        <p:spPr>
          <a:xfrm>
            <a:off x="4035408" y="1533498"/>
            <a:ext cx="3680103" cy="2446824"/>
          </a:xfrm>
          <a:prstGeom prst="rect">
            <a:avLst/>
          </a:prstGeom>
          <a:solidFill>
            <a:schemeClr val="accent5">
              <a:lumMod val="20000"/>
              <a:lumOff val="80000"/>
            </a:schemeClr>
          </a:solidFill>
        </p:spPr>
        <p:txBody>
          <a:bodyPr wrap="square">
            <a:spAutoFit/>
          </a:bodyPr>
          <a:lstStyle/>
          <a:p>
            <a:pPr hangingPunct="0">
              <a:spcBef>
                <a:spcPts val="500"/>
              </a:spcBef>
              <a:buClr>
                <a:srgbClr val="65A000"/>
              </a:buClr>
              <a:buSzPct val="100000"/>
              <a:defRPr sz="1600" b="1">
                <a:solidFill>
                  <a:srgbClr val="74A003"/>
                </a:solidFill>
                <a:latin typeface="Source Sans Pro Regular"/>
                <a:ea typeface="Arial"/>
                <a:cs typeface="Arial"/>
                <a:sym typeface="Source Sans Pro Regular"/>
              </a:defRPr>
            </a:pPr>
            <a:r>
              <a:rPr sz="1400"/>
              <a:t>2. Qui a la responsabilité de résoudre ce dilemme ?</a:t>
            </a:r>
          </a:p>
          <a:p>
            <a:pPr marL="307975" indent="-307975" hangingPunct="0">
              <a:spcBef>
                <a:spcPts val="500"/>
              </a:spcBef>
              <a:buClr>
                <a:srgbClr val="65A000"/>
              </a:buClr>
              <a:buSzPct val="100000"/>
              <a:buFont typeface="Arial"/>
              <a:buChar char="•"/>
              <a:defRPr sz="1600">
                <a:solidFill>
                  <a:srgbClr val="10253F"/>
                </a:solidFill>
                <a:latin typeface="Source Sans Pro Regular"/>
                <a:ea typeface="Arial"/>
                <a:cs typeface="Arial"/>
                <a:sym typeface="Source Sans Pro Regular"/>
              </a:defRPr>
            </a:pPr>
            <a:r>
              <a:rPr sz="1400"/>
              <a:t>L’équipe de gestion des EIR</a:t>
            </a:r>
          </a:p>
          <a:p>
            <a:pPr marL="307975" indent="-307975" hangingPunct="0">
              <a:spcBef>
                <a:spcPts val="500"/>
              </a:spcBef>
              <a:buClr>
                <a:srgbClr val="65A000"/>
              </a:buClr>
              <a:buSzPct val="100000"/>
              <a:buFont typeface="Arial"/>
              <a:buChar char="•"/>
              <a:defRPr sz="1600">
                <a:solidFill>
                  <a:srgbClr val="10253F"/>
                </a:solidFill>
                <a:latin typeface="Source Sans Pro Regular"/>
                <a:ea typeface="Arial"/>
                <a:cs typeface="Arial"/>
                <a:sym typeface="Source Sans Pro Regular"/>
              </a:defRPr>
            </a:pPr>
            <a:r>
              <a:rPr sz="1400"/>
              <a:t>Le chef de l'EIR</a:t>
            </a:r>
          </a:p>
          <a:p>
            <a:pPr marL="307975" indent="-307975" hangingPunct="0">
              <a:spcBef>
                <a:spcPts val="500"/>
              </a:spcBef>
              <a:buClr>
                <a:srgbClr val="65A000"/>
              </a:buClr>
              <a:buSzPct val="100000"/>
              <a:buFont typeface="Arial"/>
              <a:buChar char="•"/>
              <a:defRPr sz="1600">
                <a:solidFill>
                  <a:srgbClr val="10253F"/>
                </a:solidFill>
                <a:latin typeface="Source Sans Pro Regular"/>
                <a:ea typeface="Arial"/>
                <a:cs typeface="Arial"/>
                <a:sym typeface="Source Sans Pro Regular"/>
              </a:defRPr>
            </a:pPr>
            <a:r>
              <a:rPr sz="1400"/>
              <a:t>Les membres des EIR</a:t>
            </a:r>
          </a:p>
          <a:p>
            <a:pPr marL="307975" indent="-307975" hangingPunct="0">
              <a:spcBef>
                <a:spcPts val="500"/>
              </a:spcBef>
              <a:buClr>
                <a:srgbClr val="65A000"/>
              </a:buClr>
              <a:buSzPct val="100000"/>
              <a:buFont typeface="Arial"/>
              <a:buChar char="•"/>
              <a:defRPr sz="1600">
                <a:solidFill>
                  <a:srgbClr val="10253F"/>
                </a:solidFill>
                <a:latin typeface="Source Sans Pro Regular"/>
                <a:ea typeface="Arial"/>
                <a:cs typeface="Arial"/>
                <a:sym typeface="Source Sans Pro Regular"/>
              </a:defRPr>
            </a:pPr>
            <a:r>
              <a:rPr sz="1400"/>
              <a:t>Une organisation, telle que le Ministère de la santé, un partenaire </a:t>
            </a:r>
          </a:p>
          <a:p>
            <a:pPr marL="307975" indent="-307975" hangingPunct="0">
              <a:spcBef>
                <a:spcPts val="500"/>
              </a:spcBef>
              <a:buClr>
                <a:srgbClr val="65A000"/>
              </a:buClr>
              <a:buSzPct val="100000"/>
              <a:buFont typeface="Arial"/>
              <a:buChar char="•"/>
              <a:defRPr sz="1600">
                <a:solidFill>
                  <a:srgbClr val="10253F"/>
                </a:solidFill>
                <a:latin typeface="Source Sans Pro Regular"/>
                <a:ea typeface="Arial"/>
                <a:cs typeface="Arial"/>
                <a:sym typeface="Source Sans Pro Regular"/>
              </a:defRPr>
            </a:pPr>
            <a:r>
              <a:rPr sz="1400"/>
              <a:t>Tout le monde</a:t>
            </a:r>
          </a:p>
          <a:p>
            <a:pPr marL="307975" indent="-307975" hangingPunct="0">
              <a:spcBef>
                <a:spcPts val="500"/>
              </a:spcBef>
              <a:buClr>
                <a:srgbClr val="65A000"/>
              </a:buClr>
              <a:buSzPct val="100000"/>
              <a:buFont typeface="Arial"/>
              <a:buChar char="•"/>
              <a:defRPr sz="1600">
                <a:solidFill>
                  <a:srgbClr val="10253F"/>
                </a:solidFill>
                <a:latin typeface="Source Sans Pro Regular"/>
                <a:ea typeface="Arial"/>
                <a:cs typeface="Arial"/>
                <a:sym typeface="Source Sans Pro Regular"/>
              </a:defRPr>
            </a:pPr>
            <a:r>
              <a:rPr sz="1400"/>
              <a:t>Autre</a:t>
            </a:r>
          </a:p>
        </p:txBody>
      </p:sp>
      <p:sp>
        <p:nvSpPr>
          <p:cNvPr id="10" name="Rectangle 9"/>
          <p:cNvSpPr/>
          <p:nvPr/>
        </p:nvSpPr>
        <p:spPr>
          <a:xfrm>
            <a:off x="4035408" y="4239421"/>
            <a:ext cx="3680103" cy="1361911"/>
          </a:xfrm>
          <a:prstGeom prst="rect">
            <a:avLst/>
          </a:prstGeom>
          <a:solidFill>
            <a:schemeClr val="accent5">
              <a:lumMod val="20000"/>
              <a:lumOff val="80000"/>
            </a:schemeClr>
          </a:solidFill>
        </p:spPr>
        <p:txBody>
          <a:bodyPr wrap="square">
            <a:spAutoFit/>
          </a:bodyPr>
          <a:lstStyle/>
          <a:p>
            <a:pPr hangingPunct="0">
              <a:spcBef>
                <a:spcPts val="500"/>
              </a:spcBef>
              <a:buClr>
                <a:srgbClr val="65A000"/>
              </a:buClr>
              <a:buSzPct val="100000"/>
              <a:defRPr sz="1600" b="1">
                <a:solidFill>
                  <a:srgbClr val="74A003"/>
                </a:solidFill>
                <a:latin typeface="Source Sans Pro Regular"/>
                <a:ea typeface="Arial"/>
                <a:cs typeface="Arial"/>
                <a:sym typeface="Source Sans Pro Regular"/>
              </a:defRPr>
            </a:pPr>
            <a:r>
              <a:rPr sz="1400"/>
              <a:t>3. Qui est concerné par ce dilemme ?</a:t>
            </a:r>
          </a:p>
          <a:p>
            <a:pPr marL="307975" indent="-307975" hangingPunct="0">
              <a:spcBef>
                <a:spcPts val="500"/>
              </a:spcBef>
              <a:buClr>
                <a:srgbClr val="65A000"/>
              </a:buClr>
              <a:buSzPct val="100000"/>
              <a:buFont typeface="Arial"/>
              <a:buChar char="•"/>
              <a:defRPr sz="1600">
                <a:solidFill>
                  <a:srgbClr val="10253F"/>
                </a:solidFill>
                <a:latin typeface="Source Sans Pro Regular"/>
                <a:ea typeface="Arial"/>
                <a:cs typeface="Arial"/>
                <a:sym typeface="Source Sans Pro Regular"/>
              </a:defRPr>
            </a:pPr>
            <a:r>
              <a:rPr sz="1400"/>
              <a:t>Des populations entières</a:t>
            </a:r>
          </a:p>
          <a:p>
            <a:pPr marL="307975" indent="-307975" hangingPunct="0">
              <a:spcBef>
                <a:spcPts val="500"/>
              </a:spcBef>
              <a:buClr>
                <a:srgbClr val="65A000"/>
              </a:buClr>
              <a:buSzPct val="100000"/>
              <a:buFont typeface="Arial"/>
              <a:buChar char="•"/>
              <a:defRPr sz="1600">
                <a:solidFill>
                  <a:srgbClr val="10253F"/>
                </a:solidFill>
                <a:latin typeface="Source Sans Pro Regular"/>
                <a:ea typeface="Arial"/>
                <a:cs typeface="Arial"/>
                <a:sym typeface="Source Sans Pro Regular"/>
              </a:defRPr>
            </a:pPr>
            <a:r>
              <a:rPr sz="1400"/>
              <a:t>Des personnes au sein de la population</a:t>
            </a:r>
          </a:p>
          <a:p>
            <a:pPr marL="307975" indent="-307975" hangingPunct="0">
              <a:spcBef>
                <a:spcPts val="500"/>
              </a:spcBef>
              <a:buClr>
                <a:srgbClr val="65A000"/>
              </a:buClr>
              <a:buSzPct val="100000"/>
              <a:buFont typeface="Arial"/>
              <a:buChar char="•"/>
              <a:defRPr sz="1600">
                <a:solidFill>
                  <a:srgbClr val="10253F"/>
                </a:solidFill>
                <a:latin typeface="Source Sans Pro Regular"/>
                <a:ea typeface="Arial"/>
                <a:cs typeface="Arial"/>
                <a:sym typeface="Source Sans Pro Regular"/>
              </a:defRPr>
            </a:pPr>
            <a:r>
              <a:rPr sz="1400"/>
              <a:t>Certains groupes, de manière disproportionnée</a:t>
            </a:r>
          </a:p>
        </p:txBody>
      </p:sp>
      <p:sp>
        <p:nvSpPr>
          <p:cNvPr id="7" name="Rectangle 6"/>
          <p:cNvSpPr/>
          <p:nvPr/>
        </p:nvSpPr>
        <p:spPr>
          <a:xfrm>
            <a:off x="8123589" y="1582204"/>
            <a:ext cx="3273551" cy="3924151"/>
          </a:xfrm>
          <a:prstGeom prst="rect">
            <a:avLst/>
          </a:prstGeom>
          <a:solidFill>
            <a:schemeClr val="accent5">
              <a:lumMod val="20000"/>
              <a:lumOff val="80000"/>
            </a:schemeClr>
          </a:solidFill>
        </p:spPr>
        <p:txBody>
          <a:bodyPr wrap="square">
            <a:spAutoFit/>
          </a:bodyPr>
          <a:lstStyle/>
          <a:p>
            <a:pPr hangingPunct="0">
              <a:spcBef>
                <a:spcPts val="500"/>
              </a:spcBef>
              <a:buClr>
                <a:srgbClr val="65A000"/>
              </a:buClr>
              <a:buSzPct val="100000"/>
              <a:defRPr sz="1600" b="1">
                <a:solidFill>
                  <a:srgbClr val="74A003"/>
                </a:solidFill>
                <a:latin typeface="Source Sans Pro Regular"/>
                <a:ea typeface="Arial"/>
                <a:cs typeface="Arial"/>
                <a:sym typeface="Source Sans Pro Regular"/>
              </a:defRPr>
            </a:pPr>
            <a:r>
              <a:rPr sz="1400"/>
              <a:t>4. Comment la communauté perçoit-elle ce dilemme ?</a:t>
            </a:r>
          </a:p>
          <a:p>
            <a:pPr marL="307975" indent="-307975" hangingPunct="0">
              <a:spcBef>
                <a:spcPts val="500"/>
              </a:spcBef>
              <a:buClr>
                <a:srgbClr val="65A000"/>
              </a:buClr>
              <a:buSzPct val="100000"/>
              <a:buFont typeface="Arial"/>
              <a:buChar char="•"/>
              <a:defRPr sz="1600">
                <a:solidFill>
                  <a:srgbClr val="10253F"/>
                </a:solidFill>
                <a:latin typeface="Source Sans Pro Regular"/>
                <a:ea typeface="Arial"/>
                <a:cs typeface="Arial"/>
                <a:sym typeface="Source Sans Pro Regular"/>
              </a:defRPr>
            </a:pPr>
            <a:r>
              <a:rPr sz="1400"/>
              <a:t>La population est-elle informée du dilemme et des différentes options envisageables ?</a:t>
            </a:r>
          </a:p>
          <a:p>
            <a:pPr marL="307975" indent="-307975" hangingPunct="0">
              <a:spcBef>
                <a:spcPts val="500"/>
              </a:spcBef>
              <a:buClr>
                <a:srgbClr val="65A000"/>
              </a:buClr>
              <a:buSzPct val="100000"/>
              <a:buFont typeface="Arial"/>
              <a:buChar char="•"/>
              <a:defRPr sz="1600">
                <a:solidFill>
                  <a:srgbClr val="10253F"/>
                </a:solidFill>
                <a:latin typeface="Source Sans Pro Regular"/>
                <a:ea typeface="Arial"/>
                <a:cs typeface="Arial"/>
                <a:sym typeface="Source Sans Pro Regular"/>
              </a:defRPr>
            </a:pPr>
            <a:r>
              <a:rPr sz="1400"/>
              <a:t>Que pense-t-elle des différentes options ? Certaines sont-elles plus acceptables que d'autres ? </a:t>
            </a:r>
          </a:p>
          <a:p>
            <a:pPr marL="307975" indent="-307975" hangingPunct="0">
              <a:spcBef>
                <a:spcPts val="500"/>
              </a:spcBef>
              <a:buClr>
                <a:srgbClr val="65A000"/>
              </a:buClr>
              <a:buSzPct val="100000"/>
              <a:buFont typeface="Arial"/>
              <a:buChar char="•"/>
              <a:defRPr sz="1600">
                <a:solidFill>
                  <a:srgbClr val="10253F"/>
                </a:solidFill>
                <a:latin typeface="Source Sans Pro Regular"/>
                <a:ea typeface="Arial"/>
                <a:cs typeface="Arial"/>
                <a:sym typeface="Source Sans Pro Regular"/>
              </a:defRPr>
            </a:pPr>
            <a:r>
              <a:rPr sz="1400"/>
              <a:t>La population fait-elle confiance au système en place ?</a:t>
            </a:r>
          </a:p>
          <a:p>
            <a:pPr marL="307975" indent="-307975" hangingPunct="0">
              <a:spcBef>
                <a:spcPts val="500"/>
              </a:spcBef>
              <a:buClr>
                <a:srgbClr val="65A000"/>
              </a:buClr>
              <a:buSzPct val="100000"/>
              <a:buFont typeface="Arial"/>
              <a:buChar char="•"/>
              <a:defRPr sz="1600">
                <a:solidFill>
                  <a:srgbClr val="10253F"/>
                </a:solidFill>
                <a:latin typeface="Source Sans Pro Regular"/>
                <a:ea typeface="Arial"/>
                <a:cs typeface="Arial"/>
                <a:sym typeface="Source Sans Pro Regular"/>
              </a:defRPr>
            </a:pPr>
            <a:r>
              <a:rPr sz="1400"/>
              <a:t>Peut-elle participer au processus décisionnel ? Quels sont les mécanismes de retour d'information en place ?</a:t>
            </a:r>
          </a:p>
          <a:p>
            <a:pPr marL="307975" indent="-307975" hangingPunct="0">
              <a:spcBef>
                <a:spcPts val="500"/>
              </a:spcBef>
              <a:buClr>
                <a:srgbClr val="65A000"/>
              </a:buClr>
              <a:buSzPct val="100000"/>
              <a:buFont typeface="Arial"/>
              <a:buChar char="•"/>
              <a:defRPr sz="2400">
                <a:solidFill>
                  <a:srgbClr val="10253F"/>
                </a:solidFill>
                <a:latin typeface="Source Sans Pro Regular"/>
                <a:ea typeface="Source Sans Pro Regular"/>
                <a:cs typeface="Source Sans Pro Regular"/>
                <a:sym typeface="Source Sans Pro Regular"/>
              </a:defRPr>
            </a:pPr>
            <a:endParaRPr sz="1400">
              <a:latin typeface="Source Sans Pro Regular"/>
              <a:ea typeface="Arial"/>
              <a:cs typeface="Arial"/>
            </a:endParaRPr>
          </a:p>
          <a:p>
            <a:pPr hangingPunct="0">
              <a:spcBef>
                <a:spcPts val="500"/>
              </a:spcBef>
              <a:buClr>
                <a:srgbClr val="65A000"/>
              </a:buClr>
              <a:buSzPct val="100000"/>
              <a:defRPr sz="2400">
                <a:solidFill>
                  <a:srgbClr val="10253F"/>
                </a:solidFill>
                <a:latin typeface="Source Sans Pro Regular"/>
                <a:ea typeface="Source Sans Pro Regular"/>
                <a:cs typeface="Source Sans Pro Regular"/>
                <a:sym typeface="Source Sans Pro Regular"/>
              </a:defRPr>
            </a:pPr>
            <a:endParaRPr sz="1400">
              <a:latin typeface="Source Sans Pro Regular"/>
              <a:ea typeface="Arial"/>
              <a:cs typeface="Arial"/>
            </a:endParaRPr>
          </a:p>
        </p:txBody>
      </p:sp>
      <p:sp>
        <p:nvSpPr>
          <p:cNvPr id="5" name="TextBox 4">
            <a:extLst>
              <a:ext uri="{FF2B5EF4-FFF2-40B4-BE49-F238E27FC236}">
                <a16:creationId xmlns:a16="http://schemas.microsoft.com/office/drawing/2014/main" id="{D4D7B038-3692-FD28-3BB4-27251BB0636F}"/>
              </a:ext>
            </a:extLst>
          </p:cNvPr>
          <p:cNvSpPr txBox="1"/>
          <p:nvPr/>
        </p:nvSpPr>
        <p:spPr>
          <a:xfrm>
            <a:off x="146136" y="850725"/>
            <a:ext cx="11635186" cy="7078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fromWordArt="0" anchor="t" anchorCtr="0" forceAA="0" compatLnSpc="1">
            <a:prstTxWarp prst="textNoShape">
              <a:avLst/>
            </a:prstTxWarp>
            <a:spAutoFit/>
          </a:bodyPr>
          <a:lstStyle/>
          <a:p>
            <a:pPr>
              <a:defRPr sz="2200">
                <a:latin typeface="Source Sans Pro Regular"/>
              </a:defRPr>
            </a:pPr>
            <a:r>
              <a:rPr sz="2000" b="1" dirty="0">
                <a:solidFill>
                  <a:srgbClr val="A1010D"/>
                </a:solidFill>
                <a:ea typeface="Source Sans Pro Bold"/>
                <a:cs typeface="Arial"/>
                <a:sym typeface="Source Sans Pro Bold"/>
              </a:rPr>
              <a:t>Questions </a:t>
            </a:r>
            <a:r>
              <a:rPr sz="2000" b="1" dirty="0" err="1">
                <a:solidFill>
                  <a:srgbClr val="A1010D"/>
                </a:solidFill>
                <a:ea typeface="Source Sans Pro Bold"/>
                <a:cs typeface="Arial"/>
                <a:sym typeface="Source Sans Pro Bold"/>
              </a:rPr>
              <a:t>clés</a:t>
            </a:r>
            <a:r>
              <a:rPr sz="2000" b="1" dirty="0">
                <a:solidFill>
                  <a:srgbClr val="A1010D"/>
                </a:solidFill>
                <a:ea typeface="Source Sans Pro Bold"/>
                <a:cs typeface="Arial"/>
                <a:sym typeface="Source Sans Pro Bold"/>
              </a:rPr>
              <a:t> </a:t>
            </a:r>
            <a:r>
              <a:rPr sz="2000" b="1" dirty="0" err="1">
                <a:solidFill>
                  <a:srgbClr val="A1010D"/>
                </a:solidFill>
                <a:ea typeface="Source Sans Pro Bold"/>
                <a:cs typeface="Arial"/>
                <a:sym typeface="Source Sans Pro Bold"/>
              </a:rPr>
              <a:t>guidant</a:t>
            </a:r>
            <a:r>
              <a:rPr sz="2000" b="1" dirty="0">
                <a:solidFill>
                  <a:srgbClr val="A1010D"/>
                </a:solidFill>
                <a:ea typeface="Source Sans Pro Bold"/>
                <a:cs typeface="Arial"/>
                <a:sym typeface="Source Sans Pro Bold"/>
              </a:rPr>
              <a:t> </a:t>
            </a:r>
            <a:r>
              <a:rPr sz="2000" b="1" dirty="0" err="1">
                <a:solidFill>
                  <a:srgbClr val="A1010D"/>
                </a:solidFill>
                <a:ea typeface="Source Sans Pro Bold"/>
                <a:cs typeface="Arial"/>
                <a:sym typeface="Source Sans Pro Bold"/>
              </a:rPr>
              <a:t>l'élaboration</a:t>
            </a:r>
            <a:r>
              <a:rPr sz="2000" b="1" dirty="0">
                <a:solidFill>
                  <a:srgbClr val="A1010D"/>
                </a:solidFill>
                <a:ea typeface="Source Sans Pro Bold"/>
                <a:cs typeface="Arial"/>
                <a:sym typeface="Source Sans Pro Bold"/>
              </a:rPr>
              <a:t> d'un processus </a:t>
            </a:r>
            <a:r>
              <a:rPr sz="2000" b="1" dirty="0" err="1">
                <a:solidFill>
                  <a:srgbClr val="A1010D"/>
                </a:solidFill>
                <a:ea typeface="Source Sans Pro Bold"/>
                <a:cs typeface="Arial"/>
                <a:sym typeface="Source Sans Pro Bold"/>
              </a:rPr>
              <a:t>visant</a:t>
            </a:r>
            <a:r>
              <a:rPr sz="2000" b="1" dirty="0">
                <a:solidFill>
                  <a:srgbClr val="A1010D"/>
                </a:solidFill>
                <a:ea typeface="Source Sans Pro Bold"/>
                <a:cs typeface="Arial"/>
                <a:sym typeface="Source Sans Pro Bold"/>
              </a:rPr>
              <a:t> à </a:t>
            </a:r>
            <a:r>
              <a:rPr sz="2000" b="1" dirty="0" err="1">
                <a:solidFill>
                  <a:srgbClr val="A1010D"/>
                </a:solidFill>
                <a:ea typeface="Source Sans Pro Bold"/>
                <a:cs typeface="Arial"/>
                <a:sym typeface="Source Sans Pro Bold"/>
              </a:rPr>
              <a:t>analyser</a:t>
            </a:r>
            <a:r>
              <a:rPr sz="2000" b="1" dirty="0">
                <a:solidFill>
                  <a:srgbClr val="A1010D"/>
                </a:solidFill>
                <a:ea typeface="Source Sans Pro Bold"/>
                <a:cs typeface="Arial"/>
                <a:sym typeface="Source Sans Pro Bold"/>
              </a:rPr>
              <a:t> et à </a:t>
            </a:r>
            <a:r>
              <a:rPr sz="2000" b="1" dirty="0" err="1">
                <a:solidFill>
                  <a:srgbClr val="A1010D"/>
                </a:solidFill>
                <a:ea typeface="Source Sans Pro Bold"/>
                <a:cs typeface="Arial"/>
                <a:sym typeface="Source Sans Pro Bold"/>
              </a:rPr>
              <a:t>résoudre</a:t>
            </a:r>
            <a:r>
              <a:rPr sz="2000" b="1" dirty="0">
                <a:solidFill>
                  <a:srgbClr val="A1010D"/>
                </a:solidFill>
                <a:ea typeface="Source Sans Pro Bold"/>
                <a:cs typeface="Arial"/>
                <a:sym typeface="Source Sans Pro Bold"/>
              </a:rPr>
              <a:t> un </a:t>
            </a:r>
            <a:r>
              <a:rPr sz="2000" b="1" dirty="0" err="1">
                <a:solidFill>
                  <a:srgbClr val="A1010D"/>
                </a:solidFill>
                <a:ea typeface="Source Sans Pro Bold"/>
                <a:cs typeface="Arial"/>
                <a:sym typeface="Source Sans Pro Bold"/>
              </a:rPr>
              <a:t>dilemme</a:t>
            </a:r>
            <a:r>
              <a:rPr sz="2000" b="1" dirty="0">
                <a:solidFill>
                  <a:srgbClr val="A1010D"/>
                </a:solidFill>
                <a:ea typeface="Source Sans Pro Bold"/>
                <a:cs typeface="Arial"/>
                <a:sym typeface="Source Sans Pro Bold"/>
              </a:rPr>
              <a:t> </a:t>
            </a:r>
            <a:r>
              <a:rPr sz="2000" b="1" dirty="0" err="1">
                <a:solidFill>
                  <a:srgbClr val="A1010D"/>
                </a:solidFill>
                <a:ea typeface="Source Sans Pro Bold"/>
                <a:cs typeface="Arial"/>
                <a:sym typeface="Source Sans Pro Bold"/>
              </a:rPr>
              <a:t>éthique</a:t>
            </a:r>
            <a:r>
              <a:rPr sz="2000" dirty="0"/>
              <a:t> </a:t>
            </a:r>
            <a:endParaRPr sz="2000" b="0" i="0" u="none" strike="noStrike" cap="none" normalizeH="0" baseline="0" dirty="0">
              <a:ln>
                <a:noFill/>
              </a:ln>
              <a:solidFill>
                <a:srgbClr val="000000"/>
              </a:solidFill>
              <a:effectLst/>
              <a:uFillTx/>
              <a:latin typeface="Source Sans Pro Regular"/>
              <a:ea typeface="+mj-ea"/>
              <a:cs typeface="+mj-cs"/>
            </a:endParaRPr>
          </a:p>
        </p:txBody>
      </p:sp>
      <p:sp>
        <p:nvSpPr>
          <p:cNvPr id="3" name="TextBox 2">
            <a:extLst>
              <a:ext uri="{FF2B5EF4-FFF2-40B4-BE49-F238E27FC236}">
                <a16:creationId xmlns:a16="http://schemas.microsoft.com/office/drawing/2014/main" id="{91B7940C-AE57-6E83-AEEB-C3D575B6A343}"/>
              </a:ext>
            </a:extLst>
          </p:cNvPr>
          <p:cNvSpPr txBox="1"/>
          <p:nvPr/>
        </p:nvSpPr>
        <p:spPr>
          <a:xfrm>
            <a:off x="328808" y="5949864"/>
            <a:ext cx="6424805" cy="3693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fromWordArt="0" anchor="t" anchorCtr="0" forceAA="0" compatLnSpc="1">
            <a:prstTxWarp prst="textNoShape">
              <a:avLst/>
            </a:prstTxWarp>
            <a:spAutoFit/>
          </a:bodyPr>
          <a:lstStyle/>
          <a:p>
            <a:r>
              <a:rPr sz="1000"/>
              <a:t>Source :</a:t>
            </a:r>
            <a:r>
              <a:t> </a:t>
            </a:r>
            <a:r>
              <a:rPr sz="1000">
                <a:ea typeface="+mj-lt"/>
                <a:cs typeface="+mj-lt"/>
                <a:hlinkClick r:id="rId3"/>
              </a:rPr>
              <a:t>https://www.spherestandards.org/wp-content/uploads/GHC-Task-Team-ethics-during-COVID-19.pdf</a:t>
            </a:r>
            <a:r>
              <a:rPr sz="1000">
                <a:ea typeface="+mj-lt"/>
                <a:cs typeface="+mj-lt"/>
              </a:rPr>
              <a:t> </a:t>
            </a:r>
            <a:endParaRPr sz="1000" b="0" i="0" u="none" strike="noStrike" cap="none" normalizeH="0" baseline="0">
              <a:ln>
                <a:noFill/>
              </a:ln>
              <a:solidFill>
                <a:srgbClr val="000000"/>
              </a:solidFill>
              <a:effectLst/>
              <a:uFillTx/>
              <a:latin typeface="+mj-lt"/>
              <a:ea typeface="+mj-ea"/>
              <a:cs typeface="+mj-cs"/>
            </a:endParaRPr>
          </a:p>
        </p:txBody>
      </p:sp>
      <p:sp>
        <p:nvSpPr>
          <p:cNvPr id="4" name="Rectangle 3">
            <a:extLst>
              <a:ext uri="{FF2B5EF4-FFF2-40B4-BE49-F238E27FC236}">
                <a16:creationId xmlns:a16="http://schemas.microsoft.com/office/drawing/2014/main" id="{94592E24-D90A-5BAA-C770-58491A85FFE9}"/>
              </a:ext>
            </a:extLst>
          </p:cNvPr>
          <p:cNvSpPr/>
          <p:nvPr/>
        </p:nvSpPr>
        <p:spPr>
          <a:xfrm>
            <a:off x="112655" y="21772"/>
            <a:ext cx="8236688" cy="584775"/>
          </a:xfrm>
          <a:prstGeom prst="rect">
            <a:avLst/>
          </a:prstGeom>
        </p:spPr>
        <p:txBody>
          <a:bodyPr wrap="square">
            <a:spAutoFit/>
          </a:bodyPr>
          <a:lstStyle/>
          <a:p>
            <a:pPr>
              <a:defRPr sz="3200" b="1">
                <a:solidFill>
                  <a:schemeClr val="bg1"/>
                </a:solidFill>
                <a:latin typeface="Source Sans Pro Regular"/>
              </a:defRPr>
            </a:pPr>
            <a:r>
              <a:t>7.2 Éthique et code de conduite</a:t>
            </a:r>
            <a:endParaRPr sz="3200">
              <a:latin typeface="Source Sans Pro Regular"/>
            </a:endParaRPr>
          </a:p>
        </p:txBody>
      </p:sp>
      <p:sp>
        <p:nvSpPr>
          <p:cNvPr id="11" name="Slide Number Placeholder 1">
            <a:extLst>
              <a:ext uri="{FF2B5EF4-FFF2-40B4-BE49-F238E27FC236}">
                <a16:creationId xmlns:a16="http://schemas.microsoft.com/office/drawing/2014/main" id="{920B9F8E-9880-4687-BE0E-4B29379F43BC}"/>
              </a:ext>
            </a:extLst>
          </p:cNvPr>
          <p:cNvSpPr txBox="1">
            <a:spLocks/>
          </p:cNvSpPr>
          <p:nvPr/>
        </p:nvSpPr>
        <p:spPr>
          <a:xfrm>
            <a:off x="11829404" y="6523968"/>
            <a:ext cx="375430" cy="320041"/>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9pPr>
          </a:lstStyle>
          <a:p>
            <a:fld id="{86CB4B4D-7CA3-9044-876B-883B54F8677D}" type="slidenum">
              <a:rPr lang="en-US" sz="1000" dirty="0" smtClean="0">
                <a:solidFill>
                  <a:schemeClr val="tx1">
                    <a:lumMod val="65000"/>
                    <a:lumOff val="35000"/>
                  </a:schemeClr>
                </a:solidFill>
              </a:rPr>
              <a:t>35</a:t>
            </a:fld>
            <a:endParaRPr sz="1000">
              <a:solidFill>
                <a:schemeClr val="tx1">
                  <a:lumMod val="65000"/>
                  <a:lumOff val="35000"/>
                </a:schemeClr>
              </a:solidFill>
            </a:endParaRPr>
          </a:p>
        </p:txBody>
      </p:sp>
    </p:spTree>
    <p:extLst>
      <p:ext uri="{BB962C8B-B14F-4D97-AF65-F5344CB8AC3E}">
        <p14:creationId xmlns:p14="http://schemas.microsoft.com/office/powerpoint/2010/main" val="378474612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7"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1027266" y="1450227"/>
            <a:ext cx="4513998" cy="4267835"/>
          </a:xfrm>
          <a:prstGeom prst="rect">
            <a:avLst/>
          </a:prstGeom>
          <a:solidFill>
            <a:schemeClr val="accent5">
              <a:lumMod val="20000"/>
              <a:lumOff val="80000"/>
            </a:schemeClr>
          </a:solidFill>
        </p:spPr>
        <p:txBody>
          <a:bodyPr wrap="square">
            <a:spAutoFit/>
          </a:bodyPr>
          <a:lstStyle/>
          <a:p>
            <a:pPr hangingPunct="0">
              <a:spcBef>
                <a:spcPts val="500"/>
              </a:spcBef>
              <a:buClr>
                <a:srgbClr val="65A000"/>
              </a:buClr>
              <a:buSzPct val="100000"/>
              <a:defRPr sz="1600" b="1">
                <a:solidFill>
                  <a:srgbClr val="74A003"/>
                </a:solidFill>
                <a:latin typeface="Source Sans Pro Regular"/>
                <a:ea typeface="Arial"/>
                <a:cs typeface="Arial"/>
                <a:sym typeface="Source Sans Pro Regular"/>
              </a:defRPr>
            </a:pPr>
            <a:r>
              <a:rPr sz="1400"/>
              <a:t>5. Qui peut ou doit contribuer à résoudre le dilemme ? Comment ?</a:t>
            </a:r>
          </a:p>
          <a:p>
            <a:pPr hangingPunct="0">
              <a:spcBef>
                <a:spcPts val="500"/>
              </a:spcBef>
              <a:buClr>
                <a:srgbClr val="65A000"/>
              </a:buClr>
              <a:buSzPct val="100000"/>
              <a:defRPr sz="1600" b="1">
                <a:solidFill>
                  <a:srgbClr val="10253F"/>
                </a:solidFill>
                <a:latin typeface="Source Sans Pro Regular"/>
                <a:ea typeface="Arial"/>
                <a:cs typeface="Arial"/>
                <a:sym typeface="Source Sans Pro Regular"/>
              </a:defRPr>
            </a:pPr>
            <a:r>
              <a:rPr sz="1400"/>
              <a:t>Qui : </a:t>
            </a:r>
          </a:p>
          <a:p>
            <a:pPr marL="307975" indent="-307975" hangingPunct="0">
              <a:spcBef>
                <a:spcPts val="500"/>
              </a:spcBef>
              <a:buClr>
                <a:srgbClr val="65A000"/>
              </a:buClr>
              <a:buSzPct val="100000"/>
              <a:buFont typeface="Arial"/>
              <a:buChar char="•"/>
              <a:defRPr sz="1600">
                <a:solidFill>
                  <a:srgbClr val="10253F"/>
                </a:solidFill>
                <a:latin typeface="Source Sans Pro Regular"/>
                <a:ea typeface="Arial"/>
                <a:cs typeface="Arial"/>
                <a:sym typeface="Source Sans Pro Regular"/>
              </a:defRPr>
            </a:pPr>
            <a:r>
              <a:rPr sz="1400"/>
              <a:t>Les superviseurs de l'organisation, les gestionnaires, le Ministère de la santé, les partenaires, les autorités nationales, etc. </a:t>
            </a:r>
          </a:p>
          <a:p>
            <a:pPr marL="307975" indent="-307975" hangingPunct="0">
              <a:spcBef>
                <a:spcPts val="500"/>
              </a:spcBef>
              <a:buClr>
                <a:srgbClr val="65A000"/>
              </a:buClr>
              <a:buSzPct val="100000"/>
              <a:buFont typeface="Arial"/>
              <a:buChar char="•"/>
              <a:defRPr sz="1600">
                <a:solidFill>
                  <a:srgbClr val="10253F"/>
                </a:solidFill>
                <a:latin typeface="Source Sans Pro Regular"/>
                <a:ea typeface="Arial"/>
                <a:cs typeface="Arial"/>
                <a:sym typeface="Source Sans Pro Regular"/>
              </a:defRPr>
            </a:pPr>
            <a:r>
              <a:rPr sz="1400"/>
              <a:t> Les communautés, les chefs religieux, les responsables nationaux, etc. </a:t>
            </a:r>
          </a:p>
          <a:p>
            <a:pPr hangingPunct="0">
              <a:spcBef>
                <a:spcPts val="500"/>
              </a:spcBef>
              <a:buClr>
                <a:srgbClr val="65A000"/>
              </a:buClr>
              <a:buSzPct val="100000"/>
              <a:defRPr sz="1600" b="1">
                <a:solidFill>
                  <a:srgbClr val="10253F"/>
                </a:solidFill>
                <a:latin typeface="Source Sans Pro Regular"/>
                <a:ea typeface="Arial"/>
                <a:cs typeface="Arial"/>
                <a:sym typeface="Source Sans Pro Regular"/>
              </a:defRPr>
            </a:pPr>
            <a:r>
              <a:rPr sz="1400"/>
              <a:t>Comment : </a:t>
            </a:r>
          </a:p>
          <a:p>
            <a:pPr marL="307975" indent="-307975" hangingPunct="0">
              <a:spcBef>
                <a:spcPts val="500"/>
              </a:spcBef>
              <a:buClr>
                <a:srgbClr val="65A000"/>
              </a:buClr>
              <a:buSzPct val="100000"/>
              <a:buFont typeface="Arial"/>
              <a:buChar char="•"/>
              <a:defRPr sz="1600">
                <a:solidFill>
                  <a:srgbClr val="10253F"/>
                </a:solidFill>
                <a:latin typeface="Source Sans Pro Regular"/>
                <a:ea typeface="Arial"/>
                <a:cs typeface="Arial"/>
                <a:sym typeface="Source Sans Pro Regular"/>
              </a:defRPr>
            </a:pPr>
            <a:r>
              <a:rPr sz="1400"/>
              <a:t>Pour les dilemmes urgents, l'appui des hauts responsables est nécessaire (équipe de gestion des EIR ? Chef de l'EIR ? Membre d'un niveau élevé de la hiérarchie ?)  </a:t>
            </a:r>
          </a:p>
          <a:p>
            <a:pPr marL="307975" indent="-307975" hangingPunct="0">
              <a:spcBef>
                <a:spcPts val="500"/>
              </a:spcBef>
              <a:buClr>
                <a:srgbClr val="65A000"/>
              </a:buClr>
              <a:buSzPct val="100000"/>
              <a:buFont typeface="Arial"/>
              <a:buChar char="•"/>
              <a:defRPr sz="1600">
                <a:solidFill>
                  <a:srgbClr val="10253F"/>
                </a:solidFill>
                <a:latin typeface="Source Sans Pro Regular"/>
                <a:ea typeface="Arial"/>
                <a:cs typeface="Arial"/>
                <a:sym typeface="Source Sans Pro Regular"/>
              </a:defRPr>
            </a:pPr>
            <a:r>
              <a:rPr sz="1400"/>
              <a:t>POS générale ou propre à l'organisation</a:t>
            </a:r>
          </a:p>
          <a:p>
            <a:pPr marL="307975" indent="-307975" hangingPunct="0">
              <a:spcBef>
                <a:spcPts val="500"/>
              </a:spcBef>
              <a:buClr>
                <a:srgbClr val="65A000"/>
              </a:buClr>
              <a:buSzPct val="100000"/>
              <a:buFont typeface="Arial"/>
              <a:buChar char="•"/>
              <a:defRPr sz="1600">
                <a:solidFill>
                  <a:srgbClr val="10253F"/>
                </a:solidFill>
                <a:latin typeface="Source Sans Pro Regular"/>
                <a:ea typeface="Arial"/>
                <a:cs typeface="Arial"/>
                <a:sym typeface="Source Sans Pro Regular"/>
              </a:defRPr>
            </a:pPr>
            <a:r>
              <a:rPr sz="1400"/>
              <a:t>Environnement facilitant les discussions entre les différentes parties prenantes et fourniture dʼun appui </a:t>
            </a:r>
          </a:p>
          <a:p>
            <a:pPr marL="307975" indent="-307975" hangingPunct="0">
              <a:spcBef>
                <a:spcPts val="500"/>
              </a:spcBef>
              <a:buClr>
                <a:srgbClr val="65A000"/>
              </a:buClr>
              <a:buSzPct val="100000"/>
              <a:buFont typeface="Arial"/>
              <a:buChar char="•"/>
              <a:defRPr sz="1600">
                <a:solidFill>
                  <a:srgbClr val="10253F"/>
                </a:solidFill>
                <a:latin typeface="Source Sans Pro Regular"/>
                <a:ea typeface="Arial"/>
                <a:cs typeface="Arial"/>
                <a:sym typeface="Source Sans Pro Regular"/>
              </a:defRPr>
            </a:pPr>
            <a:r>
              <a:rPr sz="1400"/>
              <a:t>Plaidoyer  </a:t>
            </a:r>
            <a:endParaRPr sz="1400">
              <a:solidFill>
                <a:srgbClr val="10253F"/>
              </a:solidFill>
              <a:latin typeface="Source Sans Pro Regular"/>
              <a:ea typeface="Arial"/>
              <a:cs typeface="Arial"/>
            </a:endParaRPr>
          </a:p>
        </p:txBody>
      </p:sp>
      <p:sp>
        <p:nvSpPr>
          <p:cNvPr id="2" name="Rectangle 1"/>
          <p:cNvSpPr/>
          <p:nvPr/>
        </p:nvSpPr>
        <p:spPr>
          <a:xfrm>
            <a:off x="6382512" y="1792628"/>
            <a:ext cx="4261104" cy="4106252"/>
          </a:xfrm>
          <a:prstGeom prst="rect">
            <a:avLst/>
          </a:prstGeom>
          <a:solidFill>
            <a:schemeClr val="accent5">
              <a:lumMod val="20000"/>
              <a:lumOff val="80000"/>
            </a:schemeClr>
          </a:solidFill>
        </p:spPr>
        <p:txBody>
          <a:bodyPr wrap="square">
            <a:spAutoFit/>
          </a:bodyPr>
          <a:lstStyle/>
          <a:p>
            <a:pPr>
              <a:defRPr sz="1600" b="1">
                <a:solidFill>
                  <a:srgbClr val="74A003"/>
                </a:solidFill>
                <a:latin typeface="Source Sans Pro Regular"/>
                <a:ea typeface="Arial"/>
                <a:cs typeface="Arial"/>
              </a:defRPr>
            </a:pPr>
            <a:r>
              <a:rPr sz="1400"/>
              <a:t>6. Quelles sont les informations supplémentaires nécessaires ? Quelles en sont les sources ?</a:t>
            </a:r>
          </a:p>
          <a:p>
            <a:endParaRPr sz="1400"/>
          </a:p>
          <a:p>
            <a:pPr>
              <a:defRPr sz="1600" b="1"/>
            </a:pPr>
            <a:r>
              <a:rPr sz="1400"/>
              <a:t>Ai-je besoin de davantage d'informations sur : </a:t>
            </a:r>
          </a:p>
          <a:p>
            <a:pPr marL="307975" indent="-307975" hangingPunct="0">
              <a:spcBef>
                <a:spcPts val="500"/>
              </a:spcBef>
              <a:buClr>
                <a:srgbClr val="65A000"/>
              </a:buClr>
              <a:buSzPct val="100000"/>
              <a:buFont typeface="Arial"/>
              <a:buChar char="•"/>
              <a:defRPr sz="1600">
                <a:solidFill>
                  <a:srgbClr val="10253F"/>
                </a:solidFill>
                <a:latin typeface="Source Sans Pro Regular"/>
                <a:ea typeface="Arial"/>
                <a:cs typeface="Arial"/>
                <a:sym typeface="Source Sans Pro Regular"/>
              </a:defRPr>
            </a:pPr>
            <a:r>
              <a:rPr sz="1400"/>
              <a:t>Les groupes vulnérables et à risque </a:t>
            </a:r>
          </a:p>
          <a:p>
            <a:pPr marL="307975" indent="-307975" hangingPunct="0">
              <a:spcBef>
                <a:spcPts val="500"/>
              </a:spcBef>
              <a:buClr>
                <a:srgbClr val="65A000"/>
              </a:buClr>
              <a:buSzPct val="100000"/>
              <a:buFont typeface="Arial"/>
              <a:buChar char="•"/>
              <a:defRPr sz="1600">
                <a:solidFill>
                  <a:srgbClr val="10253F"/>
                </a:solidFill>
                <a:latin typeface="Source Sans Pro Regular"/>
                <a:ea typeface="Arial"/>
                <a:cs typeface="Arial"/>
                <a:sym typeface="Source Sans Pro Regular"/>
              </a:defRPr>
            </a:pPr>
            <a:r>
              <a:rPr sz="1400"/>
              <a:t>Les perceptions de la communauté</a:t>
            </a:r>
          </a:p>
          <a:p>
            <a:pPr marL="307975" indent="-307975" hangingPunct="0">
              <a:spcBef>
                <a:spcPts val="500"/>
              </a:spcBef>
              <a:buClr>
                <a:srgbClr val="65A000"/>
              </a:buClr>
              <a:buSzPct val="100000"/>
              <a:buFont typeface="Arial"/>
              <a:buChar char="•"/>
              <a:defRPr sz="1600">
                <a:solidFill>
                  <a:srgbClr val="10253F"/>
                </a:solidFill>
                <a:latin typeface="Source Sans Pro Regular"/>
                <a:ea typeface="Arial"/>
                <a:cs typeface="Arial"/>
                <a:sym typeface="Source Sans Pro Regular"/>
              </a:defRPr>
            </a:pPr>
            <a:r>
              <a:rPr sz="1400"/>
              <a:t>Les conséquences des traitements ou des interventions sur différents aspects de la communauté (y compris les groupes vulnérables)</a:t>
            </a:r>
          </a:p>
          <a:p>
            <a:endParaRPr sz="1400"/>
          </a:p>
          <a:p>
            <a:pPr>
              <a:defRPr sz="1600" b="1"/>
            </a:pPr>
            <a:r>
              <a:rPr sz="1400"/>
              <a:t>Quelles sont les sources d'information à ma disposition ?</a:t>
            </a:r>
          </a:p>
          <a:p>
            <a:pPr marL="307975" indent="-307975" hangingPunct="0">
              <a:spcBef>
                <a:spcPts val="500"/>
              </a:spcBef>
              <a:buClr>
                <a:srgbClr val="65A000"/>
              </a:buClr>
              <a:buSzPct val="100000"/>
              <a:buFont typeface="Arial"/>
              <a:buChar char="•"/>
              <a:defRPr sz="1600">
                <a:solidFill>
                  <a:srgbClr val="10253F"/>
                </a:solidFill>
                <a:latin typeface="Source Sans Pro Regular"/>
                <a:ea typeface="Arial"/>
                <a:cs typeface="Arial"/>
                <a:sym typeface="Source Sans Pro Regular"/>
              </a:defRPr>
            </a:pPr>
            <a:r>
              <a:rPr sz="1400"/>
              <a:t>Évaluations des risques en matière de protection</a:t>
            </a:r>
          </a:p>
          <a:p>
            <a:pPr marL="307975" indent="-307975" hangingPunct="0">
              <a:spcBef>
                <a:spcPts val="500"/>
              </a:spcBef>
              <a:buClr>
                <a:srgbClr val="65A000"/>
              </a:buClr>
              <a:buSzPct val="100000"/>
              <a:buFont typeface="Arial"/>
              <a:buChar char="•"/>
              <a:defRPr sz="1600">
                <a:solidFill>
                  <a:srgbClr val="10253F"/>
                </a:solidFill>
                <a:latin typeface="Source Sans Pro Regular"/>
                <a:ea typeface="Arial"/>
                <a:cs typeface="Arial"/>
                <a:sym typeface="Source Sans Pro Regular"/>
              </a:defRPr>
            </a:pPr>
            <a:r>
              <a:rPr sz="1400"/>
              <a:t>Acteurs de la communication sur les risques et de la mobilisation communautaire, rapports des partenaires et dʼautres organismes, etc.</a:t>
            </a:r>
          </a:p>
          <a:p>
            <a:endParaRPr sz="1400"/>
          </a:p>
        </p:txBody>
      </p:sp>
      <p:sp>
        <p:nvSpPr>
          <p:cNvPr id="4" name="TextBox 3">
            <a:extLst>
              <a:ext uri="{FF2B5EF4-FFF2-40B4-BE49-F238E27FC236}">
                <a16:creationId xmlns:a16="http://schemas.microsoft.com/office/drawing/2014/main" id="{0FC50968-9456-E89A-094B-A34923B05FF3}"/>
              </a:ext>
            </a:extLst>
          </p:cNvPr>
          <p:cNvSpPr txBox="1"/>
          <p:nvPr/>
        </p:nvSpPr>
        <p:spPr>
          <a:xfrm>
            <a:off x="146136" y="850725"/>
            <a:ext cx="11702563" cy="40010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fromWordArt="0" anchor="t" anchorCtr="0" forceAA="0" compatLnSpc="1">
            <a:prstTxWarp prst="textNoShape">
              <a:avLst/>
            </a:prstTxWarp>
            <a:spAutoFit/>
          </a:bodyPr>
          <a:lstStyle/>
          <a:p>
            <a:pPr>
              <a:defRPr sz="2200">
                <a:latin typeface="Source Sans Pro Regular"/>
              </a:defRPr>
            </a:pPr>
            <a:r>
              <a:rPr sz="2000" b="1" dirty="0">
                <a:solidFill>
                  <a:srgbClr val="A1010D"/>
                </a:solidFill>
                <a:ea typeface="Source Sans Pro Bold"/>
                <a:cs typeface="Arial"/>
                <a:sym typeface="Source Sans Pro Bold"/>
              </a:rPr>
              <a:t>Questions </a:t>
            </a:r>
            <a:r>
              <a:rPr sz="2000" b="1" dirty="0" err="1">
                <a:solidFill>
                  <a:srgbClr val="A1010D"/>
                </a:solidFill>
                <a:ea typeface="Source Sans Pro Bold"/>
                <a:cs typeface="Arial"/>
                <a:sym typeface="Source Sans Pro Bold"/>
              </a:rPr>
              <a:t>clés</a:t>
            </a:r>
            <a:r>
              <a:rPr sz="2000" b="1" dirty="0">
                <a:solidFill>
                  <a:srgbClr val="A1010D"/>
                </a:solidFill>
                <a:ea typeface="Source Sans Pro Bold"/>
                <a:cs typeface="Arial"/>
                <a:sym typeface="Source Sans Pro Bold"/>
              </a:rPr>
              <a:t> </a:t>
            </a:r>
            <a:r>
              <a:rPr sz="2000" b="1" dirty="0" err="1">
                <a:solidFill>
                  <a:srgbClr val="A1010D"/>
                </a:solidFill>
                <a:ea typeface="Source Sans Pro Bold"/>
                <a:cs typeface="Arial"/>
                <a:sym typeface="Source Sans Pro Bold"/>
              </a:rPr>
              <a:t>guidant</a:t>
            </a:r>
            <a:r>
              <a:rPr sz="2000" b="1" dirty="0">
                <a:solidFill>
                  <a:srgbClr val="A1010D"/>
                </a:solidFill>
                <a:ea typeface="Source Sans Pro Bold"/>
                <a:cs typeface="Arial"/>
                <a:sym typeface="Source Sans Pro Bold"/>
              </a:rPr>
              <a:t> </a:t>
            </a:r>
            <a:r>
              <a:rPr sz="2000" b="1" dirty="0" err="1">
                <a:solidFill>
                  <a:srgbClr val="A1010D"/>
                </a:solidFill>
                <a:ea typeface="Source Sans Pro Bold"/>
                <a:cs typeface="Arial"/>
                <a:sym typeface="Source Sans Pro Bold"/>
              </a:rPr>
              <a:t>l'élaboration</a:t>
            </a:r>
            <a:r>
              <a:rPr sz="2000" b="1" dirty="0">
                <a:solidFill>
                  <a:srgbClr val="A1010D"/>
                </a:solidFill>
                <a:ea typeface="Source Sans Pro Bold"/>
                <a:cs typeface="Arial"/>
                <a:sym typeface="Source Sans Pro Bold"/>
              </a:rPr>
              <a:t> d'un processus </a:t>
            </a:r>
            <a:r>
              <a:rPr sz="2000" b="1" dirty="0" err="1">
                <a:solidFill>
                  <a:srgbClr val="A1010D"/>
                </a:solidFill>
                <a:ea typeface="Source Sans Pro Bold"/>
                <a:cs typeface="Arial"/>
                <a:sym typeface="Source Sans Pro Bold"/>
              </a:rPr>
              <a:t>visant</a:t>
            </a:r>
            <a:r>
              <a:rPr sz="2000" b="1" dirty="0">
                <a:solidFill>
                  <a:srgbClr val="A1010D"/>
                </a:solidFill>
                <a:ea typeface="Source Sans Pro Bold"/>
                <a:cs typeface="Arial"/>
                <a:sym typeface="Source Sans Pro Bold"/>
              </a:rPr>
              <a:t> à </a:t>
            </a:r>
            <a:r>
              <a:rPr sz="2000" b="1" dirty="0" err="1">
                <a:solidFill>
                  <a:srgbClr val="A1010D"/>
                </a:solidFill>
                <a:ea typeface="Source Sans Pro Bold"/>
                <a:cs typeface="Arial"/>
                <a:sym typeface="Source Sans Pro Bold"/>
              </a:rPr>
              <a:t>analyser</a:t>
            </a:r>
            <a:r>
              <a:rPr sz="2000" b="1" dirty="0">
                <a:solidFill>
                  <a:srgbClr val="A1010D"/>
                </a:solidFill>
                <a:ea typeface="Source Sans Pro Bold"/>
                <a:cs typeface="Arial"/>
                <a:sym typeface="Source Sans Pro Bold"/>
              </a:rPr>
              <a:t> et à </a:t>
            </a:r>
            <a:r>
              <a:rPr sz="2000" b="1" dirty="0" err="1">
                <a:solidFill>
                  <a:srgbClr val="A1010D"/>
                </a:solidFill>
                <a:ea typeface="Source Sans Pro Bold"/>
                <a:cs typeface="Arial"/>
                <a:sym typeface="Source Sans Pro Bold"/>
              </a:rPr>
              <a:t>résoudre</a:t>
            </a:r>
            <a:r>
              <a:rPr sz="2000" b="1" dirty="0">
                <a:solidFill>
                  <a:srgbClr val="A1010D"/>
                </a:solidFill>
                <a:ea typeface="Source Sans Pro Bold"/>
                <a:cs typeface="Arial"/>
                <a:sym typeface="Source Sans Pro Bold"/>
              </a:rPr>
              <a:t> un </a:t>
            </a:r>
            <a:r>
              <a:rPr sz="2000" b="1" dirty="0" err="1">
                <a:solidFill>
                  <a:srgbClr val="A1010D"/>
                </a:solidFill>
                <a:ea typeface="Source Sans Pro Bold"/>
                <a:cs typeface="Arial"/>
                <a:sym typeface="Source Sans Pro Bold"/>
              </a:rPr>
              <a:t>dilemme</a:t>
            </a:r>
            <a:r>
              <a:rPr sz="2000" b="1" dirty="0">
                <a:solidFill>
                  <a:srgbClr val="A1010D"/>
                </a:solidFill>
                <a:ea typeface="Source Sans Pro Bold"/>
                <a:cs typeface="Arial"/>
                <a:sym typeface="Source Sans Pro Bold"/>
              </a:rPr>
              <a:t> </a:t>
            </a:r>
            <a:r>
              <a:rPr sz="2000" b="1" dirty="0" err="1">
                <a:solidFill>
                  <a:srgbClr val="A1010D"/>
                </a:solidFill>
                <a:ea typeface="Source Sans Pro Bold"/>
                <a:cs typeface="Arial"/>
                <a:sym typeface="Source Sans Pro Bold"/>
              </a:rPr>
              <a:t>éthique</a:t>
            </a:r>
            <a:r>
              <a:rPr sz="2000" dirty="0"/>
              <a:t> </a:t>
            </a:r>
            <a:endParaRPr sz="2000" b="0" i="0" u="none" strike="noStrike" cap="none" normalizeH="0" baseline="0" dirty="0">
              <a:ln>
                <a:noFill/>
              </a:ln>
              <a:solidFill>
                <a:srgbClr val="000000"/>
              </a:solidFill>
              <a:effectLst/>
              <a:uFillTx/>
              <a:latin typeface="Source Sans Pro Regular"/>
              <a:ea typeface="+mj-ea"/>
              <a:cs typeface="+mj-cs"/>
            </a:endParaRPr>
          </a:p>
        </p:txBody>
      </p:sp>
      <p:sp>
        <p:nvSpPr>
          <p:cNvPr id="6" name="Rectangle 5">
            <a:extLst>
              <a:ext uri="{FF2B5EF4-FFF2-40B4-BE49-F238E27FC236}">
                <a16:creationId xmlns:a16="http://schemas.microsoft.com/office/drawing/2014/main" id="{3A08DD7B-0070-0A92-D0DE-C1C65AAE765F}"/>
              </a:ext>
            </a:extLst>
          </p:cNvPr>
          <p:cNvSpPr/>
          <p:nvPr/>
        </p:nvSpPr>
        <p:spPr>
          <a:xfrm>
            <a:off x="112655" y="21772"/>
            <a:ext cx="8236688" cy="584775"/>
          </a:xfrm>
          <a:prstGeom prst="rect">
            <a:avLst/>
          </a:prstGeom>
        </p:spPr>
        <p:txBody>
          <a:bodyPr wrap="square">
            <a:spAutoFit/>
          </a:bodyPr>
          <a:lstStyle/>
          <a:p>
            <a:pPr>
              <a:defRPr sz="3200" b="1">
                <a:solidFill>
                  <a:schemeClr val="bg1"/>
                </a:solidFill>
                <a:latin typeface="Source Sans Pro Regular"/>
              </a:defRPr>
            </a:pPr>
            <a:r>
              <a:t>7.2 Éthique et code de conduite</a:t>
            </a:r>
            <a:endParaRPr sz="3200">
              <a:latin typeface="Source Sans Pro Regular"/>
            </a:endParaRPr>
          </a:p>
        </p:txBody>
      </p:sp>
      <p:sp>
        <p:nvSpPr>
          <p:cNvPr id="5" name="TextBox 4">
            <a:extLst>
              <a:ext uri="{FF2B5EF4-FFF2-40B4-BE49-F238E27FC236}">
                <a16:creationId xmlns:a16="http://schemas.microsoft.com/office/drawing/2014/main" id="{77BFF867-548D-E0F2-3557-28B759DA3352}"/>
              </a:ext>
            </a:extLst>
          </p:cNvPr>
          <p:cNvSpPr txBox="1"/>
          <p:nvPr/>
        </p:nvSpPr>
        <p:spPr>
          <a:xfrm>
            <a:off x="6247356" y="6137755"/>
            <a:ext cx="6424805" cy="3693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fromWordArt="0" anchor="t" anchorCtr="0" forceAA="0" compatLnSpc="1">
            <a:prstTxWarp prst="textNoShape">
              <a:avLst/>
            </a:prstTxWarp>
            <a:spAutoFit/>
          </a:bodyPr>
          <a:lstStyle/>
          <a:p>
            <a:r>
              <a:rPr sz="1000"/>
              <a:t>Source :</a:t>
            </a:r>
            <a:r>
              <a:t> </a:t>
            </a:r>
            <a:r>
              <a:rPr sz="1000">
                <a:ea typeface="+mj-lt"/>
                <a:cs typeface="+mj-lt"/>
                <a:hlinkClick r:id="rId3"/>
              </a:rPr>
              <a:t>https://www.spherestandards.org/wp-content/uploads/GHC-Task-Team-ethics-during-COVID-19.pdf</a:t>
            </a:r>
            <a:r>
              <a:rPr sz="1000">
                <a:ea typeface="+mj-lt"/>
                <a:cs typeface="+mj-lt"/>
              </a:rPr>
              <a:t> </a:t>
            </a:r>
            <a:endParaRPr sz="1000" b="0" i="0" u="none" strike="noStrike" cap="none" normalizeH="0" baseline="0">
              <a:ln>
                <a:noFill/>
              </a:ln>
              <a:solidFill>
                <a:srgbClr val="000000"/>
              </a:solidFill>
              <a:effectLst/>
              <a:uFillTx/>
              <a:latin typeface="+mj-lt"/>
              <a:ea typeface="+mj-ea"/>
              <a:cs typeface="+mj-cs"/>
            </a:endParaRPr>
          </a:p>
        </p:txBody>
      </p:sp>
      <p:sp>
        <p:nvSpPr>
          <p:cNvPr id="7" name="Slide Number Placeholder 1">
            <a:extLst>
              <a:ext uri="{FF2B5EF4-FFF2-40B4-BE49-F238E27FC236}">
                <a16:creationId xmlns:a16="http://schemas.microsoft.com/office/drawing/2014/main" id="{B4592E0D-3D09-4362-836C-F8982B835B3B}"/>
              </a:ext>
            </a:extLst>
          </p:cNvPr>
          <p:cNvSpPr txBox="1">
            <a:spLocks/>
          </p:cNvSpPr>
          <p:nvPr/>
        </p:nvSpPr>
        <p:spPr>
          <a:xfrm>
            <a:off x="11829404" y="6523968"/>
            <a:ext cx="375430" cy="320041"/>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9pPr>
          </a:lstStyle>
          <a:p>
            <a:fld id="{86CB4B4D-7CA3-9044-876B-883B54F8677D}" type="slidenum">
              <a:rPr lang="en-US" sz="1000" dirty="0" smtClean="0">
                <a:solidFill>
                  <a:schemeClr val="tx1">
                    <a:lumMod val="65000"/>
                    <a:lumOff val="35000"/>
                  </a:schemeClr>
                </a:solidFill>
              </a:rPr>
              <a:t>36</a:t>
            </a:fld>
            <a:endParaRPr sz="1000">
              <a:solidFill>
                <a:schemeClr val="tx1">
                  <a:lumMod val="65000"/>
                  <a:lumOff val="35000"/>
                </a:schemeClr>
              </a:solidFill>
            </a:endParaRPr>
          </a:p>
        </p:txBody>
      </p:sp>
    </p:spTree>
    <p:extLst>
      <p:ext uri="{BB962C8B-B14F-4D97-AF65-F5344CB8AC3E}">
        <p14:creationId xmlns:p14="http://schemas.microsoft.com/office/powerpoint/2010/main" val="345366523"/>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089905" y="1439486"/>
            <a:ext cx="4507992" cy="4570482"/>
          </a:xfrm>
          <a:prstGeom prst="rect">
            <a:avLst/>
          </a:prstGeom>
          <a:solidFill>
            <a:schemeClr val="accent5">
              <a:lumMod val="20000"/>
              <a:lumOff val="80000"/>
            </a:schemeClr>
          </a:solidFill>
        </p:spPr>
        <p:txBody>
          <a:bodyPr wrap="square" lIns="91440" tIns="45720" rIns="91440" bIns="45720" anchor="t">
            <a:spAutoFit/>
          </a:bodyPr>
          <a:lstStyle/>
          <a:p>
            <a:pPr>
              <a:defRPr sz="1600" b="1">
                <a:solidFill>
                  <a:srgbClr val="74A003"/>
                </a:solidFill>
                <a:latin typeface="Source Sans Pro Regular"/>
                <a:ea typeface="Arial"/>
                <a:cs typeface="Arial"/>
              </a:defRPr>
            </a:pPr>
            <a:r>
              <a:rPr sz="1400" dirty="0"/>
              <a:t>8. </a:t>
            </a:r>
            <a:r>
              <a:rPr sz="1400" dirty="0" err="1"/>
              <a:t>Quelles</a:t>
            </a:r>
            <a:r>
              <a:rPr sz="1400" dirty="0"/>
              <a:t> </a:t>
            </a:r>
            <a:r>
              <a:rPr sz="1400" dirty="0" err="1"/>
              <a:t>sont</a:t>
            </a:r>
            <a:r>
              <a:rPr sz="1400" dirty="0"/>
              <a:t> les </a:t>
            </a:r>
            <a:r>
              <a:rPr sz="1400" dirty="0" err="1"/>
              <a:t>prochaines</a:t>
            </a:r>
            <a:r>
              <a:rPr sz="1400" dirty="0"/>
              <a:t> étapes ?</a:t>
            </a:r>
          </a:p>
          <a:p>
            <a:pPr marL="307975" indent="-307975" hangingPunct="0">
              <a:spcBef>
                <a:spcPts val="500"/>
              </a:spcBef>
              <a:buClr>
                <a:srgbClr val="65A000"/>
              </a:buClr>
              <a:buSzPct val="100000"/>
              <a:buFont typeface="Arial"/>
              <a:buChar char="•"/>
              <a:defRPr sz="1600">
                <a:solidFill>
                  <a:srgbClr val="10253F"/>
                </a:solidFill>
                <a:latin typeface="Source Sans Pro Regular"/>
                <a:ea typeface="Arial"/>
                <a:cs typeface="Arial"/>
                <a:sym typeface="Source Sans Pro Regular"/>
              </a:defRPr>
            </a:pPr>
            <a:r>
              <a:rPr sz="1400" dirty="0" err="1"/>
              <a:t>Lorsqu'une</a:t>
            </a:r>
            <a:r>
              <a:rPr sz="1400" dirty="0"/>
              <a:t> intervention </a:t>
            </a:r>
            <a:r>
              <a:rPr sz="1400" dirty="0" err="1"/>
              <a:t>immédiate</a:t>
            </a:r>
            <a:r>
              <a:rPr sz="1400" dirty="0"/>
              <a:t> a </a:t>
            </a:r>
            <a:r>
              <a:rPr sz="1400" dirty="0" err="1"/>
              <a:t>été</a:t>
            </a:r>
            <a:r>
              <a:rPr sz="1400" dirty="0"/>
              <a:t> mise </a:t>
            </a:r>
            <a:r>
              <a:rPr sz="1400" dirty="0" err="1"/>
              <a:t>en</a:t>
            </a:r>
            <a:r>
              <a:rPr sz="1400" dirty="0"/>
              <a:t> place, consulter la </a:t>
            </a:r>
            <a:r>
              <a:rPr sz="1400" dirty="0" err="1"/>
              <a:t>hiérarchie</a:t>
            </a:r>
            <a:r>
              <a:rPr sz="1400" dirty="0"/>
              <a:t> pour discussion et </a:t>
            </a:r>
            <a:r>
              <a:rPr sz="1400" dirty="0" err="1"/>
              <a:t>analyse</a:t>
            </a:r>
            <a:r>
              <a:rPr sz="1400" dirty="0"/>
              <a:t> </a:t>
            </a:r>
          </a:p>
          <a:p>
            <a:pPr marL="307975" indent="-307975" hangingPunct="0">
              <a:spcBef>
                <a:spcPts val="500"/>
              </a:spcBef>
              <a:buClr>
                <a:srgbClr val="65A000"/>
              </a:buClr>
              <a:buSzPct val="100000"/>
              <a:buFont typeface="Arial"/>
              <a:buChar char="•"/>
              <a:defRPr sz="1600">
                <a:solidFill>
                  <a:srgbClr val="10253F"/>
                </a:solidFill>
                <a:latin typeface="Source Sans Pro Regular"/>
                <a:ea typeface="Arial"/>
                <a:cs typeface="Arial"/>
                <a:sym typeface="Source Sans Pro Regular"/>
              </a:defRPr>
            </a:pPr>
            <a:r>
              <a:rPr sz="1400" dirty="0" err="1"/>
              <a:t>Soutenir</a:t>
            </a:r>
            <a:r>
              <a:rPr sz="1400" dirty="0"/>
              <a:t> la diffusion des POS et </a:t>
            </a:r>
            <a:r>
              <a:rPr sz="1400" dirty="0" err="1"/>
              <a:t>leur</a:t>
            </a:r>
            <a:r>
              <a:rPr sz="1400" dirty="0"/>
              <a:t> application au sein de </a:t>
            </a:r>
            <a:r>
              <a:rPr sz="1400" dirty="0" err="1"/>
              <a:t>l'organisation</a:t>
            </a:r>
            <a:r>
              <a:rPr sz="1400" dirty="0"/>
              <a:t>, par les </a:t>
            </a:r>
            <a:r>
              <a:rPr sz="1400" dirty="0" err="1"/>
              <a:t>partenaires</a:t>
            </a:r>
            <a:r>
              <a:rPr sz="1400" dirty="0"/>
              <a:t> et par la </a:t>
            </a:r>
            <a:r>
              <a:rPr sz="1400" dirty="0" err="1"/>
              <a:t>communauté</a:t>
            </a:r>
            <a:endParaRPr sz="1400" dirty="0"/>
          </a:p>
          <a:p>
            <a:pPr marL="307975" indent="-307975" hangingPunct="0">
              <a:spcBef>
                <a:spcPts val="500"/>
              </a:spcBef>
              <a:buClr>
                <a:srgbClr val="65A000"/>
              </a:buClr>
              <a:buSzPct val="100000"/>
              <a:buFont typeface="Arial"/>
              <a:buChar char="•"/>
              <a:defRPr sz="1600">
                <a:solidFill>
                  <a:srgbClr val="10253F"/>
                </a:solidFill>
                <a:latin typeface="Source Sans Pro Regular"/>
                <a:ea typeface="Arial"/>
                <a:cs typeface="Arial"/>
                <a:sym typeface="Source Sans Pro Regular"/>
              </a:defRPr>
            </a:pPr>
            <a:r>
              <a:rPr sz="1400" dirty="0"/>
              <a:t>Informer la </a:t>
            </a:r>
            <a:r>
              <a:rPr sz="1400" dirty="0" err="1"/>
              <a:t>communauté</a:t>
            </a:r>
            <a:r>
              <a:rPr sz="1400" dirty="0"/>
              <a:t> sur les POS et/</a:t>
            </a:r>
            <a:r>
              <a:rPr sz="1400" dirty="0" err="1"/>
              <a:t>ou</a:t>
            </a:r>
            <a:r>
              <a:rPr sz="1400" dirty="0"/>
              <a:t> les </a:t>
            </a:r>
            <a:r>
              <a:rPr sz="1400" dirty="0" err="1"/>
              <a:t>décisions</a:t>
            </a:r>
            <a:r>
              <a:rPr sz="1400" dirty="0"/>
              <a:t> </a:t>
            </a:r>
            <a:r>
              <a:rPr sz="1400" dirty="0" err="1"/>
              <a:t>prises</a:t>
            </a:r>
            <a:r>
              <a:rPr sz="1400" dirty="0"/>
              <a:t> </a:t>
            </a:r>
          </a:p>
          <a:p>
            <a:pPr marL="307975" indent="-307975" hangingPunct="0">
              <a:spcBef>
                <a:spcPts val="500"/>
              </a:spcBef>
              <a:buClr>
                <a:srgbClr val="65A000"/>
              </a:buClr>
              <a:buSzPct val="100000"/>
              <a:buFont typeface="Arial"/>
              <a:buChar char="•"/>
              <a:defRPr sz="1600">
                <a:solidFill>
                  <a:srgbClr val="10253F"/>
                </a:solidFill>
                <a:latin typeface="Source Sans Pro Regular"/>
                <a:ea typeface="Arial"/>
                <a:cs typeface="Arial"/>
                <a:sym typeface="Source Sans Pro Regular"/>
              </a:defRPr>
            </a:pPr>
            <a:r>
              <a:rPr sz="1400" dirty="0" err="1"/>
              <a:t>Fournir</a:t>
            </a:r>
            <a:r>
              <a:rPr sz="1400" dirty="0"/>
              <a:t> des services de </a:t>
            </a:r>
            <a:r>
              <a:rPr sz="1400" dirty="0">
                <a:sym typeface="Source Sans Pro Regular"/>
              </a:rPr>
              <a:t>santé </a:t>
            </a:r>
            <a:r>
              <a:rPr sz="1400" dirty="0" err="1">
                <a:sym typeface="Source Sans Pro Regular"/>
              </a:rPr>
              <a:t>mentale</a:t>
            </a:r>
            <a:r>
              <a:rPr sz="1400" dirty="0">
                <a:sym typeface="Source Sans Pro Regular"/>
              </a:rPr>
              <a:t> et de </a:t>
            </a:r>
            <a:r>
              <a:rPr sz="1400" dirty="0" err="1">
                <a:sym typeface="Source Sans Pro Regular"/>
              </a:rPr>
              <a:t>soutien</a:t>
            </a:r>
            <a:r>
              <a:rPr sz="1400" dirty="0">
                <a:sym typeface="Source Sans Pro Regular"/>
              </a:rPr>
              <a:t> psychosocial (</a:t>
            </a:r>
            <a:r>
              <a:rPr sz="1400" dirty="0"/>
              <a:t>SMSPS) aux </a:t>
            </a:r>
            <a:r>
              <a:rPr sz="1400" dirty="0" err="1"/>
              <a:t>membres</a:t>
            </a:r>
            <a:r>
              <a:rPr sz="1400" dirty="0"/>
              <a:t> de </a:t>
            </a:r>
            <a:r>
              <a:rPr sz="1400" dirty="0" err="1"/>
              <a:t>l'EIR</a:t>
            </a:r>
            <a:r>
              <a:rPr sz="1400" dirty="0"/>
              <a:t> et aux </a:t>
            </a:r>
            <a:r>
              <a:rPr sz="1400" dirty="0" err="1"/>
              <a:t>autres</a:t>
            </a:r>
            <a:r>
              <a:rPr sz="1400" dirty="0"/>
              <a:t> </a:t>
            </a:r>
            <a:r>
              <a:rPr sz="1400" dirty="0" err="1"/>
              <a:t>intervenants</a:t>
            </a:r>
            <a:r>
              <a:rPr sz="1400" dirty="0"/>
              <a:t> de première </a:t>
            </a:r>
            <a:r>
              <a:rPr sz="1400" dirty="0" err="1"/>
              <a:t>ligne</a:t>
            </a:r>
            <a:r>
              <a:rPr sz="1400" dirty="0"/>
              <a:t> </a:t>
            </a:r>
            <a:r>
              <a:rPr sz="1400" dirty="0" err="1"/>
              <a:t>susceptibles</a:t>
            </a:r>
            <a:r>
              <a:rPr sz="1400" dirty="0"/>
              <a:t> d'être </a:t>
            </a:r>
            <a:r>
              <a:rPr sz="1400" dirty="0" err="1"/>
              <a:t>angoissés</a:t>
            </a:r>
            <a:r>
              <a:rPr sz="1400" dirty="0"/>
              <a:t> par des </a:t>
            </a:r>
            <a:r>
              <a:rPr sz="1400" dirty="0" err="1"/>
              <a:t>dilemmes</a:t>
            </a:r>
            <a:r>
              <a:rPr sz="1400" dirty="0"/>
              <a:t> </a:t>
            </a:r>
            <a:r>
              <a:rPr sz="1400" dirty="0" err="1"/>
              <a:t>éthiques</a:t>
            </a:r>
            <a:r>
              <a:rPr sz="1400" dirty="0"/>
              <a:t> et la mise </a:t>
            </a:r>
            <a:r>
              <a:rPr sz="1400" dirty="0" err="1"/>
              <a:t>en</a:t>
            </a:r>
            <a:r>
              <a:rPr sz="1400" dirty="0"/>
              <a:t> </a:t>
            </a:r>
            <a:r>
              <a:rPr sz="1400" dirty="0" err="1"/>
              <a:t>œuvre</a:t>
            </a:r>
            <a:r>
              <a:rPr sz="1400" dirty="0"/>
              <a:t> des POS </a:t>
            </a:r>
          </a:p>
          <a:p>
            <a:pPr marL="307975" indent="-307975" hangingPunct="0">
              <a:spcBef>
                <a:spcPts val="500"/>
              </a:spcBef>
              <a:buClr>
                <a:srgbClr val="65A000"/>
              </a:buClr>
              <a:buSzPct val="100000"/>
              <a:buFont typeface="Arial"/>
              <a:buChar char="•"/>
              <a:defRPr sz="1600">
                <a:solidFill>
                  <a:srgbClr val="10253F"/>
                </a:solidFill>
                <a:latin typeface="Source Sans Pro Regular"/>
                <a:ea typeface="Arial"/>
                <a:cs typeface="Arial"/>
                <a:sym typeface="Source Sans Pro Regular"/>
              </a:defRPr>
            </a:pPr>
            <a:r>
              <a:rPr sz="1400" dirty="0"/>
              <a:t>Examiner le </a:t>
            </a:r>
            <a:r>
              <a:rPr sz="1400" dirty="0" err="1"/>
              <a:t>dilemme</a:t>
            </a:r>
            <a:r>
              <a:rPr sz="1400" dirty="0"/>
              <a:t>, la </a:t>
            </a:r>
            <a:r>
              <a:rPr sz="1400" dirty="0" err="1"/>
              <a:t>réponse</a:t>
            </a:r>
            <a:r>
              <a:rPr sz="1400" dirty="0"/>
              <a:t> </a:t>
            </a:r>
            <a:r>
              <a:rPr sz="1400" dirty="0" err="1"/>
              <a:t>apportée</a:t>
            </a:r>
            <a:r>
              <a:rPr sz="1400" dirty="0"/>
              <a:t> et </a:t>
            </a:r>
            <a:r>
              <a:rPr sz="1400" dirty="0" err="1"/>
              <a:t>ses</a:t>
            </a:r>
            <a:r>
              <a:rPr sz="1400" dirty="0"/>
              <a:t> </a:t>
            </a:r>
            <a:r>
              <a:rPr sz="1400" dirty="0" err="1"/>
              <a:t>effets</a:t>
            </a:r>
            <a:r>
              <a:rPr sz="1400" dirty="0"/>
              <a:t> </a:t>
            </a:r>
            <a:r>
              <a:rPr sz="1400" dirty="0" err="1"/>
              <a:t>en</a:t>
            </a:r>
            <a:r>
              <a:rPr sz="1400" dirty="0"/>
              <a:t> </a:t>
            </a:r>
            <a:r>
              <a:rPr sz="1400" dirty="0" err="1"/>
              <a:t>recueillant</a:t>
            </a:r>
            <a:r>
              <a:rPr sz="1400" dirty="0"/>
              <a:t> les observations des parties </a:t>
            </a:r>
            <a:r>
              <a:rPr sz="1400" dirty="0" err="1"/>
              <a:t>prenantes</a:t>
            </a:r>
            <a:r>
              <a:rPr sz="1400" dirty="0"/>
              <a:t> dans un </a:t>
            </a:r>
            <a:r>
              <a:rPr sz="1400" dirty="0" err="1"/>
              <a:t>délai</a:t>
            </a:r>
            <a:r>
              <a:rPr sz="1400" dirty="0"/>
              <a:t> </a:t>
            </a:r>
            <a:r>
              <a:rPr sz="1400" dirty="0" err="1"/>
              <a:t>préétabli</a:t>
            </a:r>
            <a:r>
              <a:rPr sz="1400" dirty="0"/>
              <a:t>, et adapter </a:t>
            </a:r>
            <a:r>
              <a:rPr sz="1400" dirty="0" err="1"/>
              <a:t>l'intervention</a:t>
            </a:r>
            <a:r>
              <a:rPr sz="1400" dirty="0"/>
              <a:t> et les POS </a:t>
            </a:r>
            <a:r>
              <a:rPr sz="1400" dirty="0" err="1"/>
              <a:t>selon</a:t>
            </a:r>
            <a:r>
              <a:rPr sz="1400" dirty="0"/>
              <a:t> que de </a:t>
            </a:r>
            <a:r>
              <a:rPr sz="1400" dirty="0" err="1"/>
              <a:t>besoin</a:t>
            </a:r>
            <a:endParaRPr sz="1400" dirty="0"/>
          </a:p>
          <a:p>
            <a:pPr marL="307975" indent="-307975">
              <a:spcBef>
                <a:spcPts val="500"/>
              </a:spcBef>
              <a:buClr>
                <a:srgbClr val="65A000"/>
              </a:buClr>
              <a:buSzPct val="100000"/>
              <a:buFont typeface="Arial"/>
              <a:buChar char="•"/>
              <a:defRPr sz="2400">
                <a:solidFill>
                  <a:srgbClr val="10253F"/>
                </a:solidFill>
                <a:latin typeface="Source Sans Pro Regular"/>
                <a:ea typeface="Source Sans Pro Regular"/>
                <a:cs typeface="Source Sans Pro Regular"/>
                <a:sym typeface="Source Sans Pro Regular"/>
              </a:defRPr>
            </a:pPr>
            <a:endParaRPr sz="1400" dirty="0">
              <a:solidFill>
                <a:srgbClr val="10253F"/>
              </a:solidFill>
              <a:latin typeface="Source Sans Pro Regular"/>
              <a:ea typeface="Arial"/>
              <a:cs typeface="Arial"/>
            </a:endParaRPr>
          </a:p>
        </p:txBody>
      </p:sp>
      <p:sp>
        <p:nvSpPr>
          <p:cNvPr id="6" name="Rectangle 5"/>
          <p:cNvSpPr/>
          <p:nvPr/>
        </p:nvSpPr>
        <p:spPr>
          <a:xfrm>
            <a:off x="859536" y="1608068"/>
            <a:ext cx="4114799" cy="4011355"/>
          </a:xfrm>
          <a:prstGeom prst="rect">
            <a:avLst/>
          </a:prstGeom>
          <a:solidFill>
            <a:schemeClr val="accent5">
              <a:lumMod val="20000"/>
              <a:lumOff val="80000"/>
            </a:schemeClr>
          </a:solidFill>
        </p:spPr>
        <p:txBody>
          <a:bodyPr wrap="square">
            <a:spAutoFit/>
          </a:bodyPr>
          <a:lstStyle/>
          <a:p>
            <a:pPr>
              <a:defRPr sz="1600" b="1">
                <a:solidFill>
                  <a:srgbClr val="74A003"/>
                </a:solidFill>
                <a:latin typeface="Source Sans Pro Regular"/>
                <a:ea typeface="Arial"/>
                <a:cs typeface="Arial"/>
              </a:defRPr>
            </a:pPr>
            <a:r>
              <a:rPr sz="1400" dirty="0"/>
              <a:t>7. Comment </a:t>
            </a:r>
            <a:r>
              <a:rPr sz="1400" dirty="0" err="1"/>
              <a:t>trouver</a:t>
            </a:r>
            <a:r>
              <a:rPr sz="1400" dirty="0"/>
              <a:t> </a:t>
            </a:r>
            <a:r>
              <a:rPr sz="1400" dirty="0" err="1"/>
              <a:t>collectivement</a:t>
            </a:r>
            <a:r>
              <a:rPr sz="1400" dirty="0"/>
              <a:t> </a:t>
            </a:r>
            <a:r>
              <a:rPr sz="1400" dirty="0" err="1"/>
              <a:t>une</a:t>
            </a:r>
            <a:r>
              <a:rPr sz="1400" dirty="0"/>
              <a:t> solution </a:t>
            </a:r>
            <a:r>
              <a:rPr sz="1400" dirty="0" err="1"/>
              <a:t>adéquate</a:t>
            </a:r>
            <a:r>
              <a:rPr sz="1400" dirty="0"/>
              <a:t> ?</a:t>
            </a:r>
          </a:p>
          <a:p>
            <a:pPr marL="307975" indent="-307975" hangingPunct="0">
              <a:spcBef>
                <a:spcPts val="500"/>
              </a:spcBef>
              <a:buClr>
                <a:srgbClr val="65A000"/>
              </a:buClr>
              <a:buSzPct val="100000"/>
              <a:buFont typeface="Arial"/>
              <a:buChar char="•"/>
              <a:defRPr sz="1600">
                <a:solidFill>
                  <a:srgbClr val="10253F"/>
                </a:solidFill>
                <a:latin typeface="Source Sans Pro Regular"/>
                <a:ea typeface="Arial"/>
                <a:cs typeface="Arial"/>
                <a:sym typeface="Source Sans Pro Regular"/>
              </a:defRPr>
            </a:pPr>
            <a:r>
              <a:rPr sz="1400" dirty="0" err="1"/>
              <a:t>Créer</a:t>
            </a:r>
            <a:r>
              <a:rPr sz="1400" dirty="0"/>
              <a:t> un </a:t>
            </a:r>
            <a:r>
              <a:rPr sz="1400" dirty="0" err="1"/>
              <a:t>groupe</a:t>
            </a:r>
            <a:r>
              <a:rPr sz="1400" dirty="0"/>
              <a:t> de travail </a:t>
            </a:r>
            <a:r>
              <a:rPr sz="1400" dirty="0" err="1"/>
              <a:t>composé</a:t>
            </a:r>
            <a:r>
              <a:rPr sz="1400" dirty="0"/>
              <a:t> des </a:t>
            </a:r>
            <a:r>
              <a:rPr sz="1400" dirty="0" err="1"/>
              <a:t>principales</a:t>
            </a:r>
            <a:r>
              <a:rPr sz="1400" dirty="0"/>
              <a:t> parties </a:t>
            </a:r>
            <a:r>
              <a:rPr sz="1400" dirty="0" err="1"/>
              <a:t>prenantes</a:t>
            </a:r>
            <a:r>
              <a:rPr sz="1400" dirty="0"/>
              <a:t> (fonctionnaires du Ministère de la santé, </a:t>
            </a:r>
            <a:r>
              <a:rPr sz="1400" dirty="0" err="1"/>
              <a:t>partenaires</a:t>
            </a:r>
            <a:r>
              <a:rPr sz="1400" dirty="0"/>
              <a:t>, etc.) </a:t>
            </a:r>
            <a:r>
              <a:rPr sz="1400" dirty="0" err="1"/>
              <a:t>afin</a:t>
            </a:r>
            <a:r>
              <a:rPr sz="1400" dirty="0"/>
              <a:t> de </a:t>
            </a:r>
            <a:r>
              <a:rPr sz="1400" dirty="0" err="1"/>
              <a:t>remédier</a:t>
            </a:r>
            <a:r>
              <a:rPr sz="1400" dirty="0"/>
              <a:t> à la situation de manière collective, </a:t>
            </a:r>
            <a:r>
              <a:rPr sz="1400" dirty="0" err="1"/>
              <a:t>en</a:t>
            </a:r>
            <a:r>
              <a:rPr sz="1400" dirty="0"/>
              <a:t> </a:t>
            </a:r>
            <a:r>
              <a:rPr sz="1400" dirty="0" err="1"/>
              <a:t>veillant</a:t>
            </a:r>
            <a:r>
              <a:rPr sz="1400" dirty="0"/>
              <a:t> à faire </a:t>
            </a:r>
            <a:r>
              <a:rPr sz="1400" dirty="0" err="1"/>
              <a:t>participer</a:t>
            </a:r>
            <a:r>
              <a:rPr sz="1400" dirty="0"/>
              <a:t> la </a:t>
            </a:r>
            <a:r>
              <a:rPr sz="1400" dirty="0" err="1"/>
              <a:t>communauté</a:t>
            </a:r>
            <a:endParaRPr sz="1400" dirty="0"/>
          </a:p>
          <a:p>
            <a:pPr marL="307975" indent="-307975" hangingPunct="0">
              <a:spcBef>
                <a:spcPts val="500"/>
              </a:spcBef>
              <a:buClr>
                <a:srgbClr val="65A000"/>
              </a:buClr>
              <a:buSzPct val="100000"/>
              <a:buFont typeface="Arial"/>
              <a:buChar char="•"/>
              <a:defRPr sz="1600">
                <a:solidFill>
                  <a:srgbClr val="10253F"/>
                </a:solidFill>
                <a:latin typeface="Source Sans Pro Regular"/>
                <a:ea typeface="Arial"/>
                <a:cs typeface="Arial"/>
                <a:sym typeface="Source Sans Pro Regular"/>
              </a:defRPr>
            </a:pPr>
            <a:r>
              <a:rPr sz="1400" dirty="0" err="1"/>
              <a:t>Définir</a:t>
            </a:r>
            <a:r>
              <a:rPr sz="1400" dirty="0"/>
              <a:t> les principes </a:t>
            </a:r>
            <a:r>
              <a:rPr sz="1400" dirty="0" err="1"/>
              <a:t>éthiques</a:t>
            </a:r>
            <a:r>
              <a:rPr sz="1400" dirty="0"/>
              <a:t> (</a:t>
            </a:r>
            <a:r>
              <a:rPr sz="1400" dirty="0" err="1"/>
              <a:t>ou</a:t>
            </a:r>
            <a:r>
              <a:rPr sz="1400" dirty="0"/>
              <a:t> les engagements </a:t>
            </a:r>
            <a:r>
              <a:rPr sz="1400" dirty="0" err="1"/>
              <a:t>humanitaires</a:t>
            </a:r>
            <a:r>
              <a:rPr sz="1400" dirty="0"/>
              <a:t>) qui </a:t>
            </a:r>
            <a:r>
              <a:rPr sz="1400" dirty="0" err="1"/>
              <a:t>doivent</a:t>
            </a:r>
            <a:r>
              <a:rPr sz="1400" dirty="0"/>
              <a:t> guider </a:t>
            </a:r>
            <a:r>
              <a:rPr sz="1400" dirty="0" err="1"/>
              <a:t>l'analyse</a:t>
            </a:r>
            <a:r>
              <a:rPr sz="1400" dirty="0"/>
              <a:t> des </a:t>
            </a:r>
            <a:r>
              <a:rPr sz="1400" dirty="0" err="1"/>
              <a:t>inconvénients</a:t>
            </a:r>
            <a:r>
              <a:rPr sz="1400" dirty="0"/>
              <a:t> et des </a:t>
            </a:r>
            <a:r>
              <a:rPr sz="1400" dirty="0" err="1"/>
              <a:t>avantages</a:t>
            </a:r>
            <a:r>
              <a:rPr sz="1400" dirty="0"/>
              <a:t> de </a:t>
            </a:r>
            <a:r>
              <a:rPr sz="1400" dirty="0" err="1"/>
              <a:t>chaque</a:t>
            </a:r>
            <a:r>
              <a:rPr sz="1400" dirty="0"/>
              <a:t> </a:t>
            </a:r>
            <a:r>
              <a:rPr sz="1400" dirty="0" err="1"/>
              <a:t>réponse</a:t>
            </a:r>
            <a:r>
              <a:rPr sz="1400" dirty="0"/>
              <a:t> </a:t>
            </a:r>
            <a:r>
              <a:rPr sz="1400" dirty="0" err="1"/>
              <a:t>envisagée</a:t>
            </a:r>
            <a:endParaRPr sz="1400" dirty="0"/>
          </a:p>
          <a:p>
            <a:pPr marL="307975" indent="-307975" hangingPunct="0">
              <a:spcBef>
                <a:spcPts val="500"/>
              </a:spcBef>
              <a:buClr>
                <a:srgbClr val="65A000"/>
              </a:buClr>
              <a:buSzPct val="100000"/>
              <a:buFont typeface="Arial"/>
              <a:buChar char="•"/>
              <a:defRPr sz="1600">
                <a:solidFill>
                  <a:srgbClr val="10253F"/>
                </a:solidFill>
                <a:latin typeface="Source Sans Pro Regular"/>
                <a:ea typeface="Arial"/>
                <a:cs typeface="Arial"/>
                <a:sym typeface="Source Sans Pro Regular"/>
              </a:defRPr>
            </a:pPr>
            <a:r>
              <a:rPr sz="1400" dirty="0" err="1"/>
              <a:t>Déterminer</a:t>
            </a:r>
            <a:r>
              <a:rPr sz="1400" dirty="0"/>
              <a:t> quelle </a:t>
            </a:r>
            <a:r>
              <a:rPr sz="1400" dirty="0" err="1"/>
              <a:t>est</a:t>
            </a:r>
            <a:r>
              <a:rPr sz="1400" dirty="0"/>
              <a:t> la « </a:t>
            </a:r>
            <a:r>
              <a:rPr sz="1400" dirty="0" err="1"/>
              <a:t>meilleure</a:t>
            </a:r>
            <a:r>
              <a:rPr sz="1400" dirty="0"/>
              <a:t> option » </a:t>
            </a:r>
            <a:r>
              <a:rPr sz="1400" dirty="0" err="1"/>
              <a:t>en</a:t>
            </a:r>
            <a:r>
              <a:rPr sz="1400" dirty="0"/>
              <a:t> </a:t>
            </a:r>
            <a:r>
              <a:rPr sz="1400" dirty="0" err="1"/>
              <a:t>évaluant</a:t>
            </a:r>
            <a:r>
              <a:rPr sz="1400" dirty="0"/>
              <a:t> </a:t>
            </a:r>
            <a:r>
              <a:rPr sz="1400" dirty="0" err="1"/>
              <a:t>en</a:t>
            </a:r>
            <a:r>
              <a:rPr sz="1400" dirty="0"/>
              <a:t> </a:t>
            </a:r>
            <a:r>
              <a:rPr sz="1400" dirty="0" err="1"/>
              <a:t>toute</a:t>
            </a:r>
            <a:r>
              <a:rPr sz="1400" dirty="0"/>
              <a:t> </a:t>
            </a:r>
            <a:r>
              <a:rPr sz="1400" dirty="0" err="1"/>
              <a:t>honnêteté</a:t>
            </a:r>
            <a:r>
              <a:rPr sz="1400" dirty="0"/>
              <a:t> les </a:t>
            </a:r>
            <a:r>
              <a:rPr sz="1400" dirty="0" err="1"/>
              <a:t>répercussions</a:t>
            </a:r>
            <a:r>
              <a:rPr sz="1400" dirty="0"/>
              <a:t> sur les </a:t>
            </a:r>
            <a:r>
              <a:rPr sz="1400" dirty="0" err="1"/>
              <a:t>personnes</a:t>
            </a:r>
            <a:r>
              <a:rPr sz="1400" dirty="0"/>
              <a:t>, et </a:t>
            </a:r>
            <a:r>
              <a:rPr sz="1400" dirty="0" err="1"/>
              <a:t>en</a:t>
            </a:r>
            <a:r>
              <a:rPr sz="1400" dirty="0"/>
              <a:t> particulier </a:t>
            </a:r>
            <a:r>
              <a:rPr sz="1400" dirty="0" err="1"/>
              <a:t>celles</a:t>
            </a:r>
            <a:r>
              <a:rPr sz="1400" dirty="0"/>
              <a:t> qui </a:t>
            </a:r>
            <a:r>
              <a:rPr sz="1400" dirty="0" err="1"/>
              <a:t>subiront</a:t>
            </a:r>
            <a:r>
              <a:rPr sz="1400" dirty="0"/>
              <a:t> un </a:t>
            </a:r>
            <a:r>
              <a:rPr sz="1400" dirty="0" err="1"/>
              <a:t>préjudice</a:t>
            </a:r>
            <a:endParaRPr sz="1400" dirty="0"/>
          </a:p>
          <a:p>
            <a:pPr marL="307975" indent="-307975" hangingPunct="0">
              <a:spcBef>
                <a:spcPts val="500"/>
              </a:spcBef>
              <a:buClr>
                <a:srgbClr val="65A000"/>
              </a:buClr>
              <a:buSzPct val="100000"/>
              <a:buFont typeface="Arial"/>
              <a:buChar char="•"/>
              <a:defRPr sz="1600">
                <a:solidFill>
                  <a:srgbClr val="10253F"/>
                </a:solidFill>
                <a:latin typeface="Source Sans Pro Regular"/>
                <a:ea typeface="Arial"/>
                <a:cs typeface="Arial"/>
                <a:sym typeface="Source Sans Pro Regular"/>
              </a:defRPr>
            </a:pPr>
            <a:r>
              <a:rPr sz="1400" dirty="0" err="1"/>
              <a:t>Élaborer</a:t>
            </a:r>
            <a:r>
              <a:rPr sz="1400" dirty="0"/>
              <a:t> </a:t>
            </a:r>
            <a:r>
              <a:rPr sz="1400" dirty="0" err="1"/>
              <a:t>collectivement</a:t>
            </a:r>
            <a:r>
              <a:rPr sz="1400" dirty="0"/>
              <a:t> les POS </a:t>
            </a:r>
            <a:r>
              <a:rPr sz="1400" dirty="0" err="1"/>
              <a:t>régissant</a:t>
            </a:r>
            <a:r>
              <a:rPr sz="1400" dirty="0"/>
              <a:t> </a:t>
            </a:r>
            <a:r>
              <a:rPr sz="1400" dirty="0" err="1"/>
              <a:t>l'intervention</a:t>
            </a:r>
            <a:r>
              <a:rPr sz="1400" dirty="0"/>
              <a:t> </a:t>
            </a:r>
            <a:r>
              <a:rPr sz="1400" dirty="0" err="1"/>
              <a:t>si</a:t>
            </a:r>
            <a:r>
              <a:rPr sz="1400" dirty="0"/>
              <a:t> </a:t>
            </a:r>
            <a:r>
              <a:rPr sz="1400" dirty="0" err="1"/>
              <a:t>cela</a:t>
            </a:r>
            <a:r>
              <a:rPr sz="1400" dirty="0"/>
              <a:t> </a:t>
            </a:r>
            <a:r>
              <a:rPr sz="1400" dirty="0" err="1"/>
              <a:t>est</a:t>
            </a:r>
            <a:r>
              <a:rPr sz="1400" dirty="0"/>
              <a:t> </a:t>
            </a:r>
            <a:r>
              <a:rPr sz="1400" dirty="0" err="1"/>
              <a:t>nécessaire</a:t>
            </a:r>
            <a:endParaRPr sz="1400" dirty="0"/>
          </a:p>
        </p:txBody>
      </p:sp>
      <p:sp>
        <p:nvSpPr>
          <p:cNvPr id="3" name="TextBox 2">
            <a:extLst>
              <a:ext uri="{FF2B5EF4-FFF2-40B4-BE49-F238E27FC236}">
                <a16:creationId xmlns:a16="http://schemas.microsoft.com/office/drawing/2014/main" id="{F920B220-84FE-AD7C-2EE4-2902DAED1DD2}"/>
              </a:ext>
            </a:extLst>
          </p:cNvPr>
          <p:cNvSpPr txBox="1"/>
          <p:nvPr/>
        </p:nvSpPr>
        <p:spPr>
          <a:xfrm>
            <a:off x="146136" y="731457"/>
            <a:ext cx="11635186" cy="7078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fromWordArt="0" anchor="t" anchorCtr="0" forceAA="0" compatLnSpc="1">
            <a:prstTxWarp prst="textNoShape">
              <a:avLst/>
            </a:prstTxWarp>
            <a:spAutoFit/>
          </a:bodyPr>
          <a:lstStyle/>
          <a:p>
            <a:pPr>
              <a:defRPr sz="2200">
                <a:latin typeface="Source Sans Pro Regular"/>
              </a:defRPr>
            </a:pPr>
            <a:r>
              <a:rPr sz="2000" b="1" dirty="0">
                <a:solidFill>
                  <a:srgbClr val="A1010D"/>
                </a:solidFill>
                <a:ea typeface="Source Sans Pro Bold"/>
                <a:cs typeface="Arial"/>
                <a:sym typeface="Source Sans Pro Bold"/>
              </a:rPr>
              <a:t>Questions </a:t>
            </a:r>
            <a:r>
              <a:rPr sz="2000" b="1" dirty="0" err="1">
                <a:solidFill>
                  <a:srgbClr val="A1010D"/>
                </a:solidFill>
                <a:ea typeface="Source Sans Pro Bold"/>
                <a:cs typeface="Arial"/>
                <a:sym typeface="Source Sans Pro Bold"/>
              </a:rPr>
              <a:t>clés</a:t>
            </a:r>
            <a:r>
              <a:rPr sz="2000" b="1" dirty="0">
                <a:solidFill>
                  <a:srgbClr val="A1010D"/>
                </a:solidFill>
                <a:ea typeface="Source Sans Pro Bold"/>
                <a:cs typeface="Arial"/>
                <a:sym typeface="Source Sans Pro Bold"/>
              </a:rPr>
              <a:t> </a:t>
            </a:r>
            <a:r>
              <a:rPr sz="2000" b="1" dirty="0" err="1">
                <a:solidFill>
                  <a:srgbClr val="A1010D"/>
                </a:solidFill>
                <a:ea typeface="Source Sans Pro Bold"/>
                <a:cs typeface="Arial"/>
                <a:sym typeface="Source Sans Pro Bold"/>
              </a:rPr>
              <a:t>guidant</a:t>
            </a:r>
            <a:r>
              <a:rPr sz="2000" b="1" dirty="0">
                <a:solidFill>
                  <a:srgbClr val="A1010D"/>
                </a:solidFill>
                <a:ea typeface="Source Sans Pro Bold"/>
                <a:cs typeface="Arial"/>
                <a:sym typeface="Source Sans Pro Bold"/>
              </a:rPr>
              <a:t> </a:t>
            </a:r>
            <a:r>
              <a:rPr sz="2000" b="1" dirty="0" err="1">
                <a:solidFill>
                  <a:srgbClr val="A1010D"/>
                </a:solidFill>
                <a:ea typeface="Source Sans Pro Bold"/>
                <a:cs typeface="Arial"/>
                <a:sym typeface="Source Sans Pro Bold"/>
              </a:rPr>
              <a:t>l'élaboration</a:t>
            </a:r>
            <a:r>
              <a:rPr sz="2000" b="1" dirty="0">
                <a:solidFill>
                  <a:srgbClr val="A1010D"/>
                </a:solidFill>
                <a:ea typeface="Source Sans Pro Bold"/>
                <a:cs typeface="Arial"/>
                <a:sym typeface="Source Sans Pro Bold"/>
              </a:rPr>
              <a:t> d'un processus </a:t>
            </a:r>
            <a:r>
              <a:rPr sz="2000" b="1" dirty="0" err="1">
                <a:solidFill>
                  <a:srgbClr val="A1010D"/>
                </a:solidFill>
                <a:ea typeface="Source Sans Pro Bold"/>
                <a:cs typeface="Arial"/>
                <a:sym typeface="Source Sans Pro Bold"/>
              </a:rPr>
              <a:t>visant</a:t>
            </a:r>
            <a:r>
              <a:rPr sz="2000" b="1" dirty="0">
                <a:solidFill>
                  <a:srgbClr val="A1010D"/>
                </a:solidFill>
                <a:ea typeface="Source Sans Pro Bold"/>
                <a:cs typeface="Arial"/>
                <a:sym typeface="Source Sans Pro Bold"/>
              </a:rPr>
              <a:t> à </a:t>
            </a:r>
            <a:r>
              <a:rPr sz="2000" b="1" dirty="0" err="1">
                <a:solidFill>
                  <a:srgbClr val="A1010D"/>
                </a:solidFill>
                <a:ea typeface="Source Sans Pro Bold"/>
                <a:cs typeface="Arial"/>
                <a:sym typeface="Source Sans Pro Bold"/>
              </a:rPr>
              <a:t>analyser</a:t>
            </a:r>
            <a:r>
              <a:rPr sz="2000" b="1" dirty="0">
                <a:solidFill>
                  <a:srgbClr val="A1010D"/>
                </a:solidFill>
                <a:ea typeface="Source Sans Pro Bold"/>
                <a:cs typeface="Arial"/>
                <a:sym typeface="Source Sans Pro Bold"/>
              </a:rPr>
              <a:t> et à </a:t>
            </a:r>
            <a:r>
              <a:rPr sz="2000" b="1" dirty="0" err="1">
                <a:solidFill>
                  <a:srgbClr val="A1010D"/>
                </a:solidFill>
                <a:ea typeface="Source Sans Pro Bold"/>
                <a:cs typeface="Arial"/>
                <a:sym typeface="Source Sans Pro Bold"/>
              </a:rPr>
              <a:t>résoudre</a:t>
            </a:r>
            <a:r>
              <a:rPr sz="2000" b="1" dirty="0">
                <a:solidFill>
                  <a:srgbClr val="A1010D"/>
                </a:solidFill>
                <a:ea typeface="Source Sans Pro Bold"/>
                <a:cs typeface="Arial"/>
                <a:sym typeface="Source Sans Pro Bold"/>
              </a:rPr>
              <a:t> un </a:t>
            </a:r>
            <a:r>
              <a:rPr sz="2000" b="1" dirty="0" err="1">
                <a:solidFill>
                  <a:srgbClr val="A1010D"/>
                </a:solidFill>
                <a:ea typeface="Source Sans Pro Bold"/>
                <a:cs typeface="Arial"/>
                <a:sym typeface="Source Sans Pro Bold"/>
              </a:rPr>
              <a:t>dilemme</a:t>
            </a:r>
            <a:r>
              <a:rPr sz="2000" b="1" dirty="0">
                <a:solidFill>
                  <a:srgbClr val="A1010D"/>
                </a:solidFill>
                <a:ea typeface="Source Sans Pro Bold"/>
                <a:cs typeface="Arial"/>
                <a:sym typeface="Source Sans Pro Bold"/>
              </a:rPr>
              <a:t> </a:t>
            </a:r>
            <a:r>
              <a:rPr sz="2000" b="1" dirty="0" err="1">
                <a:solidFill>
                  <a:srgbClr val="A1010D"/>
                </a:solidFill>
                <a:ea typeface="Source Sans Pro Bold"/>
                <a:cs typeface="Arial"/>
                <a:sym typeface="Source Sans Pro Bold"/>
              </a:rPr>
              <a:t>éthique</a:t>
            </a:r>
            <a:r>
              <a:rPr sz="2000" dirty="0"/>
              <a:t> </a:t>
            </a:r>
            <a:endParaRPr sz="2000" b="0" i="0" u="none" strike="noStrike" cap="none" normalizeH="0" baseline="0" dirty="0">
              <a:ln>
                <a:noFill/>
              </a:ln>
              <a:solidFill>
                <a:srgbClr val="000000"/>
              </a:solidFill>
              <a:effectLst/>
              <a:uFillTx/>
              <a:latin typeface="Source Sans Pro Regular"/>
              <a:ea typeface="+mj-ea"/>
              <a:cs typeface="+mj-cs"/>
            </a:endParaRPr>
          </a:p>
        </p:txBody>
      </p:sp>
      <p:sp>
        <p:nvSpPr>
          <p:cNvPr id="7" name="Rectangle 6">
            <a:extLst>
              <a:ext uri="{FF2B5EF4-FFF2-40B4-BE49-F238E27FC236}">
                <a16:creationId xmlns:a16="http://schemas.microsoft.com/office/drawing/2014/main" id="{69D6B298-AA66-5429-2181-93E239FE60BC}"/>
              </a:ext>
            </a:extLst>
          </p:cNvPr>
          <p:cNvSpPr/>
          <p:nvPr/>
        </p:nvSpPr>
        <p:spPr>
          <a:xfrm>
            <a:off x="112655" y="21772"/>
            <a:ext cx="8236688" cy="584775"/>
          </a:xfrm>
          <a:prstGeom prst="rect">
            <a:avLst/>
          </a:prstGeom>
        </p:spPr>
        <p:txBody>
          <a:bodyPr wrap="square">
            <a:spAutoFit/>
          </a:bodyPr>
          <a:lstStyle/>
          <a:p>
            <a:pPr>
              <a:defRPr sz="3200" b="1">
                <a:solidFill>
                  <a:schemeClr val="bg1"/>
                </a:solidFill>
                <a:latin typeface="Source Sans Pro Regular"/>
              </a:defRPr>
            </a:pPr>
            <a:r>
              <a:t>7.2 Éthique et code de conduite</a:t>
            </a:r>
            <a:endParaRPr sz="3200">
              <a:latin typeface="Source Sans Pro Regular"/>
            </a:endParaRPr>
          </a:p>
        </p:txBody>
      </p:sp>
      <p:sp>
        <p:nvSpPr>
          <p:cNvPr id="5" name="TextBox 4">
            <a:extLst>
              <a:ext uri="{FF2B5EF4-FFF2-40B4-BE49-F238E27FC236}">
                <a16:creationId xmlns:a16="http://schemas.microsoft.com/office/drawing/2014/main" id="{4EBA91DE-EB5E-C628-CC7A-0C88D840D5FD}"/>
              </a:ext>
            </a:extLst>
          </p:cNvPr>
          <p:cNvSpPr txBox="1"/>
          <p:nvPr/>
        </p:nvSpPr>
        <p:spPr>
          <a:xfrm>
            <a:off x="120041" y="5779902"/>
            <a:ext cx="6424805" cy="3693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fromWordArt="0" anchor="t" anchorCtr="0" forceAA="0" compatLnSpc="1">
            <a:prstTxWarp prst="textNoShape">
              <a:avLst/>
            </a:prstTxWarp>
            <a:spAutoFit/>
          </a:bodyPr>
          <a:lstStyle/>
          <a:p>
            <a:r>
              <a:rPr sz="1000" dirty="0"/>
              <a:t>Source :</a:t>
            </a:r>
            <a:r>
              <a:rPr dirty="0"/>
              <a:t> </a:t>
            </a:r>
            <a:r>
              <a:rPr sz="1000" dirty="0">
                <a:ea typeface="+mj-lt"/>
                <a:cs typeface="+mj-lt"/>
                <a:hlinkClick r:id="rId3"/>
              </a:rPr>
              <a:t>https://www.spherestandards.org/wp-content/uploads/GHC-Task-Team-ethics-during-COVID-19.pdf</a:t>
            </a:r>
            <a:r>
              <a:rPr sz="1000" dirty="0">
                <a:ea typeface="+mj-lt"/>
                <a:cs typeface="+mj-lt"/>
              </a:rPr>
              <a:t> </a:t>
            </a:r>
            <a:endParaRPr sz="1000" b="0" i="0" u="none" strike="noStrike" cap="none" normalizeH="0" baseline="0" dirty="0">
              <a:ln>
                <a:noFill/>
              </a:ln>
              <a:solidFill>
                <a:srgbClr val="000000"/>
              </a:solidFill>
              <a:effectLst/>
              <a:uFillTx/>
              <a:latin typeface="+mj-lt"/>
              <a:ea typeface="+mj-ea"/>
              <a:cs typeface="+mj-cs"/>
            </a:endParaRPr>
          </a:p>
        </p:txBody>
      </p:sp>
      <p:sp>
        <p:nvSpPr>
          <p:cNvPr id="8" name="Slide Number Placeholder 1">
            <a:extLst>
              <a:ext uri="{FF2B5EF4-FFF2-40B4-BE49-F238E27FC236}">
                <a16:creationId xmlns:a16="http://schemas.microsoft.com/office/drawing/2014/main" id="{672B17D9-D5E6-49A4-A507-EF1D0634871D}"/>
              </a:ext>
            </a:extLst>
          </p:cNvPr>
          <p:cNvSpPr txBox="1">
            <a:spLocks/>
          </p:cNvSpPr>
          <p:nvPr/>
        </p:nvSpPr>
        <p:spPr>
          <a:xfrm>
            <a:off x="11829404" y="6523968"/>
            <a:ext cx="375430" cy="320041"/>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9pPr>
          </a:lstStyle>
          <a:p>
            <a:fld id="{86CB4B4D-7CA3-9044-876B-883B54F8677D}" type="slidenum">
              <a:rPr lang="en-US" sz="1000" dirty="0" smtClean="0">
                <a:solidFill>
                  <a:schemeClr val="tx1">
                    <a:lumMod val="65000"/>
                    <a:lumOff val="35000"/>
                  </a:schemeClr>
                </a:solidFill>
              </a:rPr>
              <a:t>37</a:t>
            </a:fld>
            <a:endParaRPr sz="1000">
              <a:solidFill>
                <a:schemeClr val="tx1">
                  <a:lumMod val="65000"/>
                  <a:lumOff val="35000"/>
                </a:schemeClr>
              </a:solidFill>
            </a:endParaRPr>
          </a:p>
        </p:txBody>
      </p:sp>
    </p:spTree>
    <p:extLst>
      <p:ext uri="{BB962C8B-B14F-4D97-AF65-F5344CB8AC3E}">
        <p14:creationId xmlns:p14="http://schemas.microsoft.com/office/powerpoint/2010/main" val="2020034115"/>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texte 1"/>
          <p:cNvSpPr>
            <a:spLocks noGrp="1"/>
          </p:cNvSpPr>
          <p:nvPr>
            <p:ph type="body" sz="half" idx="1"/>
          </p:nvPr>
        </p:nvSpPr>
        <p:spPr>
          <a:xfrm>
            <a:off x="434805" y="1796849"/>
            <a:ext cx="11347451" cy="1870076"/>
          </a:xfrm>
        </p:spPr>
        <p:txBody>
          <a:bodyPr lIns="45719" tIns="45720" rIns="45719" bIns="45720" anchor="ctr">
            <a:normAutofit/>
          </a:bodyPr>
          <a:lstStyle/>
          <a:p>
            <a:pPr>
              <a:spcBef>
                <a:spcPts val="0"/>
              </a:spcBef>
              <a:defRPr sz="3600" b="1"/>
            </a:pPr>
            <a:r>
              <a:t>7.3 Apprenons en utilisant des scénarios !</a:t>
            </a:r>
            <a:br/>
            <a:endParaRPr sz="3200" b="1"/>
          </a:p>
        </p:txBody>
      </p:sp>
      <p:sp>
        <p:nvSpPr>
          <p:cNvPr id="4" name="Slide Number Placeholder 1">
            <a:extLst>
              <a:ext uri="{FF2B5EF4-FFF2-40B4-BE49-F238E27FC236}">
                <a16:creationId xmlns:a16="http://schemas.microsoft.com/office/drawing/2014/main" id="{FC56D0E6-810F-4D87-8D8E-95990740D304}"/>
              </a:ext>
            </a:extLst>
          </p:cNvPr>
          <p:cNvSpPr>
            <a:spLocks noGrp="1"/>
          </p:cNvSpPr>
          <p:nvPr>
            <p:ph type="sldNum" sz="quarter" idx="2"/>
          </p:nvPr>
        </p:nvSpPr>
        <p:spPr>
          <a:xfrm>
            <a:off x="11829404" y="6523968"/>
            <a:ext cx="375430" cy="320041"/>
          </a:xfrm>
        </p:spPr>
        <p:txBody>
          <a:bodyPr/>
          <a:lstStyle/>
          <a:p>
            <a:fld id="{86CB4B4D-7CA3-9044-876B-883B54F8677D}" type="slidenum">
              <a:rPr lang="en-US" sz="1000" dirty="0" smtClean="0">
                <a:solidFill>
                  <a:schemeClr val="tx1">
                    <a:lumMod val="65000"/>
                    <a:lumOff val="35000"/>
                  </a:schemeClr>
                </a:solidFill>
              </a:rPr>
              <a:t>38</a:t>
            </a:fld>
            <a:endParaRPr sz="1000">
              <a:solidFill>
                <a:schemeClr val="tx1">
                  <a:lumMod val="65000"/>
                  <a:lumOff val="35000"/>
                </a:schemeClr>
              </a:solidFill>
            </a:endParaRPr>
          </a:p>
        </p:txBody>
      </p:sp>
    </p:spTree>
    <p:extLst>
      <p:ext uri="{BB962C8B-B14F-4D97-AF65-F5344CB8AC3E}">
        <p14:creationId xmlns:p14="http://schemas.microsoft.com/office/powerpoint/2010/main" val="3579827388"/>
      </p:ext>
    </p:extLst>
  </p:cSld>
  <p:clrMapOvr>
    <a:masterClrMapping/>
  </p:clrMapOvr>
  <p:transition spd="med"/>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9" name="Pentagon 2"/>
          <p:cNvSpPr/>
          <p:nvPr/>
        </p:nvSpPr>
        <p:spPr>
          <a:xfrm rot="10800000">
            <a:off x="11803002"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anchor="ctr"/>
          <a:lstStyle/>
          <a:p>
            <a:pPr algn="ctr">
              <a:defRPr>
                <a:solidFill>
                  <a:srgbClr val="FFFFFF"/>
                </a:solidFill>
              </a:defRPr>
            </a:pPr>
            <a:endParaRPr>
              <a:solidFill>
                <a:srgbClr val="FFFFFF"/>
              </a:solidFill>
            </a:endParaRPr>
          </a:p>
        </p:txBody>
      </p:sp>
      <p:sp>
        <p:nvSpPr>
          <p:cNvPr id="2" name="TextBox 8">
            <a:extLst>
              <a:ext uri="{FF2B5EF4-FFF2-40B4-BE49-F238E27FC236}">
                <a16:creationId xmlns:a16="http://schemas.microsoft.com/office/drawing/2014/main" id="{F4278828-3558-B3D7-26C7-DD87AE026101}"/>
              </a:ext>
            </a:extLst>
          </p:cNvPr>
          <p:cNvSpPr txBox="1"/>
          <p:nvPr/>
        </p:nvSpPr>
        <p:spPr>
          <a:xfrm>
            <a:off x="360508" y="376599"/>
            <a:ext cx="2876457" cy="11074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tIns="45720" rIns="45719" bIns="45720" anchor="t">
            <a:spAutoFit/>
          </a:bodyPr>
          <a:lstStyle>
            <a:lvl1pPr>
              <a:defRPr sz="3200">
                <a:solidFill>
                  <a:srgbClr val="FFFFFF"/>
                </a:solidFill>
                <a:latin typeface="Source Sans Pro Bold"/>
                <a:ea typeface="Source Sans Pro Bold"/>
                <a:cs typeface="Source Sans Pro Bold"/>
                <a:sym typeface="Source Sans Pro Bold"/>
              </a:defRPr>
            </a:lvl1pPr>
          </a:lstStyle>
          <a:p>
            <a:pPr>
              <a:defRPr b="1"/>
            </a:pPr>
            <a:r>
              <a:rPr dirty="0" err="1"/>
              <a:t>Objectifs</a:t>
            </a:r>
            <a:r>
              <a:rPr dirty="0"/>
              <a:t> de la </a:t>
            </a:r>
            <a:r>
              <a:rPr lang="fr-FR" dirty="0"/>
              <a:t>session</a:t>
            </a:r>
            <a:endParaRPr b="1" dirty="0"/>
          </a:p>
        </p:txBody>
      </p:sp>
      <p:sp>
        <p:nvSpPr>
          <p:cNvPr id="6" name="Content Placeholder 1"/>
          <p:cNvSpPr txBox="1"/>
          <p:nvPr/>
        </p:nvSpPr>
        <p:spPr>
          <a:xfrm>
            <a:off x="4101138" y="1777266"/>
            <a:ext cx="7728266" cy="126444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20" rIns="45719" bIns="45720" anchor="t">
            <a:spAutoFit/>
          </a:bodyPr>
          <a:lstStyle/>
          <a:p>
            <a:pPr>
              <a:spcBef>
                <a:spcPts val="500"/>
              </a:spcBef>
              <a:buClr>
                <a:srgbClr val="65A000"/>
              </a:buClr>
              <a:buSzPct val="100000"/>
              <a:defRPr sz="2400">
                <a:solidFill>
                  <a:schemeClr val="tx1"/>
                </a:solidFill>
                <a:latin typeface="Source Sans Pro Regular"/>
                <a:ea typeface="Arial"/>
                <a:cs typeface="Arial"/>
                <a:sym typeface="Source Sans Pro Regular"/>
              </a:defRPr>
            </a:pPr>
            <a:r>
              <a:rPr dirty="0"/>
              <a:t>À </a:t>
            </a:r>
            <a:r>
              <a:rPr dirty="0" err="1"/>
              <a:t>l’issue</a:t>
            </a:r>
            <a:r>
              <a:rPr dirty="0"/>
              <a:t> de </a:t>
            </a:r>
            <a:r>
              <a:rPr dirty="0" err="1"/>
              <a:t>cette</a:t>
            </a:r>
            <a:r>
              <a:rPr dirty="0"/>
              <a:t> </a:t>
            </a:r>
            <a:r>
              <a:rPr lang="fr-FR" dirty="0"/>
              <a:t>session</a:t>
            </a:r>
            <a:r>
              <a:rPr dirty="0"/>
              <a:t>, </a:t>
            </a:r>
            <a:r>
              <a:rPr dirty="0" err="1"/>
              <a:t>vous</a:t>
            </a:r>
            <a:r>
              <a:rPr dirty="0"/>
              <a:t> </a:t>
            </a:r>
            <a:r>
              <a:rPr dirty="0" err="1"/>
              <a:t>saurez</a:t>
            </a:r>
            <a:r>
              <a:rPr dirty="0"/>
              <a:t> :</a:t>
            </a:r>
          </a:p>
          <a:p>
            <a:pPr marL="307975" indent="-307975">
              <a:spcBef>
                <a:spcPts val="500"/>
              </a:spcBef>
              <a:buClr>
                <a:srgbClr val="65A000"/>
              </a:buClr>
              <a:buSzPct val="100000"/>
              <a:buFont typeface="Arial"/>
              <a:buChar char="•"/>
              <a:defRPr sz="2400" kern="1200">
                <a:solidFill>
                  <a:schemeClr val="tx1"/>
                </a:solidFill>
                <a:latin typeface="Source Sans Pro Regular"/>
                <a:ea typeface="+mn-ea"/>
                <a:cs typeface="Arial"/>
                <a:sym typeface="Source Sans Pro Regular"/>
              </a:defRPr>
            </a:pPr>
            <a:r>
              <a:rPr dirty="0">
                <a:sym typeface="Calibri"/>
              </a:rPr>
              <a:t>Appliquer les principes </a:t>
            </a:r>
            <a:r>
              <a:rPr dirty="0" err="1">
                <a:sym typeface="Calibri"/>
              </a:rPr>
              <a:t>éthiques</a:t>
            </a:r>
            <a:r>
              <a:rPr dirty="0">
                <a:sym typeface="Calibri"/>
              </a:rPr>
              <a:t> et </a:t>
            </a:r>
            <a:r>
              <a:rPr dirty="0" err="1">
                <a:sym typeface="Calibri"/>
              </a:rPr>
              <a:t>relatifs</a:t>
            </a:r>
            <a:r>
              <a:rPr dirty="0">
                <a:sym typeface="Calibri"/>
              </a:rPr>
              <a:t> à la </a:t>
            </a:r>
            <a:r>
              <a:rPr dirty="0" err="1"/>
              <a:t>santé</a:t>
            </a:r>
            <a:r>
              <a:rPr dirty="0"/>
              <a:t> et à la </a:t>
            </a:r>
            <a:r>
              <a:rPr dirty="0" err="1"/>
              <a:t>sécurité</a:t>
            </a:r>
            <a:r>
              <a:rPr dirty="0"/>
              <a:t> au travail aux </a:t>
            </a:r>
            <a:r>
              <a:rPr dirty="0">
                <a:sym typeface="Calibri"/>
              </a:rPr>
              <a:t>situations</a:t>
            </a:r>
            <a:r>
              <a:rPr dirty="0"/>
              <a:t> sur le terrain</a:t>
            </a:r>
            <a:endParaRPr sz="2400" dirty="0">
              <a:solidFill>
                <a:schemeClr val="tx1"/>
              </a:solidFill>
              <a:latin typeface="Source Sans Pro Regular"/>
              <a:cs typeface="Arial"/>
            </a:endParaRPr>
          </a:p>
        </p:txBody>
      </p:sp>
      <p:sp>
        <p:nvSpPr>
          <p:cNvPr id="7" name="Slide Number Placeholder 1">
            <a:extLst>
              <a:ext uri="{FF2B5EF4-FFF2-40B4-BE49-F238E27FC236}">
                <a16:creationId xmlns:a16="http://schemas.microsoft.com/office/drawing/2014/main" id="{2C4773F8-DC78-4441-856B-1A2281B50923}"/>
              </a:ext>
            </a:extLst>
          </p:cNvPr>
          <p:cNvSpPr txBox="1">
            <a:spLocks/>
          </p:cNvSpPr>
          <p:nvPr/>
        </p:nvSpPr>
        <p:spPr>
          <a:xfrm>
            <a:off x="11829404" y="6523968"/>
            <a:ext cx="375430" cy="320041"/>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9pPr>
          </a:lstStyle>
          <a:p>
            <a:fld id="{86CB4B4D-7CA3-9044-876B-883B54F8677D}" type="slidenum">
              <a:rPr lang="en-US" sz="1000" smtClean="0">
                <a:solidFill>
                  <a:schemeClr val="tx1">
                    <a:lumMod val="65000"/>
                    <a:lumOff val="35000"/>
                  </a:schemeClr>
                </a:solidFill>
              </a:rPr>
              <a:t>39</a:t>
            </a:fld>
            <a:endParaRPr sz="1000">
              <a:solidFill>
                <a:schemeClr val="tx1">
                  <a:lumMod val="65000"/>
                  <a:lumOff val="35000"/>
                </a:schemeClr>
              </a:solidFill>
            </a:endParaRPr>
          </a:p>
        </p:txBody>
      </p:sp>
    </p:spTree>
    <p:extLst>
      <p:ext uri="{BB962C8B-B14F-4D97-AF65-F5344CB8AC3E}">
        <p14:creationId xmlns:p14="http://schemas.microsoft.com/office/powerpoint/2010/main" val="3347661521"/>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6" name="Content Placeholder 1"/>
          <p:cNvSpPr txBox="1"/>
          <p:nvPr/>
        </p:nvSpPr>
        <p:spPr>
          <a:xfrm>
            <a:off x="4106717" y="722450"/>
            <a:ext cx="7167921" cy="5293757"/>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tIns="45720" rIns="45719" bIns="45720" anchor="t">
            <a:spAutoFit/>
          </a:bodyPr>
          <a:lstStyle/>
          <a:p>
            <a:pPr>
              <a:spcBef>
                <a:spcPts val="500"/>
              </a:spcBef>
              <a:buClr>
                <a:srgbClr val="65A000"/>
              </a:buClr>
              <a:buSzPct val="100000"/>
              <a:defRPr sz="2000">
                <a:solidFill>
                  <a:schemeClr val="tx1"/>
                </a:solidFill>
                <a:latin typeface="Source Sans Pro"/>
                <a:ea typeface="Arial"/>
                <a:cs typeface="Arial"/>
                <a:sym typeface="Source Sans Pro Regular"/>
              </a:defRPr>
            </a:pPr>
            <a:r>
              <a:rPr sz="1600" dirty="0"/>
              <a:t>À </a:t>
            </a:r>
            <a:r>
              <a:rPr sz="1600" dirty="0" err="1"/>
              <a:t>l’issue</a:t>
            </a:r>
            <a:r>
              <a:rPr sz="1600" dirty="0"/>
              <a:t> de </a:t>
            </a:r>
            <a:r>
              <a:rPr sz="1600" dirty="0" err="1"/>
              <a:t>cette</a:t>
            </a:r>
            <a:r>
              <a:rPr sz="1600" dirty="0"/>
              <a:t> </a:t>
            </a:r>
            <a:r>
              <a:rPr lang="fr-FR" sz="1600" dirty="0"/>
              <a:t>session</a:t>
            </a:r>
            <a:r>
              <a:rPr sz="1600" dirty="0"/>
              <a:t>, </a:t>
            </a:r>
            <a:r>
              <a:rPr sz="1600" dirty="0" err="1"/>
              <a:t>vous</a:t>
            </a:r>
            <a:r>
              <a:rPr sz="1600" dirty="0"/>
              <a:t> </a:t>
            </a:r>
            <a:r>
              <a:rPr sz="1600" dirty="0" err="1"/>
              <a:t>saurez</a:t>
            </a:r>
            <a:r>
              <a:rPr sz="1600" dirty="0"/>
              <a:t> :</a:t>
            </a:r>
          </a:p>
          <a:p>
            <a:pPr marL="307975" indent="-307975">
              <a:spcBef>
                <a:spcPts val="500"/>
              </a:spcBef>
              <a:buClr>
                <a:srgbClr val="65A000"/>
              </a:buClr>
              <a:buSzPct val="100000"/>
              <a:buFont typeface="Arial"/>
              <a:buChar char="•"/>
              <a:defRPr sz="2000">
                <a:solidFill>
                  <a:schemeClr val="tx1"/>
                </a:solidFill>
                <a:latin typeface="Source Sans Pro"/>
                <a:ea typeface="Arial"/>
                <a:cs typeface="Arial"/>
                <a:sym typeface="Source Sans Pro Regular"/>
              </a:defRPr>
            </a:pPr>
            <a:r>
              <a:rPr sz="1600" dirty="0" err="1"/>
              <a:t>Définir</a:t>
            </a:r>
            <a:r>
              <a:rPr lang="fr-FR" sz="1600" dirty="0"/>
              <a:t> ce qu’est</a:t>
            </a:r>
            <a:r>
              <a:rPr sz="1600" dirty="0"/>
              <a:t> la santé et la </a:t>
            </a:r>
            <a:r>
              <a:rPr sz="1600" dirty="0" err="1"/>
              <a:t>sécurité</a:t>
            </a:r>
            <a:r>
              <a:rPr sz="1600" dirty="0"/>
              <a:t> au travail (SST) </a:t>
            </a:r>
          </a:p>
          <a:p>
            <a:pPr marL="307975" indent="-307975">
              <a:spcBef>
                <a:spcPts val="500"/>
              </a:spcBef>
              <a:buClr>
                <a:srgbClr val="65A000"/>
              </a:buClr>
              <a:buSzPct val="100000"/>
              <a:buFont typeface="Arial"/>
              <a:buChar char="•"/>
              <a:defRPr sz="2000">
                <a:solidFill>
                  <a:schemeClr val="tx1"/>
                </a:solidFill>
                <a:latin typeface="Source Sans Pro"/>
                <a:ea typeface="Arial"/>
                <a:cs typeface="Arial"/>
                <a:sym typeface="Source Sans Pro Regular"/>
              </a:defRPr>
            </a:pPr>
            <a:r>
              <a:rPr sz="1600" dirty="0" err="1"/>
              <a:t>Décrire</a:t>
            </a:r>
            <a:r>
              <a:rPr sz="1600" dirty="0"/>
              <a:t> le </a:t>
            </a:r>
            <a:r>
              <a:rPr sz="1600" dirty="0" err="1"/>
              <a:t>rôle</a:t>
            </a:r>
            <a:r>
              <a:rPr sz="1600" dirty="0"/>
              <a:t> des </a:t>
            </a:r>
            <a:r>
              <a:rPr sz="1600" dirty="0" err="1"/>
              <a:t>gestionnaires</a:t>
            </a:r>
            <a:r>
              <a:rPr sz="1600" dirty="0"/>
              <a:t> des EIR </a:t>
            </a:r>
            <a:r>
              <a:rPr sz="1600" dirty="0" err="1"/>
              <a:t>en</a:t>
            </a:r>
            <a:r>
              <a:rPr sz="1600" dirty="0"/>
              <a:t> matière de SST</a:t>
            </a:r>
          </a:p>
          <a:p>
            <a:pPr marL="307975" lvl="1" indent="-307975">
              <a:spcBef>
                <a:spcPts val="500"/>
              </a:spcBef>
              <a:buClr>
                <a:srgbClr val="65A000"/>
              </a:buClr>
              <a:buSzPct val="100000"/>
              <a:buFont typeface="Arial"/>
              <a:buChar char="•"/>
              <a:defRPr sz="2000">
                <a:solidFill>
                  <a:schemeClr val="tx1"/>
                </a:solidFill>
                <a:latin typeface="Source Sans Pro"/>
                <a:ea typeface="Arial"/>
                <a:cs typeface="Arial"/>
                <a:sym typeface="Source Sans Pro Regular"/>
              </a:defRPr>
            </a:pPr>
            <a:r>
              <a:rPr sz="1600" dirty="0" err="1"/>
              <a:t>Expliquer</a:t>
            </a:r>
            <a:r>
              <a:rPr sz="1600" dirty="0"/>
              <a:t> comment assurer la gestion, le </a:t>
            </a:r>
            <a:r>
              <a:rPr sz="1600" dirty="0" err="1"/>
              <a:t>suivi</a:t>
            </a:r>
            <a:r>
              <a:rPr sz="1600" dirty="0"/>
              <a:t> et la surveillance de la SST</a:t>
            </a:r>
          </a:p>
          <a:p>
            <a:pPr marL="307975" lvl="1" indent="-307975">
              <a:spcBef>
                <a:spcPts val="500"/>
              </a:spcBef>
              <a:buClr>
                <a:srgbClr val="65A000"/>
              </a:buClr>
              <a:buSzPct val="100000"/>
              <a:buFont typeface="Arial"/>
              <a:buChar char="•"/>
              <a:defRPr sz="2000">
                <a:solidFill>
                  <a:schemeClr val="tx1"/>
                </a:solidFill>
                <a:latin typeface="Source Sans Pro"/>
                <a:ea typeface="Arial"/>
                <a:cs typeface="Arial"/>
                <a:sym typeface="Source Sans Pro Regular"/>
              </a:defRPr>
            </a:pPr>
            <a:r>
              <a:rPr sz="1600" dirty="0" err="1"/>
              <a:t>Indiquer</a:t>
            </a:r>
            <a:r>
              <a:rPr sz="1600" dirty="0"/>
              <a:t> les droits et les </a:t>
            </a:r>
            <a:r>
              <a:rPr sz="1600" dirty="0" err="1"/>
              <a:t>responsabilités</a:t>
            </a:r>
            <a:r>
              <a:rPr sz="1600" dirty="0"/>
              <a:t> </a:t>
            </a:r>
            <a:r>
              <a:rPr sz="1600" dirty="0" err="1"/>
              <a:t>en</a:t>
            </a:r>
            <a:r>
              <a:rPr sz="1600" dirty="0"/>
              <a:t> matière de SST dans les situations </a:t>
            </a:r>
            <a:r>
              <a:rPr sz="1600" dirty="0" err="1"/>
              <a:t>d’intervention</a:t>
            </a:r>
            <a:r>
              <a:rPr sz="1600" dirty="0"/>
              <a:t> </a:t>
            </a:r>
            <a:r>
              <a:rPr sz="1600" dirty="0" err="1"/>
              <a:t>d’urgence</a:t>
            </a:r>
            <a:endParaRPr sz="1600" dirty="0"/>
          </a:p>
          <a:p>
            <a:pPr marL="307975" indent="-307975">
              <a:spcBef>
                <a:spcPts val="500"/>
              </a:spcBef>
              <a:buClr>
                <a:srgbClr val="65A000"/>
              </a:buClr>
              <a:buSzPct val="100000"/>
              <a:buFont typeface="Arial"/>
              <a:buChar char="•"/>
              <a:defRPr sz="2000">
                <a:solidFill>
                  <a:schemeClr val="tx1"/>
                </a:solidFill>
                <a:latin typeface="Source Sans Pro"/>
                <a:ea typeface="Arial"/>
                <a:cs typeface="Arial"/>
                <a:sym typeface="Source Sans Pro Regular"/>
              </a:defRPr>
            </a:pPr>
            <a:r>
              <a:rPr sz="1600" dirty="0"/>
              <a:t>Rappeler les </a:t>
            </a:r>
            <a:r>
              <a:rPr sz="1600" dirty="0" err="1"/>
              <a:t>recommandations</a:t>
            </a:r>
            <a:r>
              <a:rPr sz="1600" dirty="0"/>
              <a:t> de base pour </a:t>
            </a:r>
            <a:r>
              <a:rPr sz="1600" dirty="0" err="1"/>
              <a:t>l’élaboration</a:t>
            </a:r>
            <a:r>
              <a:rPr sz="1600" dirty="0"/>
              <a:t> d’un code de </a:t>
            </a:r>
            <a:r>
              <a:rPr sz="1600" dirty="0" err="1"/>
              <a:t>conduite</a:t>
            </a:r>
            <a:r>
              <a:rPr sz="1600" dirty="0"/>
              <a:t> des </a:t>
            </a:r>
            <a:r>
              <a:rPr sz="1600" dirty="0" err="1"/>
              <a:t>intervenants</a:t>
            </a:r>
            <a:endParaRPr sz="1600" dirty="0"/>
          </a:p>
          <a:p>
            <a:pPr marL="307975" indent="-307975">
              <a:spcBef>
                <a:spcPts val="500"/>
              </a:spcBef>
              <a:buClr>
                <a:srgbClr val="65A000"/>
              </a:buClr>
              <a:buSzPct val="100000"/>
              <a:buFont typeface="Arial"/>
              <a:buChar char="•"/>
              <a:defRPr sz="2000">
                <a:solidFill>
                  <a:schemeClr val="tx1"/>
                </a:solidFill>
                <a:latin typeface="Source Sans Pro"/>
                <a:ea typeface="Arial"/>
                <a:cs typeface="Arial"/>
                <a:sym typeface="Source Sans Pro Regular"/>
              </a:defRPr>
            </a:pPr>
            <a:r>
              <a:rPr sz="1600" dirty="0"/>
              <a:t>Citer les droits et les obligations des </a:t>
            </a:r>
            <a:r>
              <a:rPr sz="1600" dirty="0" err="1"/>
              <a:t>intervenants</a:t>
            </a:r>
            <a:r>
              <a:rPr sz="1600" dirty="0"/>
              <a:t> de première </a:t>
            </a:r>
            <a:r>
              <a:rPr sz="1600" dirty="0" err="1"/>
              <a:t>ligne</a:t>
            </a:r>
            <a:endParaRPr sz="1600" dirty="0"/>
          </a:p>
          <a:p>
            <a:pPr marL="307975" indent="-307975">
              <a:spcBef>
                <a:spcPts val="500"/>
              </a:spcBef>
              <a:buClr>
                <a:srgbClr val="65A000"/>
              </a:buClr>
              <a:buSzPct val="100000"/>
              <a:buFont typeface="Arial"/>
              <a:buChar char="•"/>
              <a:defRPr sz="2000">
                <a:solidFill>
                  <a:schemeClr val="tx1"/>
                </a:solidFill>
                <a:latin typeface="Source Sans Pro"/>
                <a:ea typeface="Arial"/>
                <a:cs typeface="Arial"/>
                <a:sym typeface="Source Sans Pro Regular"/>
              </a:defRPr>
            </a:pPr>
            <a:r>
              <a:rPr sz="1600" dirty="0" err="1"/>
              <a:t>Expliquer</a:t>
            </a:r>
            <a:r>
              <a:rPr sz="1600" dirty="0"/>
              <a:t> le processus </a:t>
            </a:r>
            <a:r>
              <a:rPr sz="1600" dirty="0" err="1"/>
              <a:t>d'analyse</a:t>
            </a:r>
            <a:r>
              <a:rPr sz="1600" dirty="0"/>
              <a:t> des </a:t>
            </a:r>
            <a:r>
              <a:rPr sz="1600" dirty="0" err="1"/>
              <a:t>dilemmes</a:t>
            </a:r>
            <a:r>
              <a:rPr sz="1600" dirty="0"/>
              <a:t> </a:t>
            </a:r>
            <a:r>
              <a:rPr sz="1600" dirty="0" err="1"/>
              <a:t>éthiques</a:t>
            </a:r>
            <a:endParaRPr sz="1600" dirty="0"/>
          </a:p>
          <a:p>
            <a:pPr marL="307975" indent="-307975">
              <a:spcBef>
                <a:spcPts val="500"/>
              </a:spcBef>
              <a:buClr>
                <a:srgbClr val="65A000"/>
              </a:buClr>
              <a:buSzPct val="100000"/>
              <a:buFont typeface="Arial"/>
              <a:buChar char="•"/>
              <a:defRPr sz="2000">
                <a:solidFill>
                  <a:schemeClr val="tx1"/>
                </a:solidFill>
                <a:latin typeface="Source Sans Pro Regular"/>
                <a:ea typeface="+mj-lt"/>
                <a:cs typeface="+mj-lt"/>
                <a:sym typeface="Source Sans Pro Regular"/>
              </a:defRPr>
            </a:pPr>
            <a:r>
              <a:rPr sz="1600" dirty="0" err="1"/>
              <a:t>Analyser</a:t>
            </a:r>
            <a:r>
              <a:rPr sz="1600" dirty="0"/>
              <a:t> les directives/codes de </a:t>
            </a:r>
            <a:r>
              <a:rPr sz="1600" dirty="0" err="1"/>
              <a:t>conduite</a:t>
            </a:r>
            <a:r>
              <a:rPr sz="1600" dirty="0"/>
              <a:t> </a:t>
            </a:r>
            <a:r>
              <a:rPr sz="1600" dirty="0" err="1"/>
              <a:t>existants</a:t>
            </a:r>
            <a:r>
              <a:rPr sz="1600" dirty="0"/>
              <a:t> </a:t>
            </a:r>
            <a:r>
              <a:rPr sz="1600" dirty="0" err="1"/>
              <a:t>applicables</a:t>
            </a:r>
            <a:r>
              <a:rPr sz="1600" dirty="0"/>
              <a:t> aux EIR et aux fonctionnaires</a:t>
            </a:r>
            <a:endParaRPr sz="1600" dirty="0">
              <a:solidFill>
                <a:schemeClr val="tx1"/>
              </a:solidFill>
              <a:latin typeface="Source Sans Pro"/>
              <a:cs typeface="Arial"/>
            </a:endParaRPr>
          </a:p>
          <a:p>
            <a:pPr marL="307975" indent="-307975">
              <a:spcBef>
                <a:spcPts val="500"/>
              </a:spcBef>
              <a:buClr>
                <a:srgbClr val="65A000"/>
              </a:buClr>
              <a:buSzPct val="100000"/>
              <a:buFont typeface="Arial"/>
              <a:buChar char="•"/>
              <a:defRPr sz="2000">
                <a:solidFill>
                  <a:schemeClr val="tx1"/>
                </a:solidFill>
                <a:latin typeface="Source Sans Pro"/>
                <a:ea typeface="Source Sans Pro Regular"/>
                <a:cs typeface="Arial"/>
                <a:sym typeface="Source Sans Pro Regular"/>
              </a:defRPr>
            </a:pPr>
            <a:r>
              <a:rPr sz="1600" dirty="0" err="1"/>
              <a:t>Décrire</a:t>
            </a:r>
            <a:r>
              <a:rPr sz="1600" dirty="0"/>
              <a:t> le </a:t>
            </a:r>
            <a:r>
              <a:rPr sz="1600" dirty="0" err="1"/>
              <a:t>rôle</a:t>
            </a:r>
            <a:r>
              <a:rPr sz="1600" dirty="0"/>
              <a:t> des </a:t>
            </a:r>
            <a:r>
              <a:rPr sz="1600" dirty="0" err="1"/>
              <a:t>gestionnaires</a:t>
            </a:r>
            <a:r>
              <a:rPr sz="1600" dirty="0"/>
              <a:t> des EIR </a:t>
            </a:r>
            <a:r>
              <a:rPr sz="1600" dirty="0" err="1"/>
              <a:t>en</a:t>
            </a:r>
            <a:r>
              <a:rPr sz="1600" dirty="0"/>
              <a:t> matière de protection et de </a:t>
            </a:r>
            <a:r>
              <a:rPr sz="1600" dirty="0" err="1"/>
              <a:t>lutte</a:t>
            </a:r>
            <a:r>
              <a:rPr sz="1600" dirty="0"/>
              <a:t> </a:t>
            </a:r>
            <a:r>
              <a:rPr sz="1600" dirty="0" err="1"/>
              <a:t>contre</a:t>
            </a:r>
            <a:r>
              <a:rPr sz="1600" dirty="0"/>
              <a:t> </a:t>
            </a:r>
            <a:r>
              <a:rPr sz="1600" dirty="0" err="1"/>
              <a:t>l’exploitation</a:t>
            </a:r>
            <a:r>
              <a:rPr sz="1600" dirty="0"/>
              <a:t>, les </a:t>
            </a:r>
            <a:r>
              <a:rPr sz="1600" dirty="0" err="1"/>
              <a:t>abus</a:t>
            </a:r>
            <a:r>
              <a:rPr sz="1600" dirty="0"/>
              <a:t> et le </a:t>
            </a:r>
            <a:r>
              <a:rPr sz="1600" dirty="0" err="1"/>
              <a:t>harcèlement</a:t>
            </a:r>
            <a:r>
              <a:rPr sz="1600" dirty="0"/>
              <a:t> </a:t>
            </a:r>
            <a:r>
              <a:rPr sz="1600" dirty="0" err="1"/>
              <a:t>sexuels</a:t>
            </a:r>
            <a:endParaRPr sz="1600" dirty="0">
              <a:solidFill>
                <a:schemeClr val="tx1"/>
              </a:solidFill>
              <a:latin typeface="Source Sans Pro"/>
              <a:ea typeface="Arial"/>
              <a:cs typeface="Arial"/>
            </a:endParaRPr>
          </a:p>
          <a:p>
            <a:pPr marL="342900" indent="-342900">
              <a:spcBef>
                <a:spcPts val="500"/>
              </a:spcBef>
              <a:buClr>
                <a:srgbClr val="65A000"/>
              </a:buClr>
              <a:buSzPct val="100000"/>
              <a:buFont typeface="Arial"/>
              <a:buChar char="•"/>
              <a:defRPr sz="2000">
                <a:solidFill>
                  <a:schemeClr val="tx1"/>
                </a:solidFill>
                <a:latin typeface="Source Sans Pro"/>
                <a:ea typeface="Source Sans Pro Regular"/>
                <a:cs typeface="Arial"/>
                <a:sym typeface="Source Sans Pro Regular"/>
              </a:defRPr>
            </a:pPr>
            <a:r>
              <a:rPr sz="1600" dirty="0" err="1"/>
              <a:t>Suggérer</a:t>
            </a:r>
            <a:r>
              <a:rPr sz="1600" dirty="0"/>
              <a:t>/adapter des </a:t>
            </a:r>
            <a:r>
              <a:rPr sz="1600" dirty="0" err="1"/>
              <a:t>mesures</a:t>
            </a:r>
            <a:r>
              <a:rPr sz="1600" dirty="0"/>
              <a:t> pour </a:t>
            </a:r>
            <a:r>
              <a:rPr sz="1600" dirty="0" err="1"/>
              <a:t>lutter</a:t>
            </a:r>
            <a:r>
              <a:rPr sz="1600" dirty="0"/>
              <a:t> </a:t>
            </a:r>
            <a:r>
              <a:rPr sz="1600" dirty="0" err="1"/>
              <a:t>contre</a:t>
            </a:r>
            <a:r>
              <a:rPr sz="1600" dirty="0"/>
              <a:t> </a:t>
            </a:r>
            <a:r>
              <a:rPr sz="1600" dirty="0" err="1"/>
              <a:t>l'inconduite</a:t>
            </a:r>
            <a:r>
              <a:rPr sz="1600" dirty="0"/>
              <a:t> </a:t>
            </a:r>
            <a:r>
              <a:rPr sz="1600" dirty="0" err="1"/>
              <a:t>sexuelle</a:t>
            </a:r>
            <a:r>
              <a:rPr sz="1600" dirty="0"/>
              <a:t> dans le cadre du travail sur le terrain</a:t>
            </a:r>
          </a:p>
          <a:p>
            <a:pPr marL="307975" indent="-307975">
              <a:spcBef>
                <a:spcPts val="500"/>
              </a:spcBef>
              <a:buClr>
                <a:srgbClr val="65A000"/>
              </a:buClr>
              <a:buSzPct val="100000"/>
              <a:buFont typeface="Arial"/>
              <a:buChar char="•"/>
              <a:defRPr sz="2400">
                <a:solidFill>
                  <a:srgbClr val="10253F"/>
                </a:solidFill>
                <a:latin typeface="Source Sans Pro Regular"/>
                <a:ea typeface="Source Sans Pro Regular"/>
                <a:cs typeface="Source Sans Pro Regular"/>
                <a:sym typeface="Source Sans Pro Regular"/>
              </a:defRPr>
            </a:pPr>
            <a:endParaRPr sz="1600" dirty="0">
              <a:solidFill>
                <a:schemeClr val="tx1"/>
              </a:solidFill>
              <a:latin typeface="Source Sans Pro"/>
              <a:ea typeface="Arial"/>
              <a:cs typeface="Arial"/>
            </a:endParaRPr>
          </a:p>
          <a:p>
            <a:pPr marL="307975" lvl="0" indent="-307975">
              <a:spcBef>
                <a:spcPts val="500"/>
              </a:spcBef>
              <a:buClr>
                <a:srgbClr val="00B050"/>
              </a:buClr>
              <a:buSzPct val="100000"/>
              <a:buFont typeface="Arial"/>
              <a:buChar char="•"/>
              <a:defRPr sz="2400">
                <a:solidFill>
                  <a:srgbClr val="10253F"/>
                </a:solidFill>
                <a:latin typeface="Source Sans Pro Regular"/>
                <a:ea typeface="Source Sans Pro Regular"/>
                <a:cs typeface="Source Sans Pro Regular"/>
                <a:sym typeface="Source Sans Pro Regular"/>
              </a:defRPr>
            </a:pPr>
            <a:endParaRPr sz="1600" dirty="0">
              <a:solidFill>
                <a:schemeClr val="accent2">
                  <a:lumMod val="60000"/>
                  <a:lumOff val="40000"/>
                </a:schemeClr>
              </a:solidFill>
              <a:highlight>
                <a:srgbClr val="00FF00"/>
              </a:highlight>
              <a:latin typeface="Arial"/>
              <a:ea typeface="Arial"/>
              <a:cs typeface="Arial"/>
            </a:endParaRPr>
          </a:p>
        </p:txBody>
      </p:sp>
      <p:sp>
        <p:nvSpPr>
          <p:cNvPr id="617" name="Pentagon 2"/>
          <p:cNvSpPr/>
          <p:nvPr/>
        </p:nvSpPr>
        <p:spPr>
          <a:xfrm rot="10800000">
            <a:off x="11803002"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anchor="ctr"/>
          <a:lstStyle/>
          <a:p>
            <a:pPr algn="ctr">
              <a:defRPr>
                <a:solidFill>
                  <a:srgbClr val="FFFFFF"/>
                </a:solidFill>
              </a:defRPr>
            </a:pPr>
            <a:endParaRPr/>
          </a:p>
        </p:txBody>
      </p:sp>
      <p:sp>
        <p:nvSpPr>
          <p:cNvPr id="618" name="TextBox 8"/>
          <p:cNvSpPr txBox="1"/>
          <p:nvPr/>
        </p:nvSpPr>
        <p:spPr>
          <a:xfrm>
            <a:off x="360508" y="376599"/>
            <a:ext cx="2876457" cy="1077218"/>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tIns="45720" rIns="45719" bIns="45720" anchor="t">
            <a:spAutoFit/>
          </a:bodyPr>
          <a:lstStyle>
            <a:lvl1pPr>
              <a:defRPr sz="3200">
                <a:solidFill>
                  <a:srgbClr val="FFFFFF"/>
                </a:solidFill>
                <a:latin typeface="Source Sans Pro Bold"/>
                <a:ea typeface="Source Sans Pro Bold"/>
                <a:cs typeface="Source Sans Pro Bold"/>
                <a:sym typeface="Source Sans Pro Bold"/>
              </a:defRPr>
            </a:lvl1pPr>
          </a:lstStyle>
          <a:p>
            <a:pPr>
              <a:defRPr b="1"/>
            </a:pPr>
            <a:r>
              <a:t>Objectifs du module</a:t>
            </a:r>
            <a:endParaRPr b="1"/>
          </a:p>
        </p:txBody>
      </p:sp>
      <p:sp>
        <p:nvSpPr>
          <p:cNvPr id="7" name="Slide Number Placeholder 5"/>
          <p:cNvSpPr txBox="1">
            <a:spLocks/>
          </p:cNvSpPr>
          <p:nvPr/>
        </p:nvSpPr>
        <p:spPr>
          <a:xfrm>
            <a:off x="11866179" y="6527531"/>
            <a:ext cx="233849" cy="330469"/>
          </a:xfrm>
          <a:prstGeom prst="rect">
            <a:avLst/>
          </a:prstGeom>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9pPr>
          </a:lstStyle>
          <a:p>
            <a:pPr>
              <a:defRPr sz="1000">
                <a:solidFill>
                  <a:schemeClr val="tx1">
                    <a:lumMod val="50000"/>
                    <a:lumOff val="50000"/>
                  </a:schemeClr>
                </a:solidFill>
              </a:defRPr>
            </a:pPr>
            <a:r>
              <a:t>4</a:t>
            </a:r>
          </a:p>
        </p:txBody>
      </p:sp>
    </p:spTree>
  </p:cSld>
  <p:clrMapOvr>
    <a:masterClrMapping/>
  </p:clrMapOvr>
  <p:transition spd="med"/>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17319" y="1037430"/>
            <a:ext cx="5036287" cy="404043"/>
          </a:xfrm>
          <a:prstGeom prst="rect">
            <a:avLst/>
          </a:prstGeom>
        </p:spPr>
        <p:txBody>
          <a:bodyPr vert="horz" wrap="square" lIns="0" tIns="16087" rIns="0" bIns="0" numCol="1" anchor="ctr" anchorCtr="0" compatLnSpc="1">
            <a:prstTxWarp prst="textNoShape">
              <a:avLst/>
            </a:prstTxWarp>
            <a:spAutoFit/>
          </a:bodyPr>
          <a:lstStyle/>
          <a:p>
            <a:pPr marL="16933">
              <a:defRPr sz="2800" b="1">
                <a:solidFill>
                  <a:srgbClr val="A1010D"/>
                </a:solidFill>
                <a:latin typeface="Source Sans Pro Regular"/>
                <a:cs typeface="Arial"/>
              </a:defRPr>
            </a:pPr>
            <a:r>
              <a:t>Bienvenue à Makati ! </a:t>
            </a:r>
            <a:endParaRPr sz="2800" b="1">
              <a:solidFill>
                <a:srgbClr val="A1010D"/>
              </a:solidFill>
              <a:latin typeface="Source Sans Pro Regular"/>
              <a:cs typeface="Arial"/>
            </a:endParaRPr>
          </a:p>
        </p:txBody>
      </p:sp>
      <p:sp>
        <p:nvSpPr>
          <p:cNvPr id="3" name="object 3"/>
          <p:cNvSpPr txBox="1"/>
          <p:nvPr/>
        </p:nvSpPr>
        <p:spPr>
          <a:xfrm>
            <a:off x="694897" y="1849352"/>
            <a:ext cx="5445760" cy="2998257"/>
          </a:xfrm>
          <a:prstGeom prst="rect">
            <a:avLst/>
          </a:prstGeom>
        </p:spPr>
        <p:txBody>
          <a:bodyPr vert="horz" wrap="square" lIns="0" tIns="17780" rIns="0" bIns="0" anchor="t">
            <a:spAutoFit/>
          </a:bodyPr>
          <a:lstStyle/>
          <a:p>
            <a:pPr marL="16510" marR="6350">
              <a:spcBef>
                <a:spcPts val="140"/>
              </a:spcBef>
              <a:defRPr sz="2400" kern="1200">
                <a:latin typeface="Source Sans Pro Regular"/>
                <a:ea typeface="+mj-lt"/>
                <a:cs typeface="+mj-lt"/>
              </a:defRPr>
            </a:pPr>
            <a:r>
              <a:rPr dirty="0" err="1"/>
              <a:t>Vous</a:t>
            </a:r>
            <a:r>
              <a:rPr dirty="0"/>
              <a:t> </a:t>
            </a:r>
            <a:r>
              <a:rPr dirty="0" err="1"/>
              <a:t>faites</a:t>
            </a:r>
            <a:r>
              <a:rPr dirty="0"/>
              <a:t> </a:t>
            </a:r>
            <a:r>
              <a:rPr dirty="0" err="1"/>
              <a:t>partie</a:t>
            </a:r>
            <a:r>
              <a:rPr dirty="0"/>
              <a:t> de </a:t>
            </a:r>
            <a:r>
              <a:rPr dirty="0" err="1"/>
              <a:t>l'équipe</a:t>
            </a:r>
            <a:r>
              <a:rPr dirty="0"/>
              <a:t> de gestion des EIR de Makati</a:t>
            </a:r>
            <a:r>
              <a:rPr lang="fr-FR" dirty="0"/>
              <a:t>.</a:t>
            </a:r>
            <a:endParaRPr sz="2400" dirty="0">
              <a:latin typeface="Source Sans Pro Regular"/>
              <a:ea typeface="Source Sans Pro Regular"/>
              <a:cs typeface="+mj-lt"/>
            </a:endParaRPr>
          </a:p>
          <a:p>
            <a:pPr marL="16510" marR="6350">
              <a:spcBef>
                <a:spcPts val="140"/>
              </a:spcBef>
            </a:pPr>
            <a:endParaRPr sz="2400" kern="1200" dirty="0">
              <a:latin typeface="Source Sans Pro Regular"/>
              <a:ea typeface="+mj-lt"/>
              <a:cs typeface="+mj-lt"/>
            </a:endParaRPr>
          </a:p>
          <a:p>
            <a:pPr marL="16510" marR="6350">
              <a:spcBef>
                <a:spcPts val="140"/>
              </a:spcBef>
              <a:defRPr sz="2400" kern="1200">
                <a:latin typeface="Source Sans Pro Regular"/>
                <a:ea typeface="+mj-lt"/>
                <a:cs typeface="+mj-lt"/>
              </a:defRPr>
            </a:pPr>
            <a:r>
              <a:rPr dirty="0"/>
              <a:t>Trois </a:t>
            </a:r>
            <a:r>
              <a:rPr dirty="0" err="1"/>
              <a:t>scénarios</a:t>
            </a:r>
            <a:r>
              <a:rPr dirty="0"/>
              <a:t> </a:t>
            </a:r>
            <a:r>
              <a:rPr dirty="0" err="1"/>
              <a:t>vous</a:t>
            </a:r>
            <a:r>
              <a:rPr dirty="0"/>
              <a:t> </a:t>
            </a:r>
            <a:r>
              <a:rPr dirty="0" err="1"/>
              <a:t>sont</a:t>
            </a:r>
            <a:r>
              <a:rPr dirty="0"/>
              <a:t> </a:t>
            </a:r>
            <a:r>
              <a:rPr dirty="0" err="1"/>
              <a:t>soumis</a:t>
            </a:r>
            <a:r>
              <a:rPr dirty="0"/>
              <a:t>. </a:t>
            </a:r>
            <a:r>
              <a:rPr dirty="0" err="1"/>
              <a:t>Discutez</a:t>
            </a:r>
            <a:r>
              <a:rPr dirty="0"/>
              <a:t> avec </a:t>
            </a:r>
            <a:r>
              <a:rPr dirty="0" err="1"/>
              <a:t>votre</a:t>
            </a:r>
            <a:r>
              <a:rPr dirty="0"/>
              <a:t> </a:t>
            </a:r>
            <a:r>
              <a:rPr dirty="0" err="1"/>
              <a:t>groupe</a:t>
            </a:r>
            <a:r>
              <a:rPr dirty="0"/>
              <a:t> et </a:t>
            </a:r>
            <a:r>
              <a:rPr dirty="0" err="1"/>
              <a:t>expliquez</a:t>
            </a:r>
            <a:r>
              <a:rPr dirty="0"/>
              <a:t> </a:t>
            </a:r>
            <a:r>
              <a:rPr dirty="0" err="1"/>
              <a:t>votre</a:t>
            </a:r>
            <a:r>
              <a:rPr dirty="0"/>
              <a:t> position du point de </a:t>
            </a:r>
            <a:r>
              <a:rPr dirty="0" err="1"/>
              <a:t>vue</a:t>
            </a:r>
            <a:r>
              <a:rPr dirty="0"/>
              <a:t> de </a:t>
            </a:r>
            <a:r>
              <a:rPr dirty="0" err="1"/>
              <a:t>l'éthique</a:t>
            </a:r>
            <a:r>
              <a:rPr dirty="0"/>
              <a:t> </a:t>
            </a:r>
            <a:r>
              <a:rPr dirty="0" err="1"/>
              <a:t>dʼune</a:t>
            </a:r>
            <a:r>
              <a:rPr dirty="0"/>
              <a:t> part, de la </a:t>
            </a:r>
            <a:r>
              <a:rPr dirty="0" err="1"/>
              <a:t>santé</a:t>
            </a:r>
            <a:r>
              <a:rPr dirty="0"/>
              <a:t> et de la </a:t>
            </a:r>
            <a:r>
              <a:rPr dirty="0" err="1"/>
              <a:t>sécurité</a:t>
            </a:r>
            <a:r>
              <a:rPr dirty="0"/>
              <a:t> au travail </a:t>
            </a:r>
            <a:r>
              <a:rPr dirty="0" err="1"/>
              <a:t>dʼautre</a:t>
            </a:r>
            <a:r>
              <a:rPr dirty="0"/>
              <a:t> part</a:t>
            </a:r>
            <a:r>
              <a:rPr lang="fr-FR" dirty="0"/>
              <a:t>.</a:t>
            </a:r>
            <a:endParaRPr sz="2400" dirty="0">
              <a:latin typeface="Source Sans Pro Regular"/>
              <a:ea typeface="Source Sans Pro Regular"/>
            </a:endParaRPr>
          </a:p>
        </p:txBody>
      </p:sp>
      <p:pic>
        <p:nvPicPr>
          <p:cNvPr id="7" name="Image 6"/>
          <p:cNvPicPr>
            <a:picLocks noChangeAspect="1"/>
          </p:cNvPicPr>
          <p:nvPr/>
        </p:nvPicPr>
        <p:blipFill>
          <a:blip r:embed="rId2"/>
          <a:stretch>
            <a:fillRect/>
          </a:stretch>
        </p:blipFill>
        <p:spPr>
          <a:xfrm>
            <a:off x="6567868" y="1681141"/>
            <a:ext cx="5315930" cy="3469141"/>
          </a:xfrm>
          <a:prstGeom prst="rect">
            <a:avLst/>
          </a:prstGeom>
        </p:spPr>
      </p:pic>
      <p:sp>
        <p:nvSpPr>
          <p:cNvPr id="4" name="Rectangle 3"/>
          <p:cNvSpPr/>
          <p:nvPr/>
        </p:nvSpPr>
        <p:spPr>
          <a:xfrm>
            <a:off x="117319" y="44891"/>
            <a:ext cx="7045482" cy="584775"/>
          </a:xfrm>
          <a:prstGeom prst="rect">
            <a:avLst/>
          </a:prstGeom>
        </p:spPr>
        <p:txBody>
          <a:bodyPr wrap="square">
            <a:spAutoFit/>
          </a:bodyPr>
          <a:lstStyle/>
          <a:p>
            <a:pPr>
              <a:defRPr sz="3200" b="1">
                <a:solidFill>
                  <a:schemeClr val="bg1"/>
                </a:solidFill>
                <a:latin typeface="Source Sans Pro Regular"/>
              </a:defRPr>
            </a:pPr>
            <a:r>
              <a:t>7. Mini scénarios</a:t>
            </a:r>
            <a:endParaRPr sz="3200" b="1">
              <a:solidFill>
                <a:schemeClr val="bg1"/>
              </a:solidFill>
              <a:latin typeface="Source Sans Pro Regular"/>
            </a:endParaRPr>
          </a:p>
        </p:txBody>
      </p:sp>
      <p:sp>
        <p:nvSpPr>
          <p:cNvPr id="6" name="Slide Number Placeholder 1">
            <a:extLst>
              <a:ext uri="{FF2B5EF4-FFF2-40B4-BE49-F238E27FC236}">
                <a16:creationId xmlns:a16="http://schemas.microsoft.com/office/drawing/2014/main" id="{4333FC9E-66D1-4A2D-9DDC-127C0B5C789B}"/>
              </a:ext>
            </a:extLst>
          </p:cNvPr>
          <p:cNvSpPr txBox="1">
            <a:spLocks/>
          </p:cNvSpPr>
          <p:nvPr/>
        </p:nvSpPr>
        <p:spPr>
          <a:xfrm>
            <a:off x="11829404" y="6523968"/>
            <a:ext cx="375430" cy="320041"/>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9pPr>
          </a:lstStyle>
          <a:p>
            <a:fld id="{86CB4B4D-7CA3-9044-876B-883B54F8677D}" type="slidenum">
              <a:rPr lang="en-US" sz="1000" smtClean="0">
                <a:solidFill>
                  <a:schemeClr val="tx1">
                    <a:lumMod val="65000"/>
                    <a:lumOff val="35000"/>
                  </a:schemeClr>
                </a:solidFill>
              </a:rPr>
              <a:t>40</a:t>
            </a:fld>
            <a:endParaRPr sz="1000">
              <a:solidFill>
                <a:schemeClr val="tx1">
                  <a:lumMod val="65000"/>
                  <a:lumOff val="35000"/>
                </a:schemeClr>
              </a:solidFill>
            </a:endParaRPr>
          </a:p>
        </p:txBody>
      </p:sp>
      <p:sp>
        <p:nvSpPr>
          <p:cNvPr id="8" name="TextBox 7">
            <a:extLst>
              <a:ext uri="{FF2B5EF4-FFF2-40B4-BE49-F238E27FC236}">
                <a16:creationId xmlns:a16="http://schemas.microsoft.com/office/drawing/2014/main" id="{A65471B0-594D-4562-8D71-0B05A41D05C5}"/>
              </a:ext>
            </a:extLst>
          </p:cNvPr>
          <p:cNvSpPr txBox="1"/>
          <p:nvPr/>
        </p:nvSpPr>
        <p:spPr>
          <a:xfrm>
            <a:off x="2985247" y="2863334"/>
            <a:ext cx="6149788" cy="36933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defRPr sz="1800" b="1">
                <a:solidFill>
                  <a:schemeClr val="bg1"/>
                </a:solidFill>
                <a:latin typeface="Source Sans Pro Regular"/>
              </a:defRPr>
            </a:pPr>
            <a:r>
              <a:t>3</a:t>
            </a:r>
          </a:p>
        </p:txBody>
      </p:sp>
    </p:spTree>
    <p:extLst>
      <p:ext uri="{BB962C8B-B14F-4D97-AF65-F5344CB8AC3E}">
        <p14:creationId xmlns:p14="http://schemas.microsoft.com/office/powerpoint/2010/main" val="627738202"/>
      </p:ext>
    </p:extLst>
  </p:cSld>
  <p:clrMapOvr>
    <a:masterClrMapping/>
  </p:clrMapOvr>
  <p:transition spd="med"/>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ZoneTexte 20"/>
          <p:cNvSpPr txBox="1"/>
          <p:nvPr/>
        </p:nvSpPr>
        <p:spPr>
          <a:xfrm>
            <a:off x="416718" y="1458776"/>
            <a:ext cx="6272839" cy="4708981"/>
          </a:xfrm>
          <a:prstGeom prst="rect">
            <a:avLst/>
          </a:prstGeom>
          <a:noFill/>
        </p:spPr>
        <p:txBody>
          <a:bodyPr wrap="square" lIns="91440" tIns="45720" rIns="91440" bIns="45720" anchor="t">
            <a:spAutoFit/>
          </a:bodyPr>
          <a:lstStyle/>
          <a:p>
            <a:pPr marL="342900" indent="-342900" hangingPunct="1">
              <a:buClr>
                <a:srgbClr val="649E00"/>
              </a:buClr>
              <a:buFont typeface="Arial" panose="020B0604020202020204" pitchFamily="34" charset="0"/>
              <a:buChar char="•"/>
              <a:defRPr sz="2000" kern="1200">
                <a:latin typeface="Source Sans Pro Regular"/>
                <a:ea typeface="+mn-ea"/>
                <a:cs typeface="Arial"/>
              </a:defRPr>
            </a:pPr>
            <a:r>
              <a:rPr dirty="0"/>
              <a:t>Dans </a:t>
            </a:r>
            <a:r>
              <a:rPr dirty="0" err="1"/>
              <a:t>une</a:t>
            </a:r>
            <a:r>
              <a:rPr dirty="0"/>
              <a:t> </a:t>
            </a:r>
            <a:r>
              <a:rPr dirty="0" err="1"/>
              <a:t>région</a:t>
            </a:r>
            <a:r>
              <a:rPr dirty="0"/>
              <a:t> </a:t>
            </a:r>
            <a:r>
              <a:rPr dirty="0" err="1"/>
              <a:t>reculée</a:t>
            </a:r>
            <a:r>
              <a:rPr dirty="0"/>
              <a:t> de Makati, trois </a:t>
            </a:r>
            <a:r>
              <a:rPr dirty="0" err="1"/>
              <a:t>personnes</a:t>
            </a:r>
            <a:r>
              <a:rPr dirty="0"/>
              <a:t> </a:t>
            </a:r>
            <a:r>
              <a:rPr dirty="0" err="1"/>
              <a:t>sont</a:t>
            </a:r>
            <a:r>
              <a:rPr dirty="0"/>
              <a:t> </a:t>
            </a:r>
            <a:r>
              <a:rPr dirty="0" err="1"/>
              <a:t>décédées</a:t>
            </a:r>
            <a:r>
              <a:rPr dirty="0"/>
              <a:t> </a:t>
            </a:r>
            <a:r>
              <a:rPr dirty="0" err="1"/>
              <a:t>d’une</a:t>
            </a:r>
            <a:r>
              <a:rPr dirty="0"/>
              <a:t> </a:t>
            </a:r>
            <a:r>
              <a:rPr dirty="0" err="1"/>
              <a:t>maladie</a:t>
            </a:r>
            <a:r>
              <a:rPr dirty="0"/>
              <a:t> non </a:t>
            </a:r>
            <a:r>
              <a:rPr dirty="0" err="1"/>
              <a:t>identifiée</a:t>
            </a:r>
            <a:r>
              <a:rPr dirty="0"/>
              <a:t> </a:t>
            </a:r>
            <a:r>
              <a:rPr dirty="0" err="1"/>
              <a:t>caractérisée</a:t>
            </a:r>
            <a:r>
              <a:rPr dirty="0"/>
              <a:t> par </a:t>
            </a:r>
            <a:r>
              <a:rPr dirty="0" err="1"/>
              <a:t>une</a:t>
            </a:r>
            <a:r>
              <a:rPr dirty="0"/>
              <a:t> </a:t>
            </a:r>
            <a:r>
              <a:rPr dirty="0" err="1"/>
              <a:t>hémorragie</a:t>
            </a:r>
            <a:r>
              <a:rPr dirty="0"/>
              <a:t> </a:t>
            </a:r>
            <a:r>
              <a:rPr dirty="0" err="1"/>
              <a:t>soudaine</a:t>
            </a:r>
            <a:r>
              <a:rPr dirty="0"/>
              <a:t> et grave. </a:t>
            </a:r>
            <a:r>
              <a:rPr dirty="0" err="1"/>
              <a:t>Vous</a:t>
            </a:r>
            <a:r>
              <a:rPr dirty="0"/>
              <a:t> </a:t>
            </a:r>
            <a:r>
              <a:rPr dirty="0" err="1"/>
              <a:t>devez</a:t>
            </a:r>
            <a:r>
              <a:rPr dirty="0"/>
              <a:t> </a:t>
            </a:r>
            <a:r>
              <a:rPr dirty="0" err="1"/>
              <a:t>déployer</a:t>
            </a:r>
            <a:r>
              <a:rPr dirty="0"/>
              <a:t> cinq </a:t>
            </a:r>
            <a:r>
              <a:rPr dirty="0" err="1"/>
              <a:t>intervenants</a:t>
            </a:r>
            <a:r>
              <a:rPr dirty="0"/>
              <a:t>, </a:t>
            </a:r>
            <a:r>
              <a:rPr dirty="0" err="1"/>
              <a:t>mais</a:t>
            </a:r>
            <a:r>
              <a:rPr dirty="0"/>
              <a:t> de </a:t>
            </a:r>
            <a:r>
              <a:rPr dirty="0" err="1"/>
              <a:t>nombreux</a:t>
            </a:r>
            <a:r>
              <a:rPr dirty="0"/>
              <a:t> agents de </a:t>
            </a:r>
            <a:r>
              <a:rPr dirty="0" err="1"/>
              <a:t>santé</a:t>
            </a:r>
            <a:r>
              <a:rPr dirty="0"/>
              <a:t> </a:t>
            </a:r>
            <a:r>
              <a:rPr dirty="0" err="1"/>
              <a:t>publique</a:t>
            </a:r>
            <a:r>
              <a:rPr dirty="0"/>
              <a:t> </a:t>
            </a:r>
            <a:r>
              <a:rPr dirty="0" err="1"/>
              <a:t>ont</a:t>
            </a:r>
            <a:r>
              <a:rPr dirty="0"/>
              <a:t> </a:t>
            </a:r>
            <a:r>
              <a:rPr dirty="0" err="1"/>
              <a:t>peur</a:t>
            </a:r>
            <a:r>
              <a:rPr dirty="0"/>
              <a:t> d’être </a:t>
            </a:r>
            <a:r>
              <a:rPr dirty="0" err="1"/>
              <a:t>infectés</a:t>
            </a:r>
            <a:r>
              <a:rPr dirty="0"/>
              <a:t> par </a:t>
            </a:r>
            <a:r>
              <a:rPr dirty="0" err="1"/>
              <a:t>cette</a:t>
            </a:r>
            <a:r>
              <a:rPr dirty="0"/>
              <a:t> </a:t>
            </a:r>
            <a:r>
              <a:rPr dirty="0" err="1"/>
              <a:t>maladie</a:t>
            </a:r>
            <a:r>
              <a:rPr dirty="0"/>
              <a:t> inconnue.</a:t>
            </a:r>
          </a:p>
          <a:p>
            <a:pPr marL="342900" indent="-342900" hangingPunct="1">
              <a:buClr>
                <a:srgbClr val="649E00"/>
              </a:buClr>
              <a:buFont typeface="Arial" panose="020B0604020202020204" pitchFamily="34" charset="0"/>
              <a:buChar char="•"/>
              <a:defRPr sz="2000" kern="1200">
                <a:latin typeface="Source Sans Pro Regular"/>
                <a:ea typeface="+mn-ea"/>
                <a:cs typeface="Arial"/>
              </a:defRPr>
            </a:pPr>
            <a:r>
              <a:rPr dirty="0"/>
              <a:t>Pour encourager les </a:t>
            </a:r>
            <a:r>
              <a:rPr dirty="0" err="1"/>
              <a:t>intervenants</a:t>
            </a:r>
            <a:r>
              <a:rPr dirty="0"/>
              <a:t> à accepter le </a:t>
            </a:r>
            <a:r>
              <a:rPr dirty="0" err="1"/>
              <a:t>déploiement</a:t>
            </a:r>
            <a:r>
              <a:rPr dirty="0"/>
              <a:t>, le </a:t>
            </a:r>
            <a:r>
              <a:rPr dirty="0" err="1"/>
              <a:t>Ministère</a:t>
            </a:r>
            <a:r>
              <a:rPr dirty="0"/>
              <a:t> de la </a:t>
            </a:r>
            <a:r>
              <a:rPr dirty="0" err="1"/>
              <a:t>santé</a:t>
            </a:r>
            <a:r>
              <a:rPr dirty="0"/>
              <a:t> propose </a:t>
            </a:r>
            <a:r>
              <a:rPr dirty="0" err="1"/>
              <a:t>une</a:t>
            </a:r>
            <a:r>
              <a:rPr dirty="0"/>
              <a:t> compensation </a:t>
            </a:r>
            <a:r>
              <a:rPr dirty="0" err="1"/>
              <a:t>spéciale</a:t>
            </a:r>
            <a:r>
              <a:rPr dirty="0"/>
              <a:t> </a:t>
            </a:r>
            <a:r>
              <a:rPr dirty="0" err="1"/>
              <a:t>équivalente</a:t>
            </a:r>
            <a:r>
              <a:rPr dirty="0"/>
              <a:t> à trois </a:t>
            </a:r>
            <a:r>
              <a:rPr dirty="0" err="1"/>
              <a:t>mois</a:t>
            </a:r>
            <a:r>
              <a:rPr dirty="0"/>
              <a:t> de </a:t>
            </a:r>
            <a:r>
              <a:rPr dirty="0" err="1"/>
              <a:t>salaire</a:t>
            </a:r>
            <a:r>
              <a:rPr dirty="0"/>
              <a:t> à </a:t>
            </a:r>
            <a:r>
              <a:rPr dirty="0" err="1"/>
              <a:t>tous</a:t>
            </a:r>
            <a:r>
              <a:rPr dirty="0"/>
              <a:t> les </a:t>
            </a:r>
            <a:r>
              <a:rPr dirty="0" err="1"/>
              <a:t>intervenants</a:t>
            </a:r>
            <a:r>
              <a:rPr dirty="0"/>
              <a:t> qui se </a:t>
            </a:r>
            <a:r>
              <a:rPr dirty="0" err="1"/>
              <a:t>porteraient</a:t>
            </a:r>
            <a:r>
              <a:rPr dirty="0"/>
              <a:t> </a:t>
            </a:r>
            <a:r>
              <a:rPr dirty="0" err="1"/>
              <a:t>volontaires</a:t>
            </a:r>
            <a:r>
              <a:rPr dirty="0"/>
              <a:t> pour un </a:t>
            </a:r>
            <a:r>
              <a:rPr dirty="0" err="1"/>
              <a:t>déploiement</a:t>
            </a:r>
            <a:r>
              <a:rPr dirty="0"/>
              <a:t> </a:t>
            </a:r>
            <a:r>
              <a:rPr dirty="0" err="1"/>
              <a:t>dès</a:t>
            </a:r>
            <a:r>
              <a:rPr dirty="0"/>
              <a:t> le </a:t>
            </a:r>
            <a:r>
              <a:rPr dirty="0" err="1"/>
              <a:t>lendemain</a:t>
            </a:r>
            <a:r>
              <a:rPr dirty="0"/>
              <a:t>.</a:t>
            </a:r>
          </a:p>
          <a:p>
            <a:pPr marL="342900" indent="-342900">
              <a:buClr>
                <a:srgbClr val="649E00"/>
              </a:buClr>
              <a:buFont typeface="Arial" panose="020B0604020202020204" pitchFamily="34" charset="0"/>
              <a:buChar char="•"/>
              <a:defRPr sz="2000" kern="1200">
                <a:latin typeface="Source Sans Pro Regular"/>
                <a:ea typeface="+mn-ea"/>
                <a:cs typeface="Arial"/>
              </a:defRPr>
            </a:pPr>
            <a:r>
              <a:rPr dirty="0"/>
              <a:t>32 </a:t>
            </a:r>
            <a:r>
              <a:rPr dirty="0" err="1"/>
              <a:t>intervenants</a:t>
            </a:r>
            <a:r>
              <a:rPr dirty="0"/>
              <a:t> se portent </a:t>
            </a:r>
            <a:r>
              <a:rPr dirty="0" err="1"/>
              <a:t>volontaires</a:t>
            </a:r>
            <a:r>
              <a:rPr dirty="0"/>
              <a:t>.</a:t>
            </a:r>
          </a:p>
          <a:p>
            <a:pPr marL="342900" indent="-342900">
              <a:buClr>
                <a:srgbClr val="649E00"/>
              </a:buClr>
              <a:buFont typeface="Arial" panose="020B0604020202020204" pitchFamily="34" charset="0"/>
              <a:buChar char="•"/>
            </a:pPr>
            <a:endParaRPr sz="2000" kern="1200" dirty="0">
              <a:latin typeface="Source Sans Pro Regular"/>
              <a:ea typeface="+mn-ea"/>
              <a:cs typeface="Arial"/>
            </a:endParaRPr>
          </a:p>
          <a:p>
            <a:pPr>
              <a:buClr>
                <a:srgbClr val="649E00"/>
              </a:buClr>
              <a:defRPr sz="2000" b="1" kern="1200">
                <a:solidFill>
                  <a:srgbClr val="C00000"/>
                </a:solidFill>
                <a:latin typeface="Source Sans Pro Regular"/>
                <a:ea typeface="+mn-ea"/>
                <a:cs typeface="Arial"/>
              </a:defRPr>
            </a:pPr>
            <a:r>
              <a:rPr dirty="0">
                <a:solidFill>
                  <a:srgbClr val="C00000"/>
                </a:solidFill>
              </a:rPr>
              <a:t>Que </a:t>
            </a:r>
            <a:r>
              <a:rPr dirty="0" err="1">
                <a:solidFill>
                  <a:srgbClr val="C00000"/>
                </a:solidFill>
              </a:rPr>
              <a:t>pensez-vous</a:t>
            </a:r>
            <a:r>
              <a:rPr dirty="0">
                <a:solidFill>
                  <a:srgbClr val="C00000"/>
                </a:solidFill>
              </a:rPr>
              <a:t> de </a:t>
            </a:r>
            <a:r>
              <a:rPr dirty="0" err="1">
                <a:solidFill>
                  <a:srgbClr val="C00000"/>
                </a:solidFill>
              </a:rPr>
              <a:t>cette</a:t>
            </a:r>
            <a:r>
              <a:rPr dirty="0">
                <a:solidFill>
                  <a:srgbClr val="C00000"/>
                </a:solidFill>
              </a:rPr>
              <a:t> situation ?</a:t>
            </a:r>
            <a:endParaRPr b="1" dirty="0">
              <a:solidFill>
                <a:srgbClr val="C00000"/>
              </a:solidFill>
            </a:endParaRPr>
          </a:p>
          <a:p>
            <a:pPr hangingPunct="1"/>
            <a:endParaRPr sz="2000" kern="1200" dirty="0">
              <a:solidFill>
                <a:prstClr val="black"/>
              </a:solidFill>
              <a:latin typeface="Source Sans Pro Regular"/>
              <a:ea typeface="+mn-ea"/>
              <a:cs typeface="Arial" panose="020B0604020202020204" pitchFamily="34" charset="0"/>
            </a:endParaRPr>
          </a:p>
        </p:txBody>
      </p:sp>
      <p:sp>
        <p:nvSpPr>
          <p:cNvPr id="23" name="Titre 1"/>
          <p:cNvSpPr txBox="1">
            <a:spLocks/>
          </p:cNvSpPr>
          <p:nvPr/>
        </p:nvSpPr>
        <p:spPr bwMode="auto">
          <a:xfrm>
            <a:off x="106488" y="840209"/>
            <a:ext cx="3446650" cy="512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840" b="1" kern="1200">
                <a:solidFill>
                  <a:srgbClr val="002060"/>
                </a:solidFill>
                <a:latin typeface="Arial" pitchFamily="34" charset="0"/>
                <a:ea typeface="+mj-ea"/>
                <a:cs typeface="Arial" pitchFamily="34" charset="0"/>
              </a:defRPr>
            </a:lvl1pPr>
            <a:lvl2pPr algn="ctr" rtl="0" eaLnBrk="0" fontAlgn="base" hangingPunct="0">
              <a:spcBef>
                <a:spcPct val="0"/>
              </a:spcBef>
              <a:spcAft>
                <a:spcPct val="0"/>
              </a:spcAft>
              <a:defRPr sz="5280">
                <a:solidFill>
                  <a:srgbClr val="632523"/>
                </a:solidFill>
                <a:latin typeface="Arial" charset="0"/>
                <a:cs typeface="Arial" charset="0"/>
              </a:defRPr>
            </a:lvl2pPr>
            <a:lvl3pPr algn="ctr" rtl="0" eaLnBrk="0" fontAlgn="base" hangingPunct="0">
              <a:spcBef>
                <a:spcPct val="0"/>
              </a:spcBef>
              <a:spcAft>
                <a:spcPct val="0"/>
              </a:spcAft>
              <a:defRPr sz="5280">
                <a:solidFill>
                  <a:srgbClr val="632523"/>
                </a:solidFill>
                <a:latin typeface="Arial" charset="0"/>
                <a:cs typeface="Arial" charset="0"/>
              </a:defRPr>
            </a:lvl3pPr>
            <a:lvl4pPr algn="ctr" rtl="0" eaLnBrk="0" fontAlgn="base" hangingPunct="0">
              <a:spcBef>
                <a:spcPct val="0"/>
              </a:spcBef>
              <a:spcAft>
                <a:spcPct val="0"/>
              </a:spcAft>
              <a:defRPr sz="5280">
                <a:solidFill>
                  <a:srgbClr val="632523"/>
                </a:solidFill>
                <a:latin typeface="Arial" charset="0"/>
                <a:cs typeface="Arial" charset="0"/>
              </a:defRPr>
            </a:lvl4pPr>
            <a:lvl5pPr algn="ctr" rtl="0" eaLnBrk="0" fontAlgn="base" hangingPunct="0">
              <a:spcBef>
                <a:spcPct val="0"/>
              </a:spcBef>
              <a:spcAft>
                <a:spcPct val="0"/>
              </a:spcAft>
              <a:defRPr sz="5280">
                <a:solidFill>
                  <a:srgbClr val="632523"/>
                </a:solidFill>
                <a:latin typeface="Arial" charset="0"/>
                <a:cs typeface="Arial" charset="0"/>
              </a:defRPr>
            </a:lvl5pPr>
            <a:lvl6pPr marL="548640" algn="ctr" rtl="0" fontAlgn="base">
              <a:spcBef>
                <a:spcPct val="0"/>
              </a:spcBef>
              <a:spcAft>
                <a:spcPct val="0"/>
              </a:spcAft>
              <a:defRPr sz="5280">
                <a:solidFill>
                  <a:srgbClr val="632523"/>
                </a:solidFill>
                <a:latin typeface="Arial" charset="0"/>
                <a:cs typeface="Arial" charset="0"/>
              </a:defRPr>
            </a:lvl6pPr>
            <a:lvl7pPr marL="1097280" algn="ctr" rtl="0" fontAlgn="base">
              <a:spcBef>
                <a:spcPct val="0"/>
              </a:spcBef>
              <a:spcAft>
                <a:spcPct val="0"/>
              </a:spcAft>
              <a:defRPr sz="5280">
                <a:solidFill>
                  <a:srgbClr val="632523"/>
                </a:solidFill>
                <a:latin typeface="Arial" charset="0"/>
                <a:cs typeface="Arial" charset="0"/>
              </a:defRPr>
            </a:lvl7pPr>
            <a:lvl8pPr marL="1645920" algn="ctr" rtl="0" fontAlgn="base">
              <a:spcBef>
                <a:spcPct val="0"/>
              </a:spcBef>
              <a:spcAft>
                <a:spcPct val="0"/>
              </a:spcAft>
              <a:defRPr sz="5280">
                <a:solidFill>
                  <a:srgbClr val="632523"/>
                </a:solidFill>
                <a:latin typeface="Arial" charset="0"/>
                <a:cs typeface="Arial" charset="0"/>
              </a:defRPr>
            </a:lvl8pPr>
            <a:lvl9pPr marL="2194560" algn="ctr" rtl="0" fontAlgn="base">
              <a:spcBef>
                <a:spcPct val="0"/>
              </a:spcBef>
              <a:spcAft>
                <a:spcPct val="0"/>
              </a:spcAft>
              <a:defRPr sz="5280">
                <a:solidFill>
                  <a:srgbClr val="632523"/>
                </a:solidFill>
                <a:latin typeface="Arial" charset="0"/>
                <a:cs typeface="Arial" charset="0"/>
              </a:defRPr>
            </a:lvl9pPr>
          </a:lstStyle>
          <a:p>
            <a:pPr>
              <a:defRPr sz="2800">
                <a:solidFill>
                  <a:srgbClr val="A1010D"/>
                </a:solidFill>
                <a:latin typeface="Source Sans Pro Regular"/>
                <a:ea typeface="Source Sans Pro Bold"/>
                <a:cs typeface="Arial"/>
                <a:sym typeface="Source Sans Pro Bold"/>
              </a:defRPr>
            </a:pPr>
            <a:r>
              <a:t>Mini scénario 1</a:t>
            </a:r>
            <a:endParaRPr sz="2800">
              <a:solidFill>
                <a:srgbClr val="A1010D"/>
              </a:solidFill>
              <a:latin typeface="Source Sans Pro Regular"/>
              <a:ea typeface="Source Sans Pro Bold"/>
              <a:cs typeface="Arial"/>
              <a:sym typeface="Source Sans Pro Bold"/>
            </a:endParaRPr>
          </a:p>
        </p:txBody>
      </p:sp>
      <p:pic>
        <p:nvPicPr>
          <p:cNvPr id="3" name="Image 2"/>
          <p:cNvPicPr>
            <a:picLocks noChangeAspect="1"/>
          </p:cNvPicPr>
          <p:nvPr/>
        </p:nvPicPr>
        <p:blipFill>
          <a:blip r:embed="rId2"/>
          <a:stretch>
            <a:fillRect/>
          </a:stretch>
        </p:blipFill>
        <p:spPr>
          <a:xfrm>
            <a:off x="6968691" y="1229627"/>
            <a:ext cx="2934962" cy="2173269"/>
          </a:xfrm>
          <a:prstGeom prst="rect">
            <a:avLst/>
          </a:prstGeom>
        </p:spPr>
      </p:pic>
      <p:pic>
        <p:nvPicPr>
          <p:cNvPr id="4" name="Image 3"/>
          <p:cNvPicPr>
            <a:picLocks noChangeAspect="1"/>
          </p:cNvPicPr>
          <p:nvPr/>
        </p:nvPicPr>
        <p:blipFill>
          <a:blip r:embed="rId3"/>
          <a:stretch>
            <a:fillRect/>
          </a:stretch>
        </p:blipFill>
        <p:spPr>
          <a:xfrm>
            <a:off x="8285299" y="3030189"/>
            <a:ext cx="2716377" cy="2011413"/>
          </a:xfrm>
          <a:prstGeom prst="rect">
            <a:avLst/>
          </a:prstGeom>
        </p:spPr>
      </p:pic>
      <p:pic>
        <p:nvPicPr>
          <p:cNvPr id="5" name="Image 4"/>
          <p:cNvPicPr>
            <a:picLocks noChangeAspect="1"/>
          </p:cNvPicPr>
          <p:nvPr/>
        </p:nvPicPr>
        <p:blipFill>
          <a:blip r:embed="rId4"/>
          <a:stretch>
            <a:fillRect/>
          </a:stretch>
        </p:blipFill>
        <p:spPr>
          <a:xfrm>
            <a:off x="9388857" y="4844922"/>
            <a:ext cx="2697240" cy="1997242"/>
          </a:xfrm>
          <a:prstGeom prst="rect">
            <a:avLst/>
          </a:prstGeom>
        </p:spPr>
      </p:pic>
      <p:sp>
        <p:nvSpPr>
          <p:cNvPr id="7" name="Rectangle 6"/>
          <p:cNvSpPr/>
          <p:nvPr/>
        </p:nvSpPr>
        <p:spPr>
          <a:xfrm>
            <a:off x="117319" y="44891"/>
            <a:ext cx="7045482" cy="584775"/>
          </a:xfrm>
          <a:prstGeom prst="rect">
            <a:avLst/>
          </a:prstGeom>
        </p:spPr>
        <p:txBody>
          <a:bodyPr wrap="square">
            <a:spAutoFit/>
          </a:bodyPr>
          <a:lstStyle/>
          <a:p>
            <a:pPr>
              <a:defRPr sz="3200" b="1">
                <a:solidFill>
                  <a:schemeClr val="bg1"/>
                </a:solidFill>
                <a:latin typeface="Source Sans Pro Regular"/>
              </a:defRPr>
            </a:pPr>
            <a:r>
              <a:t>7.3 Mini scénarios</a:t>
            </a:r>
            <a:endParaRPr sz="3200">
              <a:solidFill>
                <a:schemeClr val="bg1"/>
              </a:solidFill>
              <a:latin typeface="Source Sans Pro Regular"/>
            </a:endParaRPr>
          </a:p>
        </p:txBody>
      </p:sp>
      <p:sp>
        <p:nvSpPr>
          <p:cNvPr id="8" name="Slide Number Placeholder 1">
            <a:extLst>
              <a:ext uri="{FF2B5EF4-FFF2-40B4-BE49-F238E27FC236}">
                <a16:creationId xmlns:a16="http://schemas.microsoft.com/office/drawing/2014/main" id="{66109B1C-3E17-4E8F-81C4-AF9A3552C141}"/>
              </a:ext>
            </a:extLst>
          </p:cNvPr>
          <p:cNvSpPr txBox="1">
            <a:spLocks/>
          </p:cNvSpPr>
          <p:nvPr/>
        </p:nvSpPr>
        <p:spPr>
          <a:xfrm>
            <a:off x="11829404" y="6523968"/>
            <a:ext cx="375430" cy="320041"/>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9pPr>
          </a:lstStyle>
          <a:p>
            <a:fld id="{86CB4B4D-7CA3-9044-876B-883B54F8677D}" type="slidenum">
              <a:rPr lang="en-US" sz="1000" smtClean="0">
                <a:solidFill>
                  <a:schemeClr val="tx1">
                    <a:lumMod val="65000"/>
                    <a:lumOff val="35000"/>
                  </a:schemeClr>
                </a:solidFill>
              </a:rPr>
              <a:t>41</a:t>
            </a:fld>
            <a:endParaRPr sz="1000">
              <a:solidFill>
                <a:schemeClr val="tx1">
                  <a:lumMod val="65000"/>
                  <a:lumOff val="35000"/>
                </a:schemeClr>
              </a:solidFill>
            </a:endParaRPr>
          </a:p>
        </p:txBody>
      </p:sp>
    </p:spTree>
    <p:extLst>
      <p:ext uri="{BB962C8B-B14F-4D97-AF65-F5344CB8AC3E}">
        <p14:creationId xmlns:p14="http://schemas.microsoft.com/office/powerpoint/2010/main" val="2985700082"/>
      </p:ext>
    </p:extLst>
  </p:cSld>
  <p:clrMapOvr>
    <a:masterClrMapping/>
  </p:clrMapOvr>
  <p:transition spd="med"/>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0372" y="923945"/>
            <a:ext cx="5292943" cy="646114"/>
          </a:xfrm>
        </p:spPr>
        <p:txBody>
          <a:bodyPr lIns="45719" tIns="45720" rIns="45719" bIns="45720" anchor="ctr">
            <a:normAutofit/>
          </a:bodyPr>
          <a:lstStyle/>
          <a:p>
            <a:pPr>
              <a:defRPr sz="2800" b="1">
                <a:solidFill>
                  <a:srgbClr val="A1010D"/>
                </a:solidFill>
                <a:latin typeface="Source Sans Pro Regular"/>
                <a:cs typeface="Arial"/>
              </a:defRPr>
            </a:pPr>
            <a:r>
              <a:t>Mini scénario 1 – Bilan</a:t>
            </a:r>
            <a:endParaRPr sz="2800" b="1">
              <a:solidFill>
                <a:srgbClr val="A1010D"/>
              </a:solidFill>
              <a:latin typeface="Source Sans Pro Regular"/>
              <a:cs typeface="Arial"/>
            </a:endParaRPr>
          </a:p>
        </p:txBody>
      </p:sp>
      <p:sp>
        <p:nvSpPr>
          <p:cNvPr id="3" name="Espace réservé du contenu 2"/>
          <p:cNvSpPr>
            <a:spLocks noGrp="1"/>
          </p:cNvSpPr>
          <p:nvPr>
            <p:ph type="body" idx="1"/>
          </p:nvPr>
        </p:nvSpPr>
        <p:spPr>
          <a:xfrm>
            <a:off x="707570" y="1584313"/>
            <a:ext cx="10319657" cy="911884"/>
          </a:xfrm>
        </p:spPr>
        <p:txBody>
          <a:bodyPr>
            <a:noAutofit/>
          </a:bodyPr>
          <a:lstStyle/>
          <a:p>
            <a:pPr defTabSz="914400">
              <a:lnSpc>
                <a:spcPct val="110000"/>
              </a:lnSpc>
              <a:spcBef>
                <a:spcPts val="0"/>
              </a:spcBef>
              <a:buClr>
                <a:srgbClr val="649E00"/>
              </a:buClr>
              <a:defRPr kern="1200">
                <a:solidFill>
                  <a:prstClr val="black"/>
                </a:solidFill>
                <a:ea typeface="+mn-ea"/>
                <a:cs typeface="Arial" panose="020B0604020202020204" pitchFamily="34" charset="0"/>
                <a:sym typeface="Calibri"/>
              </a:defRPr>
            </a:pPr>
            <a:r>
              <a:rPr sz="2000" dirty="0"/>
              <a:t>Ce </a:t>
            </a:r>
            <a:r>
              <a:rPr sz="2000" dirty="0" err="1"/>
              <a:t>scénario</a:t>
            </a:r>
            <a:r>
              <a:rPr sz="2000" dirty="0"/>
              <a:t> </a:t>
            </a:r>
            <a:r>
              <a:rPr sz="2000" dirty="0" err="1"/>
              <a:t>porte</a:t>
            </a:r>
            <a:r>
              <a:rPr sz="2000" dirty="0"/>
              <a:t> sur </a:t>
            </a:r>
            <a:r>
              <a:rPr sz="2000" dirty="0" err="1"/>
              <a:t>lʼéthique</a:t>
            </a:r>
            <a:r>
              <a:rPr sz="2000" dirty="0"/>
              <a:t> </a:t>
            </a:r>
            <a:r>
              <a:rPr sz="2000" dirty="0" err="1"/>
              <a:t>dʼune</a:t>
            </a:r>
            <a:r>
              <a:rPr sz="2000" dirty="0"/>
              <a:t> compensation, </a:t>
            </a:r>
            <a:r>
              <a:rPr sz="2000" dirty="0" err="1"/>
              <a:t>alors</a:t>
            </a:r>
            <a:r>
              <a:rPr sz="2000" dirty="0"/>
              <a:t> </a:t>
            </a:r>
            <a:r>
              <a:rPr sz="2000" dirty="0" err="1"/>
              <a:t>même</a:t>
            </a:r>
            <a:r>
              <a:rPr sz="2000" dirty="0"/>
              <a:t> que la </a:t>
            </a:r>
            <a:r>
              <a:rPr sz="2000" dirty="0" err="1"/>
              <a:t>sécurité</a:t>
            </a:r>
            <a:r>
              <a:rPr sz="2000" dirty="0"/>
              <a:t> des </a:t>
            </a:r>
            <a:r>
              <a:rPr sz="2000" dirty="0" err="1"/>
              <a:t>intervenants</a:t>
            </a:r>
            <a:r>
              <a:rPr sz="2000" dirty="0"/>
              <a:t> </a:t>
            </a:r>
            <a:r>
              <a:rPr sz="2000" dirty="0" err="1"/>
              <a:t>est</a:t>
            </a:r>
            <a:r>
              <a:rPr sz="2000" dirty="0"/>
              <a:t> </a:t>
            </a:r>
            <a:r>
              <a:rPr sz="2000" dirty="0" err="1"/>
              <a:t>en</a:t>
            </a:r>
            <a:r>
              <a:rPr sz="2000" dirty="0"/>
              <a:t> jeu : </a:t>
            </a:r>
          </a:p>
          <a:p>
            <a:pPr defTabSz="914400">
              <a:lnSpc>
                <a:spcPct val="110000"/>
              </a:lnSpc>
              <a:spcBef>
                <a:spcPts val="0"/>
              </a:spcBef>
              <a:buClr>
                <a:srgbClr val="649E00"/>
              </a:buClr>
            </a:pPr>
            <a:endParaRPr sz="2000" kern="1200" dirty="0">
              <a:solidFill>
                <a:prstClr val="black"/>
              </a:solidFill>
              <a:ea typeface="+mn-ea"/>
              <a:cs typeface="Arial" panose="020B0604020202020204" pitchFamily="34" charset="0"/>
              <a:sym typeface="Calibri"/>
            </a:endParaRPr>
          </a:p>
          <a:p>
            <a:endParaRPr sz="2000" dirty="0">
              <a:solidFill>
                <a:srgbClr val="000000"/>
              </a:solidFill>
            </a:endParaRPr>
          </a:p>
        </p:txBody>
      </p:sp>
      <p:sp>
        <p:nvSpPr>
          <p:cNvPr id="4" name="Rectangle 3"/>
          <p:cNvSpPr/>
          <p:nvPr/>
        </p:nvSpPr>
        <p:spPr>
          <a:xfrm>
            <a:off x="117319" y="44891"/>
            <a:ext cx="7045482" cy="584775"/>
          </a:xfrm>
          <a:prstGeom prst="rect">
            <a:avLst/>
          </a:prstGeom>
        </p:spPr>
        <p:txBody>
          <a:bodyPr wrap="square">
            <a:spAutoFit/>
          </a:bodyPr>
          <a:lstStyle/>
          <a:p>
            <a:pPr>
              <a:defRPr sz="3200" b="1">
                <a:solidFill>
                  <a:schemeClr val="bg1"/>
                </a:solidFill>
                <a:latin typeface="Source Sans Pro Regular"/>
              </a:defRPr>
            </a:pPr>
            <a:r>
              <a:rPr dirty="0"/>
              <a:t>7.3 Mini</a:t>
            </a:r>
            <a:r>
              <a:rPr lang="fr-FR" dirty="0"/>
              <a:t> </a:t>
            </a:r>
            <a:r>
              <a:rPr dirty="0" err="1"/>
              <a:t>scénarios</a:t>
            </a:r>
            <a:endParaRPr sz="3200" dirty="0">
              <a:solidFill>
                <a:schemeClr val="bg1"/>
              </a:solidFill>
              <a:latin typeface="Source Sans Pro Regular"/>
            </a:endParaRPr>
          </a:p>
        </p:txBody>
      </p:sp>
      <p:sp>
        <p:nvSpPr>
          <p:cNvPr id="5" name="Espace réservé du contenu 2"/>
          <p:cNvSpPr txBox="1">
            <a:spLocks/>
          </p:cNvSpPr>
          <p:nvPr/>
        </p:nvSpPr>
        <p:spPr>
          <a:xfrm>
            <a:off x="707571" y="2510452"/>
            <a:ext cx="10319657" cy="1408406"/>
          </a:xfrm>
          <a:prstGeom prst="rect">
            <a:avLst/>
          </a:prstGeom>
          <a:solidFill>
            <a:schemeClr val="bg1">
              <a:lumMod val="95000"/>
            </a:schemeClr>
          </a:solidFill>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noAutofit/>
          </a:bodyPr>
          <a:lstStyle>
            <a:lvl1pPr marL="0" marR="0" indent="0" algn="l" defTabSz="289320" rtl="0" latinLnBrk="0">
              <a:lnSpc>
                <a:spcPct val="90000"/>
              </a:lnSpc>
              <a:spcBef>
                <a:spcPts val="300"/>
              </a:spcBef>
              <a:spcAft>
                <a:spcPts val="0"/>
              </a:spcAft>
              <a:buClrTx/>
              <a:buSzTx/>
              <a:buFontTx/>
              <a:buNone/>
              <a:tabLst/>
              <a:defRPr sz="2400" b="0" i="0" u="none" strike="noStrike" cap="none" baseline="0">
                <a:solidFill>
                  <a:srgbClr val="000000"/>
                </a:solidFill>
                <a:uFillTx/>
                <a:latin typeface="Source Sans Pro Regular"/>
                <a:ea typeface="Source Sans Pro Regular"/>
                <a:cs typeface="Source Sans Pro Regular"/>
                <a:sym typeface="Source Sans Pro Regular"/>
              </a:defRPr>
            </a:lvl1pPr>
            <a:lvl2pPr marL="216990" marR="0" indent="-72330" algn="l" defTabSz="289320" rtl="0" latinLnBrk="0">
              <a:lnSpc>
                <a:spcPct val="90000"/>
              </a:lnSpc>
              <a:spcBef>
                <a:spcPts val="300"/>
              </a:spcBef>
              <a:spcAft>
                <a:spcPts val="0"/>
              </a:spcAft>
              <a:buClrTx/>
              <a:buSzPct val="100000"/>
              <a:buFontTx/>
              <a:buChar char="•"/>
              <a:tabLst/>
              <a:defRPr sz="2400" b="0" i="0" u="none" strike="noStrike" cap="none" baseline="0">
                <a:solidFill>
                  <a:srgbClr val="000000"/>
                </a:solidFill>
                <a:uFillTx/>
                <a:latin typeface="Source Sans Pro Regular"/>
                <a:ea typeface="Source Sans Pro Regular"/>
                <a:cs typeface="Source Sans Pro Regular"/>
                <a:sym typeface="Source Sans Pro Regular"/>
              </a:defRPr>
            </a:lvl2pPr>
            <a:lvl3pPr marL="361649" marR="0" indent="-72330" algn="l" defTabSz="289320" rtl="0" latinLnBrk="0">
              <a:lnSpc>
                <a:spcPct val="90000"/>
              </a:lnSpc>
              <a:spcBef>
                <a:spcPts val="300"/>
              </a:spcBef>
              <a:spcAft>
                <a:spcPts val="0"/>
              </a:spcAft>
              <a:buClrTx/>
              <a:buSzPct val="100000"/>
              <a:buFontTx/>
              <a:buChar char="•"/>
              <a:tabLst/>
              <a:defRPr sz="2400" b="0" i="0" u="none" strike="noStrike" cap="none" baseline="0">
                <a:solidFill>
                  <a:srgbClr val="000000"/>
                </a:solidFill>
                <a:uFillTx/>
                <a:latin typeface="Source Sans Pro Regular"/>
                <a:ea typeface="Source Sans Pro Regular"/>
                <a:cs typeface="Source Sans Pro Regular"/>
                <a:sym typeface="Source Sans Pro Regular"/>
              </a:defRPr>
            </a:lvl3pPr>
            <a:lvl4pPr marL="506309" marR="0" indent="-72329" algn="l" defTabSz="289320" rtl="0" latinLnBrk="0">
              <a:lnSpc>
                <a:spcPct val="90000"/>
              </a:lnSpc>
              <a:spcBef>
                <a:spcPts val="300"/>
              </a:spcBef>
              <a:spcAft>
                <a:spcPts val="0"/>
              </a:spcAft>
              <a:buClrTx/>
              <a:buSzPct val="100000"/>
              <a:buFontTx/>
              <a:buChar char="•"/>
              <a:tabLst/>
              <a:defRPr sz="2400" b="0" i="0" u="none" strike="noStrike" cap="none" baseline="0">
                <a:solidFill>
                  <a:srgbClr val="000000"/>
                </a:solidFill>
                <a:uFillTx/>
                <a:latin typeface="Source Sans Pro Regular"/>
                <a:ea typeface="Source Sans Pro Regular"/>
                <a:cs typeface="Source Sans Pro Regular"/>
                <a:sym typeface="Source Sans Pro Regular"/>
              </a:defRPr>
            </a:lvl4pPr>
            <a:lvl5pPr marL="650968" marR="0" indent="-72329" algn="l" defTabSz="289320" rtl="0" latinLnBrk="0">
              <a:lnSpc>
                <a:spcPct val="90000"/>
              </a:lnSpc>
              <a:spcBef>
                <a:spcPts val="300"/>
              </a:spcBef>
              <a:spcAft>
                <a:spcPts val="0"/>
              </a:spcAft>
              <a:buClrTx/>
              <a:buSzPct val="100000"/>
              <a:buFontTx/>
              <a:buChar char="•"/>
              <a:tabLst/>
              <a:defRPr sz="2400" b="0" i="0" u="none" strike="noStrike" cap="none" baseline="0">
                <a:solidFill>
                  <a:srgbClr val="000000"/>
                </a:solidFill>
                <a:uFillTx/>
                <a:latin typeface="Source Sans Pro Regular"/>
                <a:ea typeface="Source Sans Pro Regular"/>
                <a:cs typeface="Source Sans Pro Regular"/>
                <a:sym typeface="Source Sans Pro Regular"/>
              </a:defRPr>
            </a:lvl5pPr>
            <a:lvl6pPr marL="1070480" marR="0" indent="-347183" algn="l" defTabSz="289320" rtl="0" latinLnBrk="0">
              <a:lnSpc>
                <a:spcPct val="90000"/>
              </a:lnSpc>
              <a:spcBef>
                <a:spcPts val="300"/>
              </a:spcBef>
              <a:spcAft>
                <a:spcPts val="0"/>
              </a:spcAft>
              <a:buClrTx/>
              <a:buSzPct val="100000"/>
              <a:buFontTx/>
              <a:buChar char="•"/>
              <a:tabLst/>
              <a:defRPr sz="2400" b="0" i="0" u="none" strike="noStrike" cap="none" baseline="0">
                <a:solidFill>
                  <a:srgbClr val="000000"/>
                </a:solidFill>
                <a:uFillTx/>
                <a:latin typeface="Source Sans Pro Regular"/>
                <a:ea typeface="Source Sans Pro Regular"/>
                <a:cs typeface="Source Sans Pro Regular"/>
                <a:sym typeface="Source Sans Pro Regular"/>
              </a:defRPr>
            </a:lvl6pPr>
            <a:lvl7pPr marL="1215141" marR="0" indent="-347183" algn="l" defTabSz="289320" rtl="0" latinLnBrk="0">
              <a:lnSpc>
                <a:spcPct val="90000"/>
              </a:lnSpc>
              <a:spcBef>
                <a:spcPts val="300"/>
              </a:spcBef>
              <a:spcAft>
                <a:spcPts val="0"/>
              </a:spcAft>
              <a:buClrTx/>
              <a:buSzPct val="100000"/>
              <a:buFontTx/>
              <a:buChar char="•"/>
              <a:tabLst/>
              <a:defRPr sz="2400" b="0" i="0" u="none" strike="noStrike" cap="none" baseline="0">
                <a:solidFill>
                  <a:srgbClr val="000000"/>
                </a:solidFill>
                <a:uFillTx/>
                <a:latin typeface="Source Sans Pro Regular"/>
                <a:ea typeface="Source Sans Pro Regular"/>
                <a:cs typeface="Source Sans Pro Regular"/>
                <a:sym typeface="Source Sans Pro Regular"/>
              </a:defRPr>
            </a:lvl7pPr>
            <a:lvl8pPr marL="1359801" marR="0" indent="-347183" algn="l" defTabSz="289320" rtl="0" latinLnBrk="0">
              <a:lnSpc>
                <a:spcPct val="90000"/>
              </a:lnSpc>
              <a:spcBef>
                <a:spcPts val="300"/>
              </a:spcBef>
              <a:spcAft>
                <a:spcPts val="0"/>
              </a:spcAft>
              <a:buClrTx/>
              <a:buSzPct val="100000"/>
              <a:buFontTx/>
              <a:buChar char="•"/>
              <a:tabLst/>
              <a:defRPr sz="2400" b="0" i="0" u="none" strike="noStrike" cap="none" baseline="0">
                <a:solidFill>
                  <a:srgbClr val="000000"/>
                </a:solidFill>
                <a:uFillTx/>
                <a:latin typeface="Source Sans Pro Regular"/>
                <a:ea typeface="Source Sans Pro Regular"/>
                <a:cs typeface="Source Sans Pro Regular"/>
                <a:sym typeface="Source Sans Pro Regular"/>
              </a:defRPr>
            </a:lvl8pPr>
            <a:lvl9pPr marL="1504459" marR="0" indent="-347183" algn="l" defTabSz="289320" rtl="0" latinLnBrk="0">
              <a:lnSpc>
                <a:spcPct val="90000"/>
              </a:lnSpc>
              <a:spcBef>
                <a:spcPts val="300"/>
              </a:spcBef>
              <a:spcAft>
                <a:spcPts val="0"/>
              </a:spcAft>
              <a:buClrTx/>
              <a:buSzPct val="100000"/>
              <a:buFontTx/>
              <a:buChar char="•"/>
              <a:tabLst/>
              <a:defRPr sz="2400" b="0" i="0" u="none" strike="noStrike" cap="none" baseline="0">
                <a:solidFill>
                  <a:srgbClr val="000000"/>
                </a:solidFill>
                <a:uFillTx/>
                <a:latin typeface="Source Sans Pro Regular"/>
                <a:ea typeface="Source Sans Pro Regular"/>
                <a:cs typeface="Source Sans Pro Regular"/>
                <a:sym typeface="Source Sans Pro Regular"/>
              </a:defRPr>
            </a:lvl9pPr>
          </a:lstStyle>
          <a:p>
            <a:pPr algn="ctr" defTabSz="914400" hangingPunct="1">
              <a:lnSpc>
                <a:spcPct val="110000"/>
              </a:lnSpc>
              <a:spcBef>
                <a:spcPts val="0"/>
              </a:spcBef>
              <a:buClr>
                <a:srgbClr val="649E00"/>
              </a:buClr>
              <a:defRPr kern="1200">
                <a:solidFill>
                  <a:srgbClr val="9B1E1A"/>
                </a:solidFill>
                <a:ea typeface="+mn-ea"/>
                <a:cs typeface="Arial" panose="020B0604020202020204" pitchFamily="34" charset="0"/>
                <a:sym typeface="Calibri"/>
              </a:defRPr>
            </a:pPr>
            <a:r>
              <a:rPr sz="2000"/>
              <a:t>Proposer une telle somme d’argent pour inciter les intervenants à participer à une intervention potentiellement dangereuse est contraire à l’éthique, car de nombreux intervenants risquent de faire passer leurs besoins financiers devant leur sécurité personnelle </a:t>
            </a:r>
          </a:p>
          <a:p>
            <a:pPr marL="342900" indent="-342900" defTabSz="914400" hangingPunct="1">
              <a:lnSpc>
                <a:spcPct val="110000"/>
              </a:lnSpc>
              <a:spcBef>
                <a:spcPts val="0"/>
              </a:spcBef>
              <a:buClr>
                <a:srgbClr val="649E00"/>
              </a:buClr>
              <a:buFont typeface="Arial" panose="020B0604020202020204" pitchFamily="34" charset="0"/>
              <a:buChar char="•"/>
            </a:pPr>
            <a:endParaRPr sz="2000" kern="1200">
              <a:solidFill>
                <a:srgbClr val="9B1E1A"/>
              </a:solidFill>
              <a:ea typeface="+mn-ea"/>
              <a:cs typeface="Arial" panose="020B0604020202020204" pitchFamily="34" charset="0"/>
              <a:sym typeface="Calibri"/>
            </a:endParaRPr>
          </a:p>
          <a:p>
            <a:pPr marL="457200" indent="-457200" hangingPunct="1">
              <a:buFont typeface="Arial" panose="020B0604020202020204" pitchFamily="34" charset="0"/>
              <a:buChar char="•"/>
            </a:pPr>
            <a:endParaRPr sz="2000">
              <a:solidFill>
                <a:srgbClr val="9B1E1A"/>
              </a:solidFill>
            </a:endParaRPr>
          </a:p>
        </p:txBody>
      </p:sp>
      <p:sp>
        <p:nvSpPr>
          <p:cNvPr id="6" name="Espace réservé du contenu 2"/>
          <p:cNvSpPr txBox="1">
            <a:spLocks/>
          </p:cNvSpPr>
          <p:nvPr/>
        </p:nvSpPr>
        <p:spPr>
          <a:xfrm>
            <a:off x="707570" y="4215288"/>
            <a:ext cx="10319657" cy="1706542"/>
          </a:xfrm>
          <a:prstGeom prst="rect">
            <a:avLst/>
          </a:prstGeom>
          <a:solidFill>
            <a:schemeClr val="accent6">
              <a:lumMod val="20000"/>
              <a:lumOff val="80000"/>
            </a:schemeClr>
          </a:solidFill>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noAutofit/>
          </a:bodyPr>
          <a:lstStyle>
            <a:lvl1pPr marL="0" marR="0" indent="0" algn="l" defTabSz="289320" rtl="0" latinLnBrk="0">
              <a:lnSpc>
                <a:spcPct val="90000"/>
              </a:lnSpc>
              <a:spcBef>
                <a:spcPts val="300"/>
              </a:spcBef>
              <a:spcAft>
                <a:spcPts val="0"/>
              </a:spcAft>
              <a:buClrTx/>
              <a:buSzTx/>
              <a:buFontTx/>
              <a:buNone/>
              <a:tabLst/>
              <a:defRPr sz="2400" b="0" i="0" u="none" strike="noStrike" cap="none" baseline="0">
                <a:solidFill>
                  <a:srgbClr val="000000"/>
                </a:solidFill>
                <a:uFillTx/>
                <a:latin typeface="Source Sans Pro Regular"/>
                <a:ea typeface="Source Sans Pro Regular"/>
                <a:cs typeface="Source Sans Pro Regular"/>
                <a:sym typeface="Source Sans Pro Regular"/>
              </a:defRPr>
            </a:lvl1pPr>
            <a:lvl2pPr marL="216990" marR="0" indent="-72330" algn="l" defTabSz="289320" rtl="0" latinLnBrk="0">
              <a:lnSpc>
                <a:spcPct val="90000"/>
              </a:lnSpc>
              <a:spcBef>
                <a:spcPts val="300"/>
              </a:spcBef>
              <a:spcAft>
                <a:spcPts val="0"/>
              </a:spcAft>
              <a:buClrTx/>
              <a:buSzPct val="100000"/>
              <a:buFontTx/>
              <a:buChar char="•"/>
              <a:tabLst/>
              <a:defRPr sz="2400" b="0" i="0" u="none" strike="noStrike" cap="none" baseline="0">
                <a:solidFill>
                  <a:srgbClr val="000000"/>
                </a:solidFill>
                <a:uFillTx/>
                <a:latin typeface="Source Sans Pro Regular"/>
                <a:ea typeface="Source Sans Pro Regular"/>
                <a:cs typeface="Source Sans Pro Regular"/>
                <a:sym typeface="Source Sans Pro Regular"/>
              </a:defRPr>
            </a:lvl2pPr>
            <a:lvl3pPr marL="361649" marR="0" indent="-72330" algn="l" defTabSz="289320" rtl="0" latinLnBrk="0">
              <a:lnSpc>
                <a:spcPct val="90000"/>
              </a:lnSpc>
              <a:spcBef>
                <a:spcPts val="300"/>
              </a:spcBef>
              <a:spcAft>
                <a:spcPts val="0"/>
              </a:spcAft>
              <a:buClrTx/>
              <a:buSzPct val="100000"/>
              <a:buFontTx/>
              <a:buChar char="•"/>
              <a:tabLst/>
              <a:defRPr sz="2400" b="0" i="0" u="none" strike="noStrike" cap="none" baseline="0">
                <a:solidFill>
                  <a:srgbClr val="000000"/>
                </a:solidFill>
                <a:uFillTx/>
                <a:latin typeface="Source Sans Pro Regular"/>
                <a:ea typeface="Source Sans Pro Regular"/>
                <a:cs typeface="Source Sans Pro Regular"/>
                <a:sym typeface="Source Sans Pro Regular"/>
              </a:defRPr>
            </a:lvl3pPr>
            <a:lvl4pPr marL="506309" marR="0" indent="-72329" algn="l" defTabSz="289320" rtl="0" latinLnBrk="0">
              <a:lnSpc>
                <a:spcPct val="90000"/>
              </a:lnSpc>
              <a:spcBef>
                <a:spcPts val="300"/>
              </a:spcBef>
              <a:spcAft>
                <a:spcPts val="0"/>
              </a:spcAft>
              <a:buClrTx/>
              <a:buSzPct val="100000"/>
              <a:buFontTx/>
              <a:buChar char="•"/>
              <a:tabLst/>
              <a:defRPr sz="2400" b="0" i="0" u="none" strike="noStrike" cap="none" baseline="0">
                <a:solidFill>
                  <a:srgbClr val="000000"/>
                </a:solidFill>
                <a:uFillTx/>
                <a:latin typeface="Source Sans Pro Regular"/>
                <a:ea typeface="Source Sans Pro Regular"/>
                <a:cs typeface="Source Sans Pro Regular"/>
                <a:sym typeface="Source Sans Pro Regular"/>
              </a:defRPr>
            </a:lvl4pPr>
            <a:lvl5pPr marL="650968" marR="0" indent="-72329" algn="l" defTabSz="289320" rtl="0" latinLnBrk="0">
              <a:lnSpc>
                <a:spcPct val="90000"/>
              </a:lnSpc>
              <a:spcBef>
                <a:spcPts val="300"/>
              </a:spcBef>
              <a:spcAft>
                <a:spcPts val="0"/>
              </a:spcAft>
              <a:buClrTx/>
              <a:buSzPct val="100000"/>
              <a:buFontTx/>
              <a:buChar char="•"/>
              <a:tabLst/>
              <a:defRPr sz="2400" b="0" i="0" u="none" strike="noStrike" cap="none" baseline="0">
                <a:solidFill>
                  <a:srgbClr val="000000"/>
                </a:solidFill>
                <a:uFillTx/>
                <a:latin typeface="Source Sans Pro Regular"/>
                <a:ea typeface="Source Sans Pro Regular"/>
                <a:cs typeface="Source Sans Pro Regular"/>
                <a:sym typeface="Source Sans Pro Regular"/>
              </a:defRPr>
            </a:lvl5pPr>
            <a:lvl6pPr marL="1070480" marR="0" indent="-347183" algn="l" defTabSz="289320" rtl="0" latinLnBrk="0">
              <a:lnSpc>
                <a:spcPct val="90000"/>
              </a:lnSpc>
              <a:spcBef>
                <a:spcPts val="300"/>
              </a:spcBef>
              <a:spcAft>
                <a:spcPts val="0"/>
              </a:spcAft>
              <a:buClrTx/>
              <a:buSzPct val="100000"/>
              <a:buFontTx/>
              <a:buChar char="•"/>
              <a:tabLst/>
              <a:defRPr sz="2400" b="0" i="0" u="none" strike="noStrike" cap="none" baseline="0">
                <a:solidFill>
                  <a:srgbClr val="000000"/>
                </a:solidFill>
                <a:uFillTx/>
                <a:latin typeface="Source Sans Pro Regular"/>
                <a:ea typeface="Source Sans Pro Regular"/>
                <a:cs typeface="Source Sans Pro Regular"/>
                <a:sym typeface="Source Sans Pro Regular"/>
              </a:defRPr>
            </a:lvl6pPr>
            <a:lvl7pPr marL="1215141" marR="0" indent="-347183" algn="l" defTabSz="289320" rtl="0" latinLnBrk="0">
              <a:lnSpc>
                <a:spcPct val="90000"/>
              </a:lnSpc>
              <a:spcBef>
                <a:spcPts val="300"/>
              </a:spcBef>
              <a:spcAft>
                <a:spcPts val="0"/>
              </a:spcAft>
              <a:buClrTx/>
              <a:buSzPct val="100000"/>
              <a:buFontTx/>
              <a:buChar char="•"/>
              <a:tabLst/>
              <a:defRPr sz="2400" b="0" i="0" u="none" strike="noStrike" cap="none" baseline="0">
                <a:solidFill>
                  <a:srgbClr val="000000"/>
                </a:solidFill>
                <a:uFillTx/>
                <a:latin typeface="Source Sans Pro Regular"/>
                <a:ea typeface="Source Sans Pro Regular"/>
                <a:cs typeface="Source Sans Pro Regular"/>
                <a:sym typeface="Source Sans Pro Regular"/>
              </a:defRPr>
            </a:lvl7pPr>
            <a:lvl8pPr marL="1359801" marR="0" indent="-347183" algn="l" defTabSz="289320" rtl="0" latinLnBrk="0">
              <a:lnSpc>
                <a:spcPct val="90000"/>
              </a:lnSpc>
              <a:spcBef>
                <a:spcPts val="300"/>
              </a:spcBef>
              <a:spcAft>
                <a:spcPts val="0"/>
              </a:spcAft>
              <a:buClrTx/>
              <a:buSzPct val="100000"/>
              <a:buFontTx/>
              <a:buChar char="•"/>
              <a:tabLst/>
              <a:defRPr sz="2400" b="0" i="0" u="none" strike="noStrike" cap="none" baseline="0">
                <a:solidFill>
                  <a:srgbClr val="000000"/>
                </a:solidFill>
                <a:uFillTx/>
                <a:latin typeface="Source Sans Pro Regular"/>
                <a:ea typeface="Source Sans Pro Regular"/>
                <a:cs typeface="Source Sans Pro Regular"/>
                <a:sym typeface="Source Sans Pro Regular"/>
              </a:defRPr>
            </a:lvl8pPr>
            <a:lvl9pPr marL="1504459" marR="0" indent="-347183" algn="l" defTabSz="289320" rtl="0" latinLnBrk="0">
              <a:lnSpc>
                <a:spcPct val="90000"/>
              </a:lnSpc>
              <a:spcBef>
                <a:spcPts val="300"/>
              </a:spcBef>
              <a:spcAft>
                <a:spcPts val="0"/>
              </a:spcAft>
              <a:buClrTx/>
              <a:buSzPct val="100000"/>
              <a:buFontTx/>
              <a:buChar char="•"/>
              <a:tabLst/>
              <a:defRPr sz="2400" b="0" i="0" u="none" strike="noStrike" cap="none" baseline="0">
                <a:solidFill>
                  <a:srgbClr val="000000"/>
                </a:solidFill>
                <a:uFillTx/>
                <a:latin typeface="Source Sans Pro Regular"/>
                <a:ea typeface="Source Sans Pro Regular"/>
                <a:cs typeface="Source Sans Pro Regular"/>
                <a:sym typeface="Source Sans Pro Regular"/>
              </a:defRPr>
            </a:lvl9pPr>
          </a:lstStyle>
          <a:p>
            <a:pPr defTabSz="914400" hangingPunct="1">
              <a:lnSpc>
                <a:spcPct val="110000"/>
              </a:lnSpc>
              <a:spcBef>
                <a:spcPts val="0"/>
              </a:spcBef>
              <a:buClr>
                <a:srgbClr val="649E00"/>
              </a:buClr>
              <a:defRPr b="1" kern="1200">
                <a:solidFill>
                  <a:prstClr val="black"/>
                </a:solidFill>
                <a:ea typeface="+mn-ea"/>
                <a:cs typeface="Arial" panose="020B0604020202020204" pitchFamily="34" charset="0"/>
                <a:sym typeface="Calibri"/>
              </a:defRPr>
            </a:pPr>
            <a:r>
              <a:rPr sz="2000"/>
              <a:t>D’autres solutions pourraient être envisagées :</a:t>
            </a:r>
            <a:endParaRPr sz="2000" b="1" kern="1200">
              <a:solidFill>
                <a:prstClr val="black"/>
              </a:solidFill>
              <a:ea typeface="+mn-ea"/>
              <a:cs typeface="Arial" panose="020B0604020202020204" pitchFamily="34" charset="0"/>
              <a:sym typeface="Calibri"/>
            </a:endParaRPr>
          </a:p>
          <a:p>
            <a:pPr marL="342900" lvl="1" indent="-342900" defTabSz="914400" hangingPunct="1">
              <a:lnSpc>
                <a:spcPct val="110000"/>
              </a:lnSpc>
              <a:spcBef>
                <a:spcPts val="0"/>
              </a:spcBef>
              <a:buClr>
                <a:srgbClr val="649E00"/>
              </a:buClr>
              <a:buSzTx/>
              <a:buFont typeface="Arial" panose="020B0604020202020204" pitchFamily="34" charset="0"/>
              <a:buChar char="•"/>
              <a:defRPr kern="1200">
                <a:solidFill>
                  <a:prstClr val="black"/>
                </a:solidFill>
                <a:ea typeface="+mn-ea"/>
                <a:cs typeface="Arial" panose="020B0604020202020204" pitchFamily="34" charset="0"/>
                <a:sym typeface="Calibri"/>
              </a:defRPr>
            </a:pPr>
            <a:r>
              <a:rPr sz="2000"/>
              <a:t>Dispenser une formation complète aux intervenants et leur fournir profusion dʼEPI de façon à les rassurer sur leur sécurité pendant l’intervention</a:t>
            </a:r>
            <a:endParaRPr sz="2000" kern="1200">
              <a:solidFill>
                <a:prstClr val="black"/>
              </a:solidFill>
              <a:ea typeface="+mn-ea"/>
              <a:cs typeface="Arial" panose="020B0604020202020204" pitchFamily="34" charset="0"/>
              <a:sym typeface="Calibri"/>
            </a:endParaRPr>
          </a:p>
          <a:p>
            <a:pPr marL="342900" lvl="1" indent="-342900" defTabSz="914400" hangingPunct="1">
              <a:lnSpc>
                <a:spcPct val="110000"/>
              </a:lnSpc>
              <a:spcBef>
                <a:spcPts val="0"/>
              </a:spcBef>
              <a:buClr>
                <a:srgbClr val="649E00"/>
              </a:buClr>
              <a:buSzTx/>
              <a:buFont typeface="Arial" panose="020B0604020202020204" pitchFamily="34" charset="0"/>
              <a:buChar char="•"/>
              <a:defRPr kern="1200">
                <a:solidFill>
                  <a:prstClr val="black"/>
                </a:solidFill>
                <a:ea typeface="+mn-ea"/>
                <a:cs typeface="Arial" panose="020B0604020202020204" pitchFamily="34" charset="0"/>
                <a:sym typeface="Calibri"/>
              </a:defRPr>
            </a:pPr>
            <a:r>
              <a:rPr sz="2000"/>
              <a:t>Proposer d’autres mesures incitatives, des congés par exemple, plutôt qu’une hausse de salaire</a:t>
            </a:r>
          </a:p>
        </p:txBody>
      </p:sp>
      <p:sp>
        <p:nvSpPr>
          <p:cNvPr id="7" name="Slide Number Placeholder 1">
            <a:extLst>
              <a:ext uri="{FF2B5EF4-FFF2-40B4-BE49-F238E27FC236}">
                <a16:creationId xmlns:a16="http://schemas.microsoft.com/office/drawing/2014/main" id="{1B7EC652-7D20-4FFE-9413-506BE29BD002}"/>
              </a:ext>
            </a:extLst>
          </p:cNvPr>
          <p:cNvSpPr txBox="1">
            <a:spLocks/>
          </p:cNvSpPr>
          <p:nvPr/>
        </p:nvSpPr>
        <p:spPr>
          <a:xfrm>
            <a:off x="11829404" y="6523968"/>
            <a:ext cx="375430" cy="320041"/>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9pPr>
          </a:lstStyle>
          <a:p>
            <a:fld id="{86CB4B4D-7CA3-9044-876B-883B54F8677D}" type="slidenum">
              <a:rPr lang="en-US" sz="1000" smtClean="0">
                <a:solidFill>
                  <a:schemeClr val="tx1">
                    <a:lumMod val="65000"/>
                    <a:lumOff val="35000"/>
                  </a:schemeClr>
                </a:solidFill>
              </a:rPr>
              <a:t>42</a:t>
            </a:fld>
            <a:endParaRPr sz="1000">
              <a:solidFill>
                <a:schemeClr val="tx1">
                  <a:lumMod val="65000"/>
                  <a:lumOff val="35000"/>
                </a:schemeClr>
              </a:solidFill>
            </a:endParaRPr>
          </a:p>
        </p:txBody>
      </p:sp>
    </p:spTree>
    <p:extLst>
      <p:ext uri="{BB962C8B-B14F-4D97-AF65-F5344CB8AC3E}">
        <p14:creationId xmlns:p14="http://schemas.microsoft.com/office/powerpoint/2010/main" val="213714774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83028" y="908735"/>
            <a:ext cx="3571875" cy="404043"/>
          </a:xfrm>
          <a:prstGeom prst="rect">
            <a:avLst/>
          </a:prstGeom>
        </p:spPr>
        <p:txBody>
          <a:bodyPr vert="horz" wrap="square" lIns="0" tIns="16087" rIns="0" bIns="0" numCol="1" anchor="ctr" anchorCtr="0" compatLnSpc="1">
            <a:prstTxWarp prst="textNoShape">
              <a:avLst/>
            </a:prstTxWarp>
            <a:spAutoFit/>
          </a:bodyPr>
          <a:lstStyle/>
          <a:p>
            <a:pPr>
              <a:defRPr sz="2800" b="1">
                <a:solidFill>
                  <a:srgbClr val="A1010D"/>
                </a:solidFill>
                <a:latin typeface="Source Sans Pro Regular"/>
                <a:cs typeface="Arial"/>
              </a:defRPr>
            </a:pPr>
            <a:r>
              <a:t>Mini scénario 2</a:t>
            </a:r>
          </a:p>
        </p:txBody>
      </p:sp>
      <p:sp>
        <p:nvSpPr>
          <p:cNvPr id="16" name="Espace réservé du contenu 15"/>
          <p:cNvSpPr>
            <a:spLocks noGrp="1"/>
          </p:cNvSpPr>
          <p:nvPr>
            <p:ph type="body" idx="1"/>
          </p:nvPr>
        </p:nvSpPr>
        <p:spPr>
          <a:xfrm>
            <a:off x="283028" y="1591847"/>
            <a:ext cx="7369629" cy="4654071"/>
          </a:xfrm>
        </p:spPr>
        <p:txBody>
          <a:bodyPr>
            <a:normAutofit/>
          </a:bodyPr>
          <a:lstStyle/>
          <a:p>
            <a:pPr marL="342900" lvl="1" indent="-342900" defTabSz="914400" eaLnBrk="1">
              <a:lnSpc>
                <a:spcPct val="100000"/>
              </a:lnSpc>
              <a:spcBef>
                <a:spcPts val="0"/>
              </a:spcBef>
              <a:buClr>
                <a:srgbClr val="649E00"/>
              </a:buClr>
              <a:buSzTx/>
              <a:buFont typeface="Arial" panose="020B0604020202020204" pitchFamily="34" charset="0"/>
              <a:buChar char="•"/>
              <a:defRPr kern="1200">
                <a:solidFill>
                  <a:prstClr val="black"/>
                </a:solidFill>
                <a:ea typeface="+mn-ea"/>
                <a:cs typeface="Arial" panose="020B0604020202020204" pitchFamily="34" charset="0"/>
              </a:defRPr>
            </a:pPr>
            <a:r>
              <a:t>L’une des provinces occidentales de Makati est confrontée à une flambée de fièvre jaune. La fièvre jaune est une maladie grave, parfois mortelle, et il n’existe pas de traitement ou de remède pour les personnes infectées.</a:t>
            </a:r>
          </a:p>
          <a:p>
            <a:pPr marL="342900" lvl="1" indent="-342900" defTabSz="914400" eaLnBrk="1">
              <a:lnSpc>
                <a:spcPct val="100000"/>
              </a:lnSpc>
              <a:spcBef>
                <a:spcPts val="0"/>
              </a:spcBef>
              <a:buClr>
                <a:srgbClr val="649E00"/>
              </a:buClr>
              <a:buSzTx/>
              <a:buFont typeface="Arial" panose="020B0604020202020204" pitchFamily="34" charset="0"/>
              <a:buChar char="•"/>
            </a:pPr>
            <a:endParaRPr kern="1200">
              <a:solidFill>
                <a:prstClr val="black"/>
              </a:solidFill>
              <a:ea typeface="+mn-ea"/>
              <a:cs typeface="Arial" panose="020B0604020202020204" pitchFamily="34" charset="0"/>
            </a:endParaRPr>
          </a:p>
          <a:p>
            <a:pPr marL="342900" lvl="1" indent="-342900" defTabSz="914400" eaLnBrk="1">
              <a:lnSpc>
                <a:spcPct val="100000"/>
              </a:lnSpc>
              <a:spcBef>
                <a:spcPts val="0"/>
              </a:spcBef>
              <a:buClr>
                <a:srgbClr val="649E00"/>
              </a:buClr>
              <a:buSzTx/>
              <a:buFont typeface="Arial" panose="020B0604020202020204" pitchFamily="34" charset="0"/>
              <a:buChar char="•"/>
              <a:defRPr kern="1200">
                <a:solidFill>
                  <a:prstClr val="black"/>
                </a:solidFill>
                <a:ea typeface="+mn-ea"/>
                <a:cs typeface="Arial" panose="020B0604020202020204" pitchFamily="34" charset="0"/>
              </a:defRPr>
            </a:pPr>
            <a:r>
              <a:t>Les agents de santé publique ne sont pas nombreux à avoir été vaccinés contre la fièvre jaune. Le vaccin est très cher et le pays nʼen a pas en stock.</a:t>
            </a:r>
          </a:p>
          <a:p>
            <a:pPr marL="0" indent="0" eaLnBrk="1" hangingPunct="1">
              <a:buNone/>
              <a:defRPr sz="2000">
                <a:solidFill>
                  <a:schemeClr val="tx1"/>
                </a:solidFill>
              </a:defRPr>
            </a:pPr>
            <a:r>
              <a:t> </a:t>
            </a:r>
          </a:p>
          <a:p>
            <a:pPr marL="0" indent="0" eaLnBrk="1" hangingPunct="1">
              <a:buNone/>
            </a:pPr>
            <a:endParaRPr sz="2000">
              <a:solidFill>
                <a:schemeClr val="tx1"/>
              </a:solidFill>
            </a:endParaRPr>
          </a:p>
          <a:p>
            <a:pPr algn="ctr" defTabSz="914400" eaLnBrk="0" fontAlgn="base" hangingPunct="0">
              <a:lnSpc>
                <a:spcPct val="100000"/>
              </a:lnSpc>
              <a:spcBef>
                <a:spcPct val="0"/>
              </a:spcBef>
              <a:spcAft>
                <a:spcPct val="0"/>
              </a:spcAft>
              <a:defRPr b="1" kern="1200">
                <a:solidFill>
                  <a:srgbClr val="A1010D"/>
                </a:solidFill>
                <a:ea typeface="Source Sans Pro Bold"/>
                <a:cs typeface="Arial"/>
                <a:sym typeface="Calibri"/>
              </a:defRPr>
            </a:pPr>
            <a:r>
              <a:t>Que doit faire le responsable de la gestion des EIR ?</a:t>
            </a:r>
          </a:p>
          <a:p>
            <a:pPr marL="0" indent="0" eaLnBrk="1" hangingPunct="1">
              <a:buNone/>
            </a:pPr>
            <a:endParaRPr sz="2000">
              <a:solidFill>
                <a:schemeClr val="tx1"/>
              </a:solidFill>
            </a:endParaRPr>
          </a:p>
        </p:txBody>
      </p:sp>
      <p:pic>
        <p:nvPicPr>
          <p:cNvPr id="3" name="Image 2"/>
          <p:cNvPicPr>
            <a:picLocks noChangeAspect="1"/>
          </p:cNvPicPr>
          <p:nvPr/>
        </p:nvPicPr>
        <p:blipFill>
          <a:blip r:embed="rId2"/>
          <a:stretch>
            <a:fillRect/>
          </a:stretch>
        </p:blipFill>
        <p:spPr>
          <a:xfrm>
            <a:off x="7767588" y="1417638"/>
            <a:ext cx="3160717" cy="1924651"/>
          </a:xfrm>
          <a:prstGeom prst="rect">
            <a:avLst/>
          </a:prstGeom>
        </p:spPr>
      </p:pic>
      <p:pic>
        <p:nvPicPr>
          <p:cNvPr id="4" name="Image 3"/>
          <p:cNvPicPr>
            <a:picLocks noChangeAspect="1"/>
          </p:cNvPicPr>
          <p:nvPr/>
        </p:nvPicPr>
        <p:blipFill>
          <a:blip r:embed="rId3"/>
          <a:stretch>
            <a:fillRect/>
          </a:stretch>
        </p:blipFill>
        <p:spPr>
          <a:xfrm>
            <a:off x="8778241" y="3108958"/>
            <a:ext cx="3160717" cy="1924651"/>
          </a:xfrm>
          <a:prstGeom prst="rect">
            <a:avLst/>
          </a:prstGeom>
        </p:spPr>
      </p:pic>
      <p:sp>
        <p:nvSpPr>
          <p:cNvPr id="6" name="Rectangle 5"/>
          <p:cNvSpPr/>
          <p:nvPr/>
        </p:nvSpPr>
        <p:spPr>
          <a:xfrm>
            <a:off x="117319" y="44891"/>
            <a:ext cx="7045482" cy="584775"/>
          </a:xfrm>
          <a:prstGeom prst="rect">
            <a:avLst/>
          </a:prstGeom>
        </p:spPr>
        <p:txBody>
          <a:bodyPr wrap="square">
            <a:spAutoFit/>
          </a:bodyPr>
          <a:lstStyle/>
          <a:p>
            <a:pPr>
              <a:defRPr sz="3200" b="1">
                <a:solidFill>
                  <a:schemeClr val="bg1"/>
                </a:solidFill>
                <a:latin typeface="Source Sans Pro Regular"/>
              </a:defRPr>
            </a:pPr>
            <a:r>
              <a:rPr dirty="0"/>
              <a:t>7.3 Mini</a:t>
            </a:r>
            <a:r>
              <a:rPr lang="fr-FR" dirty="0"/>
              <a:t> </a:t>
            </a:r>
            <a:r>
              <a:rPr dirty="0" err="1"/>
              <a:t>scénarios</a:t>
            </a:r>
            <a:endParaRPr sz="3200" dirty="0">
              <a:solidFill>
                <a:schemeClr val="bg1"/>
              </a:solidFill>
              <a:latin typeface="Source Sans Pro Regular"/>
            </a:endParaRPr>
          </a:p>
        </p:txBody>
      </p:sp>
      <p:sp>
        <p:nvSpPr>
          <p:cNvPr id="7" name="Slide Number Placeholder 1">
            <a:extLst>
              <a:ext uri="{FF2B5EF4-FFF2-40B4-BE49-F238E27FC236}">
                <a16:creationId xmlns:a16="http://schemas.microsoft.com/office/drawing/2014/main" id="{AA59B04D-672A-4A54-9CFD-975EDAA7F294}"/>
              </a:ext>
            </a:extLst>
          </p:cNvPr>
          <p:cNvSpPr txBox="1">
            <a:spLocks/>
          </p:cNvSpPr>
          <p:nvPr/>
        </p:nvSpPr>
        <p:spPr>
          <a:xfrm>
            <a:off x="11829404" y="6523968"/>
            <a:ext cx="375430" cy="320041"/>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9pPr>
          </a:lstStyle>
          <a:p>
            <a:fld id="{86CB4B4D-7CA3-9044-876B-883B54F8677D}" type="slidenum">
              <a:rPr lang="en-US" sz="1000" smtClean="0">
                <a:solidFill>
                  <a:schemeClr val="tx1">
                    <a:lumMod val="65000"/>
                    <a:lumOff val="35000"/>
                  </a:schemeClr>
                </a:solidFill>
              </a:rPr>
              <a:t>43</a:t>
            </a:fld>
            <a:endParaRPr sz="1000">
              <a:solidFill>
                <a:schemeClr val="tx1">
                  <a:lumMod val="65000"/>
                  <a:lumOff val="35000"/>
                </a:schemeClr>
              </a:solidFill>
            </a:endParaRPr>
          </a:p>
        </p:txBody>
      </p:sp>
    </p:spTree>
    <p:extLst>
      <p:ext uri="{BB962C8B-B14F-4D97-AF65-F5344CB8AC3E}">
        <p14:creationId xmlns:p14="http://schemas.microsoft.com/office/powerpoint/2010/main" val="4229264770"/>
      </p:ext>
    </p:extLst>
  </p:cSld>
  <p:clrMapOvr>
    <a:masterClrMapping/>
  </p:clrMapOvr>
  <p:transition spd="med"/>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17319" y="1095153"/>
            <a:ext cx="4754288" cy="619839"/>
          </a:xfrm>
        </p:spPr>
        <p:txBody>
          <a:bodyPr lIns="45719" tIns="45720" rIns="45719" bIns="45720" anchor="ctr">
            <a:normAutofit/>
          </a:bodyPr>
          <a:lstStyle/>
          <a:p>
            <a:pPr>
              <a:defRPr sz="2800" b="1">
                <a:solidFill>
                  <a:srgbClr val="A1010D"/>
                </a:solidFill>
                <a:latin typeface="Source Sans Pro Regular"/>
                <a:cs typeface="Arial"/>
              </a:defRPr>
            </a:pPr>
            <a:r>
              <a:t>Mini scénario 2 – Bilan</a:t>
            </a:r>
            <a:endParaRPr sz="2800" b="1">
              <a:solidFill>
                <a:srgbClr val="A1010D"/>
              </a:solidFill>
              <a:latin typeface="Source Sans Pro Regular"/>
              <a:cs typeface="Arial"/>
            </a:endParaRPr>
          </a:p>
        </p:txBody>
      </p:sp>
      <p:sp>
        <p:nvSpPr>
          <p:cNvPr id="4" name="Rectangle 3"/>
          <p:cNvSpPr/>
          <p:nvPr/>
        </p:nvSpPr>
        <p:spPr>
          <a:xfrm>
            <a:off x="117319" y="44891"/>
            <a:ext cx="7045482" cy="584775"/>
          </a:xfrm>
          <a:prstGeom prst="rect">
            <a:avLst/>
          </a:prstGeom>
        </p:spPr>
        <p:txBody>
          <a:bodyPr wrap="square">
            <a:spAutoFit/>
          </a:bodyPr>
          <a:lstStyle/>
          <a:p>
            <a:pPr>
              <a:defRPr sz="3200" b="1">
                <a:solidFill>
                  <a:schemeClr val="bg1"/>
                </a:solidFill>
                <a:latin typeface="Source Sans Pro Regular"/>
              </a:defRPr>
            </a:pPr>
            <a:r>
              <a:t>7.3 Mini scénarios</a:t>
            </a:r>
            <a:endParaRPr sz="3200">
              <a:solidFill>
                <a:schemeClr val="bg1"/>
              </a:solidFill>
              <a:latin typeface="Source Sans Pro Regular"/>
            </a:endParaRPr>
          </a:p>
        </p:txBody>
      </p:sp>
      <p:sp>
        <p:nvSpPr>
          <p:cNvPr id="5" name="Espace réservé du contenu 2"/>
          <p:cNvSpPr txBox="1">
            <a:spLocks/>
          </p:cNvSpPr>
          <p:nvPr/>
        </p:nvSpPr>
        <p:spPr>
          <a:xfrm>
            <a:off x="613829" y="2516809"/>
            <a:ext cx="10319657" cy="792951"/>
          </a:xfrm>
          <a:prstGeom prst="rect">
            <a:avLst/>
          </a:prstGeom>
          <a:solidFill>
            <a:schemeClr val="bg1">
              <a:lumMod val="95000"/>
            </a:schemeClr>
          </a:solidFill>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noAutofit/>
          </a:bodyPr>
          <a:lstStyle>
            <a:lvl1pPr marL="0" marR="0" indent="0" algn="l" defTabSz="289320" rtl="0" latinLnBrk="0">
              <a:lnSpc>
                <a:spcPct val="90000"/>
              </a:lnSpc>
              <a:spcBef>
                <a:spcPts val="300"/>
              </a:spcBef>
              <a:spcAft>
                <a:spcPts val="0"/>
              </a:spcAft>
              <a:buClrTx/>
              <a:buSzTx/>
              <a:buFontTx/>
              <a:buNone/>
              <a:tabLst/>
              <a:defRPr sz="2400" b="0" i="0" u="none" strike="noStrike" cap="none" baseline="0">
                <a:solidFill>
                  <a:srgbClr val="000000"/>
                </a:solidFill>
                <a:uFillTx/>
                <a:latin typeface="Source Sans Pro Regular"/>
                <a:ea typeface="Source Sans Pro Regular"/>
                <a:cs typeface="Source Sans Pro Regular"/>
                <a:sym typeface="Source Sans Pro Regular"/>
              </a:defRPr>
            </a:lvl1pPr>
            <a:lvl2pPr marL="216990" marR="0" indent="-72330" algn="l" defTabSz="289320" rtl="0" latinLnBrk="0">
              <a:lnSpc>
                <a:spcPct val="90000"/>
              </a:lnSpc>
              <a:spcBef>
                <a:spcPts val="300"/>
              </a:spcBef>
              <a:spcAft>
                <a:spcPts val="0"/>
              </a:spcAft>
              <a:buClrTx/>
              <a:buSzPct val="100000"/>
              <a:buFontTx/>
              <a:buChar char="•"/>
              <a:tabLst/>
              <a:defRPr sz="2400" b="0" i="0" u="none" strike="noStrike" cap="none" baseline="0">
                <a:solidFill>
                  <a:srgbClr val="000000"/>
                </a:solidFill>
                <a:uFillTx/>
                <a:latin typeface="Source Sans Pro Regular"/>
                <a:ea typeface="Source Sans Pro Regular"/>
                <a:cs typeface="Source Sans Pro Regular"/>
                <a:sym typeface="Source Sans Pro Regular"/>
              </a:defRPr>
            </a:lvl2pPr>
            <a:lvl3pPr marL="361649" marR="0" indent="-72330" algn="l" defTabSz="289320" rtl="0" latinLnBrk="0">
              <a:lnSpc>
                <a:spcPct val="90000"/>
              </a:lnSpc>
              <a:spcBef>
                <a:spcPts val="300"/>
              </a:spcBef>
              <a:spcAft>
                <a:spcPts val="0"/>
              </a:spcAft>
              <a:buClrTx/>
              <a:buSzPct val="100000"/>
              <a:buFontTx/>
              <a:buChar char="•"/>
              <a:tabLst/>
              <a:defRPr sz="2400" b="0" i="0" u="none" strike="noStrike" cap="none" baseline="0">
                <a:solidFill>
                  <a:srgbClr val="000000"/>
                </a:solidFill>
                <a:uFillTx/>
                <a:latin typeface="Source Sans Pro Regular"/>
                <a:ea typeface="Source Sans Pro Regular"/>
                <a:cs typeface="Source Sans Pro Regular"/>
                <a:sym typeface="Source Sans Pro Regular"/>
              </a:defRPr>
            </a:lvl3pPr>
            <a:lvl4pPr marL="506309" marR="0" indent="-72329" algn="l" defTabSz="289320" rtl="0" latinLnBrk="0">
              <a:lnSpc>
                <a:spcPct val="90000"/>
              </a:lnSpc>
              <a:spcBef>
                <a:spcPts val="300"/>
              </a:spcBef>
              <a:spcAft>
                <a:spcPts val="0"/>
              </a:spcAft>
              <a:buClrTx/>
              <a:buSzPct val="100000"/>
              <a:buFontTx/>
              <a:buChar char="•"/>
              <a:tabLst/>
              <a:defRPr sz="2400" b="0" i="0" u="none" strike="noStrike" cap="none" baseline="0">
                <a:solidFill>
                  <a:srgbClr val="000000"/>
                </a:solidFill>
                <a:uFillTx/>
                <a:latin typeface="Source Sans Pro Regular"/>
                <a:ea typeface="Source Sans Pro Regular"/>
                <a:cs typeface="Source Sans Pro Regular"/>
                <a:sym typeface="Source Sans Pro Regular"/>
              </a:defRPr>
            </a:lvl4pPr>
            <a:lvl5pPr marL="650968" marR="0" indent="-72329" algn="l" defTabSz="289320" rtl="0" latinLnBrk="0">
              <a:lnSpc>
                <a:spcPct val="90000"/>
              </a:lnSpc>
              <a:spcBef>
                <a:spcPts val="300"/>
              </a:spcBef>
              <a:spcAft>
                <a:spcPts val="0"/>
              </a:spcAft>
              <a:buClrTx/>
              <a:buSzPct val="100000"/>
              <a:buFontTx/>
              <a:buChar char="•"/>
              <a:tabLst/>
              <a:defRPr sz="2400" b="0" i="0" u="none" strike="noStrike" cap="none" baseline="0">
                <a:solidFill>
                  <a:srgbClr val="000000"/>
                </a:solidFill>
                <a:uFillTx/>
                <a:latin typeface="Source Sans Pro Regular"/>
                <a:ea typeface="Source Sans Pro Regular"/>
                <a:cs typeface="Source Sans Pro Regular"/>
                <a:sym typeface="Source Sans Pro Regular"/>
              </a:defRPr>
            </a:lvl5pPr>
            <a:lvl6pPr marL="1070480" marR="0" indent="-347183" algn="l" defTabSz="289320" rtl="0" latinLnBrk="0">
              <a:lnSpc>
                <a:spcPct val="90000"/>
              </a:lnSpc>
              <a:spcBef>
                <a:spcPts val="300"/>
              </a:spcBef>
              <a:spcAft>
                <a:spcPts val="0"/>
              </a:spcAft>
              <a:buClrTx/>
              <a:buSzPct val="100000"/>
              <a:buFontTx/>
              <a:buChar char="•"/>
              <a:tabLst/>
              <a:defRPr sz="2400" b="0" i="0" u="none" strike="noStrike" cap="none" baseline="0">
                <a:solidFill>
                  <a:srgbClr val="000000"/>
                </a:solidFill>
                <a:uFillTx/>
                <a:latin typeface="Source Sans Pro Regular"/>
                <a:ea typeface="Source Sans Pro Regular"/>
                <a:cs typeface="Source Sans Pro Regular"/>
                <a:sym typeface="Source Sans Pro Regular"/>
              </a:defRPr>
            </a:lvl6pPr>
            <a:lvl7pPr marL="1215141" marR="0" indent="-347183" algn="l" defTabSz="289320" rtl="0" latinLnBrk="0">
              <a:lnSpc>
                <a:spcPct val="90000"/>
              </a:lnSpc>
              <a:spcBef>
                <a:spcPts val="300"/>
              </a:spcBef>
              <a:spcAft>
                <a:spcPts val="0"/>
              </a:spcAft>
              <a:buClrTx/>
              <a:buSzPct val="100000"/>
              <a:buFontTx/>
              <a:buChar char="•"/>
              <a:tabLst/>
              <a:defRPr sz="2400" b="0" i="0" u="none" strike="noStrike" cap="none" baseline="0">
                <a:solidFill>
                  <a:srgbClr val="000000"/>
                </a:solidFill>
                <a:uFillTx/>
                <a:latin typeface="Source Sans Pro Regular"/>
                <a:ea typeface="Source Sans Pro Regular"/>
                <a:cs typeface="Source Sans Pro Regular"/>
                <a:sym typeface="Source Sans Pro Regular"/>
              </a:defRPr>
            </a:lvl7pPr>
            <a:lvl8pPr marL="1359801" marR="0" indent="-347183" algn="l" defTabSz="289320" rtl="0" latinLnBrk="0">
              <a:lnSpc>
                <a:spcPct val="90000"/>
              </a:lnSpc>
              <a:spcBef>
                <a:spcPts val="300"/>
              </a:spcBef>
              <a:spcAft>
                <a:spcPts val="0"/>
              </a:spcAft>
              <a:buClrTx/>
              <a:buSzPct val="100000"/>
              <a:buFontTx/>
              <a:buChar char="•"/>
              <a:tabLst/>
              <a:defRPr sz="2400" b="0" i="0" u="none" strike="noStrike" cap="none" baseline="0">
                <a:solidFill>
                  <a:srgbClr val="000000"/>
                </a:solidFill>
                <a:uFillTx/>
                <a:latin typeface="Source Sans Pro Regular"/>
                <a:ea typeface="Source Sans Pro Regular"/>
                <a:cs typeface="Source Sans Pro Regular"/>
                <a:sym typeface="Source Sans Pro Regular"/>
              </a:defRPr>
            </a:lvl8pPr>
            <a:lvl9pPr marL="1504459" marR="0" indent="-347183" algn="l" defTabSz="289320" rtl="0" latinLnBrk="0">
              <a:lnSpc>
                <a:spcPct val="90000"/>
              </a:lnSpc>
              <a:spcBef>
                <a:spcPts val="300"/>
              </a:spcBef>
              <a:spcAft>
                <a:spcPts val="0"/>
              </a:spcAft>
              <a:buClrTx/>
              <a:buSzPct val="100000"/>
              <a:buFontTx/>
              <a:buChar char="•"/>
              <a:tabLst/>
              <a:defRPr sz="2400" b="0" i="0" u="none" strike="noStrike" cap="none" baseline="0">
                <a:solidFill>
                  <a:srgbClr val="000000"/>
                </a:solidFill>
                <a:uFillTx/>
                <a:latin typeface="Source Sans Pro Regular"/>
                <a:ea typeface="Source Sans Pro Regular"/>
                <a:cs typeface="Source Sans Pro Regular"/>
                <a:sym typeface="Source Sans Pro Regular"/>
              </a:defRPr>
            </a:lvl9pPr>
          </a:lstStyle>
          <a:p>
            <a:pPr algn="ctr" defTabSz="914400">
              <a:lnSpc>
                <a:spcPct val="100000"/>
              </a:lnSpc>
              <a:spcBef>
                <a:spcPts val="0"/>
              </a:spcBef>
              <a:buClr>
                <a:srgbClr val="649E00"/>
              </a:buClr>
              <a:defRPr kern="1200">
                <a:solidFill>
                  <a:srgbClr val="9B1E1A"/>
                </a:solidFill>
                <a:ea typeface="+mn-ea"/>
                <a:cs typeface="Arial" panose="020B0604020202020204" pitchFamily="34" charset="0"/>
                <a:sym typeface="Calibri"/>
              </a:defRPr>
            </a:pPr>
            <a:r>
              <a:rPr sz="2000" dirty="0"/>
              <a:t>Les </a:t>
            </a:r>
            <a:r>
              <a:rPr sz="2000" dirty="0" err="1"/>
              <a:t>intervenants</a:t>
            </a:r>
            <a:r>
              <a:rPr sz="2000" dirty="0"/>
              <a:t> ne </a:t>
            </a:r>
            <a:r>
              <a:rPr sz="2000" dirty="0" err="1"/>
              <a:t>doivent</a:t>
            </a:r>
            <a:r>
              <a:rPr sz="2000" dirty="0"/>
              <a:t> pas </a:t>
            </a:r>
            <a:r>
              <a:rPr sz="2000" dirty="0" err="1"/>
              <a:t>être</a:t>
            </a:r>
            <a:r>
              <a:rPr sz="2000" dirty="0"/>
              <a:t> </a:t>
            </a:r>
            <a:r>
              <a:rPr sz="2000" dirty="0" err="1"/>
              <a:t>déployés</a:t>
            </a:r>
            <a:r>
              <a:rPr sz="2000" dirty="0"/>
              <a:t> </a:t>
            </a:r>
            <a:r>
              <a:rPr sz="2000" dirty="0" err="1"/>
              <a:t>en</a:t>
            </a:r>
            <a:r>
              <a:rPr sz="2000" dirty="0"/>
              <a:t> </a:t>
            </a:r>
            <a:r>
              <a:rPr sz="2000" dirty="0" err="1"/>
              <a:t>l’absence</a:t>
            </a:r>
            <a:r>
              <a:rPr sz="2000" dirty="0"/>
              <a:t> de </a:t>
            </a:r>
            <a:r>
              <a:rPr sz="2000" dirty="0" err="1"/>
              <a:t>précautions</a:t>
            </a:r>
            <a:r>
              <a:rPr sz="2000" dirty="0"/>
              <a:t> sanitaires </a:t>
            </a:r>
            <a:r>
              <a:rPr sz="2000" dirty="0" err="1"/>
              <a:t>appropriées</a:t>
            </a:r>
            <a:r>
              <a:rPr sz="2000" dirty="0"/>
              <a:t> </a:t>
            </a:r>
          </a:p>
          <a:p>
            <a:pPr marL="342900" indent="-342900" defTabSz="914400" hangingPunct="1">
              <a:lnSpc>
                <a:spcPct val="110000"/>
              </a:lnSpc>
              <a:spcBef>
                <a:spcPts val="0"/>
              </a:spcBef>
              <a:buClr>
                <a:srgbClr val="649E00"/>
              </a:buClr>
              <a:buFont typeface="Arial" panose="020B0604020202020204" pitchFamily="34" charset="0"/>
              <a:buChar char="•"/>
            </a:pPr>
            <a:endParaRPr sz="2000" kern="1200" dirty="0">
              <a:solidFill>
                <a:srgbClr val="9B1E1A"/>
              </a:solidFill>
              <a:ea typeface="+mn-ea"/>
              <a:cs typeface="Arial" panose="020B0604020202020204" pitchFamily="34" charset="0"/>
              <a:sym typeface="Calibri"/>
            </a:endParaRPr>
          </a:p>
          <a:p>
            <a:pPr marL="457200" indent="-457200" hangingPunct="1">
              <a:buFont typeface="Arial" panose="020B0604020202020204" pitchFamily="34" charset="0"/>
              <a:buChar char="•"/>
            </a:pPr>
            <a:endParaRPr sz="2000" dirty="0">
              <a:solidFill>
                <a:srgbClr val="9B1E1A"/>
              </a:solidFill>
            </a:endParaRPr>
          </a:p>
        </p:txBody>
      </p:sp>
      <p:sp>
        <p:nvSpPr>
          <p:cNvPr id="6" name="Espace réservé du contenu 2"/>
          <p:cNvSpPr txBox="1">
            <a:spLocks/>
          </p:cNvSpPr>
          <p:nvPr/>
        </p:nvSpPr>
        <p:spPr>
          <a:xfrm>
            <a:off x="609598" y="3610841"/>
            <a:ext cx="10319657" cy="1895438"/>
          </a:xfrm>
          <a:prstGeom prst="rect">
            <a:avLst/>
          </a:prstGeom>
          <a:solidFill>
            <a:schemeClr val="accent6">
              <a:lumMod val="20000"/>
              <a:lumOff val="80000"/>
            </a:schemeClr>
          </a:solidFill>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tIns="45720" rIns="45719" bIns="45720" anchor="t">
            <a:noAutofit/>
          </a:bodyPr>
          <a:lstStyle>
            <a:lvl1pPr marL="0" marR="0" indent="0" algn="l" defTabSz="289320" rtl="0" latinLnBrk="0">
              <a:lnSpc>
                <a:spcPct val="90000"/>
              </a:lnSpc>
              <a:spcBef>
                <a:spcPts val="300"/>
              </a:spcBef>
              <a:spcAft>
                <a:spcPts val="0"/>
              </a:spcAft>
              <a:buClrTx/>
              <a:buSzTx/>
              <a:buFontTx/>
              <a:buNone/>
              <a:tabLst/>
              <a:defRPr sz="2400" b="0" i="0" u="none" strike="noStrike" cap="none" baseline="0">
                <a:solidFill>
                  <a:srgbClr val="000000"/>
                </a:solidFill>
                <a:uFillTx/>
                <a:latin typeface="Source Sans Pro Regular"/>
                <a:ea typeface="Source Sans Pro Regular"/>
                <a:cs typeface="Source Sans Pro Regular"/>
                <a:sym typeface="Source Sans Pro Regular"/>
              </a:defRPr>
            </a:lvl1pPr>
            <a:lvl2pPr marL="216990" marR="0" indent="-72330" algn="l" defTabSz="289320" rtl="0" latinLnBrk="0">
              <a:lnSpc>
                <a:spcPct val="90000"/>
              </a:lnSpc>
              <a:spcBef>
                <a:spcPts val="300"/>
              </a:spcBef>
              <a:spcAft>
                <a:spcPts val="0"/>
              </a:spcAft>
              <a:buClrTx/>
              <a:buSzPct val="100000"/>
              <a:buFontTx/>
              <a:buChar char="•"/>
              <a:tabLst/>
              <a:defRPr sz="2400" b="0" i="0" u="none" strike="noStrike" cap="none" baseline="0">
                <a:solidFill>
                  <a:srgbClr val="000000"/>
                </a:solidFill>
                <a:uFillTx/>
                <a:latin typeface="Source Sans Pro Regular"/>
                <a:ea typeface="Source Sans Pro Regular"/>
                <a:cs typeface="Source Sans Pro Regular"/>
                <a:sym typeface="Source Sans Pro Regular"/>
              </a:defRPr>
            </a:lvl2pPr>
            <a:lvl3pPr marL="361649" marR="0" indent="-72330" algn="l" defTabSz="289320" rtl="0" latinLnBrk="0">
              <a:lnSpc>
                <a:spcPct val="90000"/>
              </a:lnSpc>
              <a:spcBef>
                <a:spcPts val="300"/>
              </a:spcBef>
              <a:spcAft>
                <a:spcPts val="0"/>
              </a:spcAft>
              <a:buClrTx/>
              <a:buSzPct val="100000"/>
              <a:buFontTx/>
              <a:buChar char="•"/>
              <a:tabLst/>
              <a:defRPr sz="2400" b="0" i="0" u="none" strike="noStrike" cap="none" baseline="0">
                <a:solidFill>
                  <a:srgbClr val="000000"/>
                </a:solidFill>
                <a:uFillTx/>
                <a:latin typeface="Source Sans Pro Regular"/>
                <a:ea typeface="Source Sans Pro Regular"/>
                <a:cs typeface="Source Sans Pro Regular"/>
                <a:sym typeface="Source Sans Pro Regular"/>
              </a:defRPr>
            </a:lvl3pPr>
            <a:lvl4pPr marL="506309" marR="0" indent="-72329" algn="l" defTabSz="289320" rtl="0" latinLnBrk="0">
              <a:lnSpc>
                <a:spcPct val="90000"/>
              </a:lnSpc>
              <a:spcBef>
                <a:spcPts val="300"/>
              </a:spcBef>
              <a:spcAft>
                <a:spcPts val="0"/>
              </a:spcAft>
              <a:buClrTx/>
              <a:buSzPct val="100000"/>
              <a:buFontTx/>
              <a:buChar char="•"/>
              <a:tabLst/>
              <a:defRPr sz="2400" b="0" i="0" u="none" strike="noStrike" cap="none" baseline="0">
                <a:solidFill>
                  <a:srgbClr val="000000"/>
                </a:solidFill>
                <a:uFillTx/>
                <a:latin typeface="Source Sans Pro Regular"/>
                <a:ea typeface="Source Sans Pro Regular"/>
                <a:cs typeface="Source Sans Pro Regular"/>
                <a:sym typeface="Source Sans Pro Regular"/>
              </a:defRPr>
            </a:lvl4pPr>
            <a:lvl5pPr marL="650968" marR="0" indent="-72329" algn="l" defTabSz="289320" rtl="0" latinLnBrk="0">
              <a:lnSpc>
                <a:spcPct val="90000"/>
              </a:lnSpc>
              <a:spcBef>
                <a:spcPts val="300"/>
              </a:spcBef>
              <a:spcAft>
                <a:spcPts val="0"/>
              </a:spcAft>
              <a:buClrTx/>
              <a:buSzPct val="100000"/>
              <a:buFontTx/>
              <a:buChar char="•"/>
              <a:tabLst/>
              <a:defRPr sz="2400" b="0" i="0" u="none" strike="noStrike" cap="none" baseline="0">
                <a:solidFill>
                  <a:srgbClr val="000000"/>
                </a:solidFill>
                <a:uFillTx/>
                <a:latin typeface="Source Sans Pro Regular"/>
                <a:ea typeface="Source Sans Pro Regular"/>
                <a:cs typeface="Source Sans Pro Regular"/>
                <a:sym typeface="Source Sans Pro Regular"/>
              </a:defRPr>
            </a:lvl5pPr>
            <a:lvl6pPr marL="1070480" marR="0" indent="-347183" algn="l" defTabSz="289320" rtl="0" latinLnBrk="0">
              <a:lnSpc>
                <a:spcPct val="90000"/>
              </a:lnSpc>
              <a:spcBef>
                <a:spcPts val="300"/>
              </a:spcBef>
              <a:spcAft>
                <a:spcPts val="0"/>
              </a:spcAft>
              <a:buClrTx/>
              <a:buSzPct val="100000"/>
              <a:buFontTx/>
              <a:buChar char="•"/>
              <a:tabLst/>
              <a:defRPr sz="2400" b="0" i="0" u="none" strike="noStrike" cap="none" baseline="0">
                <a:solidFill>
                  <a:srgbClr val="000000"/>
                </a:solidFill>
                <a:uFillTx/>
                <a:latin typeface="Source Sans Pro Regular"/>
                <a:ea typeface="Source Sans Pro Regular"/>
                <a:cs typeface="Source Sans Pro Regular"/>
                <a:sym typeface="Source Sans Pro Regular"/>
              </a:defRPr>
            </a:lvl6pPr>
            <a:lvl7pPr marL="1215141" marR="0" indent="-347183" algn="l" defTabSz="289320" rtl="0" latinLnBrk="0">
              <a:lnSpc>
                <a:spcPct val="90000"/>
              </a:lnSpc>
              <a:spcBef>
                <a:spcPts val="300"/>
              </a:spcBef>
              <a:spcAft>
                <a:spcPts val="0"/>
              </a:spcAft>
              <a:buClrTx/>
              <a:buSzPct val="100000"/>
              <a:buFontTx/>
              <a:buChar char="•"/>
              <a:tabLst/>
              <a:defRPr sz="2400" b="0" i="0" u="none" strike="noStrike" cap="none" baseline="0">
                <a:solidFill>
                  <a:srgbClr val="000000"/>
                </a:solidFill>
                <a:uFillTx/>
                <a:latin typeface="Source Sans Pro Regular"/>
                <a:ea typeface="Source Sans Pro Regular"/>
                <a:cs typeface="Source Sans Pro Regular"/>
                <a:sym typeface="Source Sans Pro Regular"/>
              </a:defRPr>
            </a:lvl7pPr>
            <a:lvl8pPr marL="1359801" marR="0" indent="-347183" algn="l" defTabSz="289320" rtl="0" latinLnBrk="0">
              <a:lnSpc>
                <a:spcPct val="90000"/>
              </a:lnSpc>
              <a:spcBef>
                <a:spcPts val="300"/>
              </a:spcBef>
              <a:spcAft>
                <a:spcPts val="0"/>
              </a:spcAft>
              <a:buClrTx/>
              <a:buSzPct val="100000"/>
              <a:buFontTx/>
              <a:buChar char="•"/>
              <a:tabLst/>
              <a:defRPr sz="2400" b="0" i="0" u="none" strike="noStrike" cap="none" baseline="0">
                <a:solidFill>
                  <a:srgbClr val="000000"/>
                </a:solidFill>
                <a:uFillTx/>
                <a:latin typeface="Source Sans Pro Regular"/>
                <a:ea typeface="Source Sans Pro Regular"/>
                <a:cs typeface="Source Sans Pro Regular"/>
                <a:sym typeface="Source Sans Pro Regular"/>
              </a:defRPr>
            </a:lvl8pPr>
            <a:lvl9pPr marL="1504459" marR="0" indent="-347183" algn="l" defTabSz="289320" rtl="0" latinLnBrk="0">
              <a:lnSpc>
                <a:spcPct val="90000"/>
              </a:lnSpc>
              <a:spcBef>
                <a:spcPts val="300"/>
              </a:spcBef>
              <a:spcAft>
                <a:spcPts val="0"/>
              </a:spcAft>
              <a:buClrTx/>
              <a:buSzPct val="100000"/>
              <a:buFontTx/>
              <a:buChar char="•"/>
              <a:tabLst/>
              <a:defRPr sz="2400" b="0" i="0" u="none" strike="noStrike" cap="none" baseline="0">
                <a:solidFill>
                  <a:srgbClr val="000000"/>
                </a:solidFill>
                <a:uFillTx/>
                <a:latin typeface="Source Sans Pro Regular"/>
                <a:ea typeface="Source Sans Pro Regular"/>
                <a:cs typeface="Source Sans Pro Regular"/>
                <a:sym typeface="Source Sans Pro Regular"/>
              </a:defRPr>
            </a:lvl9pPr>
          </a:lstStyle>
          <a:p>
            <a:pPr marL="0" lvl="1" indent="0" defTabSz="914400" hangingPunct="1">
              <a:lnSpc>
                <a:spcPct val="110000"/>
              </a:lnSpc>
              <a:spcBef>
                <a:spcPts val="0"/>
              </a:spcBef>
              <a:buClr>
                <a:srgbClr val="649E00"/>
              </a:buClr>
              <a:buSzTx/>
              <a:buNone/>
              <a:defRPr b="1" kern="1200">
                <a:solidFill>
                  <a:prstClr val="black"/>
                </a:solidFill>
                <a:ea typeface="+mn-ea"/>
                <a:cs typeface="Arial" panose="020B0604020202020204" pitchFamily="34" charset="0"/>
                <a:sym typeface="Calibri"/>
              </a:defRPr>
            </a:pPr>
            <a:r>
              <a:rPr sz="2000" dirty="0"/>
              <a:t>Le </a:t>
            </a:r>
            <a:r>
              <a:rPr sz="2000" dirty="0" err="1"/>
              <a:t>responsable</a:t>
            </a:r>
            <a:r>
              <a:rPr sz="2000" dirty="0"/>
              <a:t> de la gestion des EIR doit :</a:t>
            </a:r>
            <a:endParaRPr sz="2000" b="1" kern="1200" dirty="0">
              <a:solidFill>
                <a:prstClr val="black"/>
              </a:solidFill>
              <a:ea typeface="+mn-ea"/>
              <a:cs typeface="Arial" panose="020B0604020202020204" pitchFamily="34" charset="0"/>
              <a:sym typeface="Calibri"/>
            </a:endParaRPr>
          </a:p>
          <a:p>
            <a:pPr marL="514350" lvl="1" indent="-342900" defTabSz="914400" hangingPunct="1">
              <a:lnSpc>
                <a:spcPct val="110000"/>
              </a:lnSpc>
              <a:spcBef>
                <a:spcPts val="0"/>
              </a:spcBef>
              <a:buClr>
                <a:srgbClr val="649E00"/>
              </a:buClr>
              <a:buSzTx/>
              <a:buFont typeface="Arial" panose="020B0604020202020204" pitchFamily="34" charset="0"/>
              <a:buChar char="•"/>
              <a:defRPr kern="1200">
                <a:solidFill>
                  <a:prstClr val="black"/>
                </a:solidFill>
                <a:ea typeface="+mn-ea"/>
                <a:cs typeface="Arial" panose="020B0604020202020204" pitchFamily="34" charset="0"/>
                <a:sym typeface="Calibri"/>
              </a:defRPr>
            </a:pPr>
            <a:r>
              <a:rPr sz="2000" dirty="0" err="1"/>
              <a:t>Chercher</a:t>
            </a:r>
            <a:r>
              <a:rPr sz="2000" dirty="0"/>
              <a:t> dans la </a:t>
            </a:r>
            <a:r>
              <a:rPr sz="2000" dirty="0" err="1"/>
              <a:t>liste</a:t>
            </a:r>
            <a:r>
              <a:rPr sz="2000" dirty="0"/>
              <a:t> des </a:t>
            </a:r>
            <a:r>
              <a:rPr sz="2000" dirty="0" err="1"/>
              <a:t>membres</a:t>
            </a:r>
            <a:r>
              <a:rPr sz="2000" dirty="0"/>
              <a:t> de </a:t>
            </a:r>
            <a:r>
              <a:rPr sz="2000" dirty="0" err="1"/>
              <a:t>réserve</a:t>
            </a:r>
            <a:r>
              <a:rPr sz="2000" dirty="0"/>
              <a:t> des </a:t>
            </a:r>
            <a:r>
              <a:rPr sz="2000" dirty="0" err="1"/>
              <a:t>intervenants</a:t>
            </a:r>
            <a:r>
              <a:rPr sz="2000" dirty="0"/>
              <a:t> </a:t>
            </a:r>
            <a:r>
              <a:rPr sz="2000" dirty="0" err="1"/>
              <a:t>possédant</a:t>
            </a:r>
            <a:r>
              <a:rPr sz="2000" dirty="0"/>
              <a:t> les </a:t>
            </a:r>
            <a:r>
              <a:rPr sz="2000" dirty="0" err="1"/>
              <a:t>compétences</a:t>
            </a:r>
            <a:r>
              <a:rPr sz="2000" dirty="0"/>
              <a:t> </a:t>
            </a:r>
            <a:r>
              <a:rPr sz="2000" dirty="0" err="1"/>
              <a:t>nécessaires</a:t>
            </a:r>
            <a:r>
              <a:rPr sz="2000" dirty="0"/>
              <a:t> et déjà </a:t>
            </a:r>
            <a:r>
              <a:rPr sz="2000" dirty="0" err="1"/>
              <a:t>vaccinés</a:t>
            </a:r>
            <a:r>
              <a:rPr sz="2000" dirty="0"/>
              <a:t> </a:t>
            </a:r>
            <a:r>
              <a:rPr sz="2000" dirty="0" err="1"/>
              <a:t>contre</a:t>
            </a:r>
            <a:r>
              <a:rPr sz="2000" dirty="0"/>
              <a:t> la </a:t>
            </a:r>
            <a:r>
              <a:rPr sz="2000" dirty="0" err="1"/>
              <a:t>fièvre</a:t>
            </a:r>
            <a:r>
              <a:rPr sz="2000" dirty="0"/>
              <a:t> jaune</a:t>
            </a:r>
            <a:endParaRPr sz="2000" kern="1200" dirty="0">
              <a:solidFill>
                <a:prstClr val="black"/>
              </a:solidFill>
              <a:ea typeface="+mn-ea"/>
              <a:cs typeface="Arial" panose="020B0604020202020204" pitchFamily="34" charset="0"/>
            </a:endParaRPr>
          </a:p>
          <a:p>
            <a:pPr marL="514350" lvl="1" indent="-342900" defTabSz="914400" hangingPunct="1">
              <a:lnSpc>
                <a:spcPct val="110000"/>
              </a:lnSpc>
              <a:spcBef>
                <a:spcPts val="0"/>
              </a:spcBef>
              <a:buClr>
                <a:srgbClr val="649E00"/>
              </a:buClr>
              <a:buSzTx/>
              <a:buFont typeface="Arial" panose="020B0604020202020204" pitchFamily="34" charset="0"/>
              <a:buChar char="•"/>
              <a:defRPr kern="1200">
                <a:solidFill>
                  <a:prstClr val="black"/>
                </a:solidFill>
                <a:ea typeface="+mn-ea"/>
                <a:cs typeface="Arial" panose="020B0604020202020204" pitchFamily="34" charset="0"/>
                <a:sym typeface="Calibri"/>
              </a:defRPr>
            </a:pPr>
            <a:r>
              <a:rPr sz="2000" dirty="0" err="1"/>
              <a:t>Contacter</a:t>
            </a:r>
            <a:r>
              <a:rPr sz="2000" dirty="0"/>
              <a:t> </a:t>
            </a:r>
            <a:r>
              <a:rPr sz="2000" dirty="0" err="1"/>
              <a:t>d’autres</a:t>
            </a:r>
            <a:r>
              <a:rPr sz="2000" dirty="0"/>
              <a:t> sources </a:t>
            </a:r>
            <a:r>
              <a:rPr sz="2000" dirty="0" err="1"/>
              <a:t>potentielles</a:t>
            </a:r>
            <a:r>
              <a:rPr sz="2000" dirty="0"/>
              <a:t> </a:t>
            </a:r>
            <a:r>
              <a:rPr sz="2000" dirty="0" err="1"/>
              <a:t>d’intervenants</a:t>
            </a:r>
            <a:r>
              <a:rPr sz="2000" dirty="0"/>
              <a:t> </a:t>
            </a:r>
            <a:r>
              <a:rPr sz="2000" dirty="0" err="1"/>
              <a:t>susceptibles</a:t>
            </a:r>
            <a:r>
              <a:rPr sz="2000" dirty="0"/>
              <a:t> d’être déjà </a:t>
            </a:r>
            <a:r>
              <a:rPr sz="2000" dirty="0" err="1"/>
              <a:t>vaccinés</a:t>
            </a:r>
            <a:r>
              <a:rPr sz="2000" dirty="0"/>
              <a:t> (</a:t>
            </a:r>
            <a:r>
              <a:rPr sz="2000" dirty="0" err="1"/>
              <a:t>autres</a:t>
            </a:r>
            <a:r>
              <a:rPr sz="2000" dirty="0"/>
              <a:t> </a:t>
            </a:r>
            <a:r>
              <a:rPr sz="2000" dirty="0" err="1"/>
              <a:t>ministères</a:t>
            </a:r>
            <a:r>
              <a:rPr sz="2000" dirty="0"/>
              <a:t>, GOARN, etc.) </a:t>
            </a:r>
            <a:endParaRPr sz="2000" kern="1200" dirty="0">
              <a:solidFill>
                <a:prstClr val="black"/>
              </a:solidFill>
              <a:ea typeface="+mn-ea"/>
              <a:cs typeface="Arial" panose="020B0604020202020204" pitchFamily="34" charset="0"/>
            </a:endParaRPr>
          </a:p>
        </p:txBody>
      </p:sp>
      <p:sp>
        <p:nvSpPr>
          <p:cNvPr id="8" name="Rectangle 7"/>
          <p:cNvSpPr/>
          <p:nvPr/>
        </p:nvSpPr>
        <p:spPr>
          <a:xfrm>
            <a:off x="554106" y="1812271"/>
            <a:ext cx="6760184" cy="413062"/>
          </a:xfrm>
          <a:prstGeom prst="rect">
            <a:avLst/>
          </a:prstGeom>
        </p:spPr>
        <p:txBody>
          <a:bodyPr wrap="none">
            <a:spAutoFit/>
          </a:bodyPr>
          <a:lstStyle/>
          <a:p>
            <a:pPr>
              <a:lnSpc>
                <a:spcPct val="110000"/>
              </a:lnSpc>
              <a:buClr>
                <a:srgbClr val="649E00"/>
              </a:buClr>
              <a:defRPr sz="2400" kern="1200">
                <a:solidFill>
                  <a:prstClr val="black"/>
                </a:solidFill>
                <a:latin typeface="Source Sans Pro Regular"/>
                <a:ea typeface="+mn-ea"/>
                <a:cs typeface="Arial" panose="020B0604020202020204" pitchFamily="34" charset="0"/>
                <a:sym typeface="Source Sans Pro Regular"/>
              </a:defRPr>
            </a:pPr>
            <a:r>
              <a:rPr sz="2000" dirty="0"/>
              <a:t>Ce </a:t>
            </a:r>
            <a:r>
              <a:rPr sz="2000" dirty="0" err="1"/>
              <a:t>scénario</a:t>
            </a:r>
            <a:r>
              <a:rPr sz="2000" dirty="0"/>
              <a:t> </a:t>
            </a:r>
            <a:r>
              <a:rPr sz="2000" dirty="0" err="1"/>
              <a:t>porte</a:t>
            </a:r>
            <a:r>
              <a:rPr sz="2000" dirty="0"/>
              <a:t> sur la </a:t>
            </a:r>
            <a:r>
              <a:rPr sz="2000" dirty="0" err="1"/>
              <a:t>sécurité</a:t>
            </a:r>
            <a:r>
              <a:rPr sz="2000" dirty="0"/>
              <a:t> et la santé des </a:t>
            </a:r>
            <a:r>
              <a:rPr sz="2000" dirty="0" err="1"/>
              <a:t>intervenants</a:t>
            </a:r>
            <a:r>
              <a:rPr sz="2000" dirty="0"/>
              <a:t> : </a:t>
            </a:r>
          </a:p>
        </p:txBody>
      </p:sp>
      <p:sp>
        <p:nvSpPr>
          <p:cNvPr id="7" name="Slide Number Placeholder 1">
            <a:extLst>
              <a:ext uri="{FF2B5EF4-FFF2-40B4-BE49-F238E27FC236}">
                <a16:creationId xmlns:a16="http://schemas.microsoft.com/office/drawing/2014/main" id="{C41B0381-3556-488C-A470-FE75AE1B6314}"/>
              </a:ext>
            </a:extLst>
          </p:cNvPr>
          <p:cNvSpPr txBox="1">
            <a:spLocks/>
          </p:cNvSpPr>
          <p:nvPr/>
        </p:nvSpPr>
        <p:spPr>
          <a:xfrm>
            <a:off x="11829404" y="6523968"/>
            <a:ext cx="375430" cy="320041"/>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9pPr>
          </a:lstStyle>
          <a:p>
            <a:fld id="{86CB4B4D-7CA3-9044-876B-883B54F8677D}" type="slidenum">
              <a:rPr lang="en-US" sz="1000" dirty="0" smtClean="0">
                <a:solidFill>
                  <a:schemeClr val="tx1">
                    <a:lumMod val="65000"/>
                    <a:lumOff val="35000"/>
                  </a:schemeClr>
                </a:solidFill>
              </a:rPr>
              <a:t>44</a:t>
            </a:fld>
            <a:endParaRPr sz="1000">
              <a:solidFill>
                <a:schemeClr val="tx1">
                  <a:lumMod val="65000"/>
                  <a:lumOff val="35000"/>
                </a:schemeClr>
              </a:solidFill>
            </a:endParaRPr>
          </a:p>
        </p:txBody>
      </p:sp>
    </p:spTree>
    <p:extLst>
      <p:ext uri="{BB962C8B-B14F-4D97-AF65-F5344CB8AC3E}">
        <p14:creationId xmlns:p14="http://schemas.microsoft.com/office/powerpoint/2010/main" val="2048031531"/>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56199" y="943520"/>
            <a:ext cx="3571875" cy="404043"/>
          </a:xfrm>
          <a:prstGeom prst="rect">
            <a:avLst/>
          </a:prstGeom>
        </p:spPr>
        <p:txBody>
          <a:bodyPr vert="horz" wrap="square" lIns="0" tIns="16087" rIns="0" bIns="0" numCol="1" anchor="ctr" anchorCtr="0" compatLnSpc="1">
            <a:prstTxWarp prst="textNoShape">
              <a:avLst/>
            </a:prstTxWarp>
            <a:spAutoFit/>
          </a:bodyPr>
          <a:lstStyle/>
          <a:p>
            <a:pPr>
              <a:defRPr sz="2800" b="1">
                <a:solidFill>
                  <a:srgbClr val="A1010D"/>
                </a:solidFill>
                <a:latin typeface="Source Sans Pro Regular"/>
                <a:cs typeface="Arial"/>
              </a:defRPr>
            </a:pPr>
            <a:r>
              <a:t>Mini scénario 3</a:t>
            </a:r>
          </a:p>
        </p:txBody>
      </p:sp>
      <p:sp>
        <p:nvSpPr>
          <p:cNvPr id="22" name="Espace réservé du contenu 21"/>
          <p:cNvSpPr>
            <a:spLocks noGrp="1"/>
          </p:cNvSpPr>
          <p:nvPr>
            <p:ph type="body" idx="1"/>
          </p:nvPr>
        </p:nvSpPr>
        <p:spPr>
          <a:xfrm>
            <a:off x="156199" y="1661417"/>
            <a:ext cx="7550887" cy="4654071"/>
          </a:xfrm>
        </p:spPr>
        <p:txBody>
          <a:bodyPr>
            <a:normAutofit fontScale="92500" lnSpcReduction="10000"/>
          </a:bodyPr>
          <a:lstStyle/>
          <a:p>
            <a:pPr marL="342900" lvl="1" indent="-342900" defTabSz="914400" eaLnBrk="1">
              <a:lnSpc>
                <a:spcPct val="110000"/>
              </a:lnSpc>
              <a:spcBef>
                <a:spcPts val="0"/>
              </a:spcBef>
              <a:buClr>
                <a:srgbClr val="649E00"/>
              </a:buClr>
              <a:buSzTx/>
              <a:buFont typeface="Arial" panose="020B0604020202020204" pitchFamily="34" charset="0"/>
              <a:buChar char="•"/>
              <a:defRPr kern="1200">
                <a:solidFill>
                  <a:prstClr val="black"/>
                </a:solidFill>
                <a:ea typeface="+mn-ea"/>
                <a:cs typeface="Arial" panose="020B0604020202020204" pitchFamily="34" charset="0"/>
              </a:defRPr>
            </a:pPr>
            <a:r>
              <a:t>Le Ministère de la santé, inquiet d’une recrudescence de poliovirus dérivé d’une souche vaccinale, déploie une équipe de trois personnes comprenant notamment une technicienne de laboratoire.</a:t>
            </a:r>
          </a:p>
          <a:p>
            <a:pPr marL="342900" lvl="1" indent="-342900" defTabSz="914400" eaLnBrk="1">
              <a:lnSpc>
                <a:spcPct val="110000"/>
              </a:lnSpc>
              <a:spcBef>
                <a:spcPts val="0"/>
              </a:spcBef>
              <a:buClr>
                <a:srgbClr val="649E00"/>
              </a:buClr>
              <a:buSzTx/>
              <a:buFont typeface="Arial" panose="020B0604020202020204" pitchFamily="34" charset="0"/>
              <a:buChar char="•"/>
            </a:pPr>
            <a:endParaRPr kern="1200">
              <a:solidFill>
                <a:prstClr val="black"/>
              </a:solidFill>
              <a:ea typeface="+mn-ea"/>
              <a:cs typeface="Arial" panose="020B0604020202020204" pitchFamily="34" charset="0"/>
            </a:endParaRPr>
          </a:p>
          <a:p>
            <a:pPr marL="342900" lvl="1" indent="-342900" defTabSz="914400" eaLnBrk="1">
              <a:lnSpc>
                <a:spcPct val="110000"/>
              </a:lnSpc>
              <a:spcBef>
                <a:spcPts val="0"/>
              </a:spcBef>
              <a:buClr>
                <a:srgbClr val="649E00"/>
              </a:buClr>
              <a:buSzTx/>
              <a:buFont typeface="Arial" panose="020B0604020202020204" pitchFamily="34" charset="0"/>
              <a:buChar char="•"/>
              <a:defRPr kern="1200">
                <a:solidFill>
                  <a:prstClr val="black"/>
                </a:solidFill>
                <a:ea typeface="+mn-ea"/>
                <a:cs typeface="Arial" panose="020B0604020202020204" pitchFamily="34" charset="0"/>
              </a:defRPr>
            </a:pPr>
            <a:r>
              <a:t>Le superviseur de cette technicienne, contrarié, ne cesse de l’appeler pour lui demander de rentrer alors qu’elle travaille sur le terrain. Elle passe de longues heures à travailler sur la flambée épidémique pendant la journée et à effectuer son travail habituel le soir. Elle ne dort pas bien. La journée, elle devient irritable et se met à crier sur le reste de l’équipe.</a:t>
            </a:r>
          </a:p>
          <a:p>
            <a:pPr marL="342900" indent="-342900" eaLnBrk="1" hangingPunct="1">
              <a:buFont typeface="Arial" panose="020B0604020202020204" pitchFamily="34" charset="0"/>
              <a:buChar char="•"/>
            </a:pPr>
            <a:endParaRPr sz="2000">
              <a:solidFill>
                <a:schemeClr val="tx1"/>
              </a:solidFill>
            </a:endParaRPr>
          </a:p>
          <a:p>
            <a:pPr algn="ctr" defTabSz="914400" eaLnBrk="0" fontAlgn="base" hangingPunct="0">
              <a:lnSpc>
                <a:spcPct val="100000"/>
              </a:lnSpc>
              <a:spcBef>
                <a:spcPct val="0"/>
              </a:spcBef>
              <a:spcAft>
                <a:spcPct val="0"/>
              </a:spcAft>
              <a:defRPr sz="2600" b="1" kern="1200">
                <a:solidFill>
                  <a:srgbClr val="A1010D"/>
                </a:solidFill>
                <a:ea typeface="Source Sans Pro Bold"/>
                <a:cs typeface="Arial"/>
                <a:sym typeface="Calibri"/>
              </a:defRPr>
            </a:pPr>
            <a:r>
              <a:t>Que faire pour prévenir une telle situation ?</a:t>
            </a:r>
          </a:p>
        </p:txBody>
      </p:sp>
      <p:pic>
        <p:nvPicPr>
          <p:cNvPr id="3" name="Image 2"/>
          <p:cNvPicPr>
            <a:picLocks noChangeAspect="1"/>
          </p:cNvPicPr>
          <p:nvPr/>
        </p:nvPicPr>
        <p:blipFill>
          <a:blip r:embed="rId2"/>
          <a:stretch>
            <a:fillRect/>
          </a:stretch>
        </p:blipFill>
        <p:spPr>
          <a:xfrm>
            <a:off x="7315202" y="1044083"/>
            <a:ext cx="2900988" cy="1766494"/>
          </a:xfrm>
          <a:prstGeom prst="rect">
            <a:avLst/>
          </a:prstGeom>
        </p:spPr>
      </p:pic>
      <p:pic>
        <p:nvPicPr>
          <p:cNvPr id="5" name="Image 4"/>
          <p:cNvPicPr>
            <a:picLocks noChangeAspect="1"/>
          </p:cNvPicPr>
          <p:nvPr/>
        </p:nvPicPr>
        <p:blipFill>
          <a:blip r:embed="rId3"/>
          <a:stretch>
            <a:fillRect/>
          </a:stretch>
        </p:blipFill>
        <p:spPr>
          <a:xfrm>
            <a:off x="8387743" y="2666630"/>
            <a:ext cx="3410975" cy="2077040"/>
          </a:xfrm>
          <a:prstGeom prst="rect">
            <a:avLst/>
          </a:prstGeom>
        </p:spPr>
      </p:pic>
      <p:pic>
        <p:nvPicPr>
          <p:cNvPr id="6" name="Image 5"/>
          <p:cNvPicPr>
            <a:picLocks noChangeAspect="1"/>
          </p:cNvPicPr>
          <p:nvPr/>
        </p:nvPicPr>
        <p:blipFill>
          <a:blip r:embed="rId4"/>
          <a:stretch>
            <a:fillRect/>
          </a:stretch>
        </p:blipFill>
        <p:spPr>
          <a:xfrm>
            <a:off x="9192962" y="4648671"/>
            <a:ext cx="2999038" cy="1826200"/>
          </a:xfrm>
          <a:prstGeom prst="rect">
            <a:avLst/>
          </a:prstGeom>
        </p:spPr>
      </p:pic>
      <p:sp>
        <p:nvSpPr>
          <p:cNvPr id="7" name="Rectangle 6"/>
          <p:cNvSpPr/>
          <p:nvPr/>
        </p:nvSpPr>
        <p:spPr>
          <a:xfrm>
            <a:off x="117319" y="44891"/>
            <a:ext cx="7045482" cy="584775"/>
          </a:xfrm>
          <a:prstGeom prst="rect">
            <a:avLst/>
          </a:prstGeom>
        </p:spPr>
        <p:txBody>
          <a:bodyPr wrap="square">
            <a:spAutoFit/>
          </a:bodyPr>
          <a:lstStyle/>
          <a:p>
            <a:pPr>
              <a:defRPr sz="3200" b="1">
                <a:solidFill>
                  <a:schemeClr val="bg1"/>
                </a:solidFill>
                <a:latin typeface="Source Sans Pro Regular"/>
              </a:defRPr>
            </a:pPr>
            <a:r>
              <a:t>7.3 Mini scénarios</a:t>
            </a:r>
            <a:endParaRPr sz="3200">
              <a:solidFill>
                <a:schemeClr val="bg1"/>
              </a:solidFill>
              <a:latin typeface="Source Sans Pro Regular"/>
            </a:endParaRPr>
          </a:p>
        </p:txBody>
      </p:sp>
      <p:sp>
        <p:nvSpPr>
          <p:cNvPr id="8" name="Slide Number Placeholder 1">
            <a:extLst>
              <a:ext uri="{FF2B5EF4-FFF2-40B4-BE49-F238E27FC236}">
                <a16:creationId xmlns:a16="http://schemas.microsoft.com/office/drawing/2014/main" id="{7F41A186-A7F6-4191-927F-C93F0CD8143D}"/>
              </a:ext>
            </a:extLst>
          </p:cNvPr>
          <p:cNvSpPr txBox="1">
            <a:spLocks/>
          </p:cNvSpPr>
          <p:nvPr/>
        </p:nvSpPr>
        <p:spPr>
          <a:xfrm>
            <a:off x="11829404" y="6523968"/>
            <a:ext cx="375430" cy="320041"/>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9pPr>
          </a:lstStyle>
          <a:p>
            <a:fld id="{86CB4B4D-7CA3-9044-876B-883B54F8677D}" type="slidenum">
              <a:rPr lang="en-US" sz="1000" dirty="0" smtClean="0">
                <a:solidFill>
                  <a:schemeClr val="tx1">
                    <a:lumMod val="65000"/>
                    <a:lumOff val="35000"/>
                  </a:schemeClr>
                </a:solidFill>
              </a:rPr>
              <a:t>45</a:t>
            </a:fld>
            <a:endParaRPr sz="1000">
              <a:solidFill>
                <a:schemeClr val="tx1">
                  <a:lumMod val="65000"/>
                  <a:lumOff val="35000"/>
                </a:schemeClr>
              </a:solidFill>
            </a:endParaRPr>
          </a:p>
        </p:txBody>
      </p:sp>
    </p:spTree>
    <p:extLst>
      <p:ext uri="{BB962C8B-B14F-4D97-AF65-F5344CB8AC3E}">
        <p14:creationId xmlns:p14="http://schemas.microsoft.com/office/powerpoint/2010/main" val="1563572202"/>
      </p:ext>
    </p:extLst>
  </p:cSld>
  <p:clrMapOvr>
    <a:masterClrMapping/>
  </p:clrMapOvr>
  <p:transition spd="med"/>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17319" y="1095153"/>
            <a:ext cx="5306081" cy="619839"/>
          </a:xfrm>
        </p:spPr>
        <p:txBody>
          <a:bodyPr lIns="45719" tIns="45720" rIns="45719" bIns="45720" anchor="ctr">
            <a:normAutofit/>
          </a:bodyPr>
          <a:lstStyle/>
          <a:p>
            <a:pPr>
              <a:defRPr sz="2800" b="1">
                <a:solidFill>
                  <a:srgbClr val="A1010D"/>
                </a:solidFill>
                <a:latin typeface="Source Sans Pro Regular"/>
                <a:cs typeface="Arial"/>
              </a:defRPr>
            </a:pPr>
            <a:r>
              <a:rPr dirty="0"/>
              <a:t>Mini </a:t>
            </a:r>
            <a:r>
              <a:rPr dirty="0" err="1"/>
              <a:t>scénario</a:t>
            </a:r>
            <a:r>
              <a:rPr dirty="0"/>
              <a:t> 3 – </a:t>
            </a:r>
            <a:r>
              <a:rPr dirty="0" err="1"/>
              <a:t>Bilan</a:t>
            </a:r>
            <a:endParaRPr sz="2800" b="1" dirty="0">
              <a:solidFill>
                <a:srgbClr val="A1010D"/>
              </a:solidFill>
              <a:latin typeface="Source Sans Pro Regular"/>
              <a:cs typeface="Arial"/>
            </a:endParaRPr>
          </a:p>
        </p:txBody>
      </p:sp>
      <p:sp>
        <p:nvSpPr>
          <p:cNvPr id="4" name="Rectangle 3"/>
          <p:cNvSpPr/>
          <p:nvPr/>
        </p:nvSpPr>
        <p:spPr>
          <a:xfrm>
            <a:off x="117319" y="44891"/>
            <a:ext cx="7045482" cy="584775"/>
          </a:xfrm>
          <a:prstGeom prst="rect">
            <a:avLst/>
          </a:prstGeom>
        </p:spPr>
        <p:txBody>
          <a:bodyPr wrap="square">
            <a:spAutoFit/>
          </a:bodyPr>
          <a:lstStyle/>
          <a:p>
            <a:pPr>
              <a:defRPr sz="3200" b="1">
                <a:solidFill>
                  <a:schemeClr val="bg1"/>
                </a:solidFill>
                <a:latin typeface="Source Sans Pro Regular"/>
              </a:defRPr>
            </a:pPr>
            <a:r>
              <a:t>7.3 Mini scénarios</a:t>
            </a:r>
            <a:endParaRPr sz="3200">
              <a:solidFill>
                <a:schemeClr val="bg1"/>
              </a:solidFill>
              <a:latin typeface="Source Sans Pro Regular"/>
            </a:endParaRPr>
          </a:p>
        </p:txBody>
      </p:sp>
      <p:sp>
        <p:nvSpPr>
          <p:cNvPr id="5" name="Espace réservé du contenu 2"/>
          <p:cNvSpPr txBox="1">
            <a:spLocks/>
          </p:cNvSpPr>
          <p:nvPr/>
        </p:nvSpPr>
        <p:spPr>
          <a:xfrm>
            <a:off x="364668" y="1708163"/>
            <a:ext cx="10243455" cy="1923522"/>
          </a:xfrm>
          <a:prstGeom prst="rect">
            <a:avLst/>
          </a:prstGeom>
          <a:solidFill>
            <a:schemeClr val="bg1">
              <a:lumMod val="95000"/>
            </a:schemeClr>
          </a:solidFill>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noAutofit/>
          </a:bodyPr>
          <a:lstStyle>
            <a:lvl1pPr marL="0" marR="0" indent="0" algn="l" defTabSz="289320" rtl="0" latinLnBrk="0">
              <a:lnSpc>
                <a:spcPct val="90000"/>
              </a:lnSpc>
              <a:spcBef>
                <a:spcPts val="300"/>
              </a:spcBef>
              <a:spcAft>
                <a:spcPts val="0"/>
              </a:spcAft>
              <a:buClrTx/>
              <a:buSzTx/>
              <a:buFontTx/>
              <a:buNone/>
              <a:tabLst/>
              <a:defRPr sz="2400" b="0" i="0" u="none" strike="noStrike" cap="none" baseline="0">
                <a:solidFill>
                  <a:srgbClr val="000000"/>
                </a:solidFill>
                <a:uFillTx/>
                <a:latin typeface="Source Sans Pro Regular"/>
                <a:ea typeface="Source Sans Pro Regular"/>
                <a:cs typeface="Source Sans Pro Regular"/>
                <a:sym typeface="Source Sans Pro Regular"/>
              </a:defRPr>
            </a:lvl1pPr>
            <a:lvl2pPr marL="216990" marR="0" indent="-72330" algn="l" defTabSz="289320" rtl="0" latinLnBrk="0">
              <a:lnSpc>
                <a:spcPct val="90000"/>
              </a:lnSpc>
              <a:spcBef>
                <a:spcPts val="300"/>
              </a:spcBef>
              <a:spcAft>
                <a:spcPts val="0"/>
              </a:spcAft>
              <a:buClrTx/>
              <a:buSzPct val="100000"/>
              <a:buFontTx/>
              <a:buChar char="•"/>
              <a:tabLst/>
              <a:defRPr sz="2400" b="0" i="0" u="none" strike="noStrike" cap="none" baseline="0">
                <a:solidFill>
                  <a:srgbClr val="000000"/>
                </a:solidFill>
                <a:uFillTx/>
                <a:latin typeface="Source Sans Pro Regular"/>
                <a:ea typeface="Source Sans Pro Regular"/>
                <a:cs typeface="Source Sans Pro Regular"/>
                <a:sym typeface="Source Sans Pro Regular"/>
              </a:defRPr>
            </a:lvl2pPr>
            <a:lvl3pPr marL="361649" marR="0" indent="-72330" algn="l" defTabSz="289320" rtl="0" latinLnBrk="0">
              <a:lnSpc>
                <a:spcPct val="90000"/>
              </a:lnSpc>
              <a:spcBef>
                <a:spcPts val="300"/>
              </a:spcBef>
              <a:spcAft>
                <a:spcPts val="0"/>
              </a:spcAft>
              <a:buClrTx/>
              <a:buSzPct val="100000"/>
              <a:buFontTx/>
              <a:buChar char="•"/>
              <a:tabLst/>
              <a:defRPr sz="2400" b="0" i="0" u="none" strike="noStrike" cap="none" baseline="0">
                <a:solidFill>
                  <a:srgbClr val="000000"/>
                </a:solidFill>
                <a:uFillTx/>
                <a:latin typeface="Source Sans Pro Regular"/>
                <a:ea typeface="Source Sans Pro Regular"/>
                <a:cs typeface="Source Sans Pro Regular"/>
                <a:sym typeface="Source Sans Pro Regular"/>
              </a:defRPr>
            </a:lvl3pPr>
            <a:lvl4pPr marL="506309" marR="0" indent="-72329" algn="l" defTabSz="289320" rtl="0" latinLnBrk="0">
              <a:lnSpc>
                <a:spcPct val="90000"/>
              </a:lnSpc>
              <a:spcBef>
                <a:spcPts val="300"/>
              </a:spcBef>
              <a:spcAft>
                <a:spcPts val="0"/>
              </a:spcAft>
              <a:buClrTx/>
              <a:buSzPct val="100000"/>
              <a:buFontTx/>
              <a:buChar char="•"/>
              <a:tabLst/>
              <a:defRPr sz="2400" b="0" i="0" u="none" strike="noStrike" cap="none" baseline="0">
                <a:solidFill>
                  <a:srgbClr val="000000"/>
                </a:solidFill>
                <a:uFillTx/>
                <a:latin typeface="Source Sans Pro Regular"/>
                <a:ea typeface="Source Sans Pro Regular"/>
                <a:cs typeface="Source Sans Pro Regular"/>
                <a:sym typeface="Source Sans Pro Regular"/>
              </a:defRPr>
            </a:lvl4pPr>
            <a:lvl5pPr marL="650968" marR="0" indent="-72329" algn="l" defTabSz="289320" rtl="0" latinLnBrk="0">
              <a:lnSpc>
                <a:spcPct val="90000"/>
              </a:lnSpc>
              <a:spcBef>
                <a:spcPts val="300"/>
              </a:spcBef>
              <a:spcAft>
                <a:spcPts val="0"/>
              </a:spcAft>
              <a:buClrTx/>
              <a:buSzPct val="100000"/>
              <a:buFontTx/>
              <a:buChar char="•"/>
              <a:tabLst/>
              <a:defRPr sz="2400" b="0" i="0" u="none" strike="noStrike" cap="none" baseline="0">
                <a:solidFill>
                  <a:srgbClr val="000000"/>
                </a:solidFill>
                <a:uFillTx/>
                <a:latin typeface="Source Sans Pro Regular"/>
                <a:ea typeface="Source Sans Pro Regular"/>
                <a:cs typeface="Source Sans Pro Regular"/>
                <a:sym typeface="Source Sans Pro Regular"/>
              </a:defRPr>
            </a:lvl5pPr>
            <a:lvl6pPr marL="1070480" marR="0" indent="-347183" algn="l" defTabSz="289320" rtl="0" latinLnBrk="0">
              <a:lnSpc>
                <a:spcPct val="90000"/>
              </a:lnSpc>
              <a:spcBef>
                <a:spcPts val="300"/>
              </a:spcBef>
              <a:spcAft>
                <a:spcPts val="0"/>
              </a:spcAft>
              <a:buClrTx/>
              <a:buSzPct val="100000"/>
              <a:buFontTx/>
              <a:buChar char="•"/>
              <a:tabLst/>
              <a:defRPr sz="2400" b="0" i="0" u="none" strike="noStrike" cap="none" baseline="0">
                <a:solidFill>
                  <a:srgbClr val="000000"/>
                </a:solidFill>
                <a:uFillTx/>
                <a:latin typeface="Source Sans Pro Regular"/>
                <a:ea typeface="Source Sans Pro Regular"/>
                <a:cs typeface="Source Sans Pro Regular"/>
                <a:sym typeface="Source Sans Pro Regular"/>
              </a:defRPr>
            </a:lvl6pPr>
            <a:lvl7pPr marL="1215141" marR="0" indent="-347183" algn="l" defTabSz="289320" rtl="0" latinLnBrk="0">
              <a:lnSpc>
                <a:spcPct val="90000"/>
              </a:lnSpc>
              <a:spcBef>
                <a:spcPts val="300"/>
              </a:spcBef>
              <a:spcAft>
                <a:spcPts val="0"/>
              </a:spcAft>
              <a:buClrTx/>
              <a:buSzPct val="100000"/>
              <a:buFontTx/>
              <a:buChar char="•"/>
              <a:tabLst/>
              <a:defRPr sz="2400" b="0" i="0" u="none" strike="noStrike" cap="none" baseline="0">
                <a:solidFill>
                  <a:srgbClr val="000000"/>
                </a:solidFill>
                <a:uFillTx/>
                <a:latin typeface="Source Sans Pro Regular"/>
                <a:ea typeface="Source Sans Pro Regular"/>
                <a:cs typeface="Source Sans Pro Regular"/>
                <a:sym typeface="Source Sans Pro Regular"/>
              </a:defRPr>
            </a:lvl7pPr>
            <a:lvl8pPr marL="1359801" marR="0" indent="-347183" algn="l" defTabSz="289320" rtl="0" latinLnBrk="0">
              <a:lnSpc>
                <a:spcPct val="90000"/>
              </a:lnSpc>
              <a:spcBef>
                <a:spcPts val="300"/>
              </a:spcBef>
              <a:spcAft>
                <a:spcPts val="0"/>
              </a:spcAft>
              <a:buClrTx/>
              <a:buSzPct val="100000"/>
              <a:buFontTx/>
              <a:buChar char="•"/>
              <a:tabLst/>
              <a:defRPr sz="2400" b="0" i="0" u="none" strike="noStrike" cap="none" baseline="0">
                <a:solidFill>
                  <a:srgbClr val="000000"/>
                </a:solidFill>
                <a:uFillTx/>
                <a:latin typeface="Source Sans Pro Regular"/>
                <a:ea typeface="Source Sans Pro Regular"/>
                <a:cs typeface="Source Sans Pro Regular"/>
                <a:sym typeface="Source Sans Pro Regular"/>
              </a:defRPr>
            </a:lvl8pPr>
            <a:lvl9pPr marL="1504459" marR="0" indent="-347183" algn="l" defTabSz="289320" rtl="0" latinLnBrk="0">
              <a:lnSpc>
                <a:spcPct val="90000"/>
              </a:lnSpc>
              <a:spcBef>
                <a:spcPts val="300"/>
              </a:spcBef>
              <a:spcAft>
                <a:spcPts val="0"/>
              </a:spcAft>
              <a:buClrTx/>
              <a:buSzPct val="100000"/>
              <a:buFontTx/>
              <a:buChar char="•"/>
              <a:tabLst/>
              <a:defRPr sz="2400" b="0" i="0" u="none" strike="noStrike" cap="none" baseline="0">
                <a:solidFill>
                  <a:srgbClr val="000000"/>
                </a:solidFill>
                <a:uFillTx/>
                <a:latin typeface="Source Sans Pro Regular"/>
                <a:ea typeface="Source Sans Pro Regular"/>
                <a:cs typeface="Source Sans Pro Regular"/>
                <a:sym typeface="Source Sans Pro Regular"/>
              </a:defRPr>
            </a:lvl9pPr>
          </a:lstStyle>
          <a:p>
            <a:pPr algn="ctr" defTabSz="914400">
              <a:lnSpc>
                <a:spcPct val="100000"/>
              </a:lnSpc>
              <a:spcBef>
                <a:spcPts val="0"/>
              </a:spcBef>
              <a:buClr>
                <a:srgbClr val="649E00"/>
              </a:buClr>
              <a:defRPr kern="1200">
                <a:solidFill>
                  <a:srgbClr val="9B1E1A"/>
                </a:solidFill>
                <a:ea typeface="+mn-ea"/>
                <a:cs typeface="Arial" panose="020B0604020202020204" pitchFamily="34" charset="0"/>
              </a:defRPr>
            </a:pPr>
            <a:r>
              <a:rPr sz="2000"/>
              <a:t>Ce scénario traite du bien-être des intervenants et des problèmes pouvant survenir au cours d’un déploiement, notamment la difficulté à trouver un équilibre entre les responsabilités liées au déploiement et les tâches professionnelles habituelles, le respect du mémorandum d’accord ou autre entente entre le responsable de la gestion des EIR et lʼemployeur habituel de l’intervenant, la gestion des dynamiques d’équipe et le respect d’un code de conduite </a:t>
            </a:r>
          </a:p>
          <a:p>
            <a:pPr marL="342900" indent="-342900" defTabSz="914400" hangingPunct="1">
              <a:lnSpc>
                <a:spcPct val="110000"/>
              </a:lnSpc>
              <a:spcBef>
                <a:spcPts val="0"/>
              </a:spcBef>
              <a:buClr>
                <a:srgbClr val="649E00"/>
              </a:buClr>
              <a:buFont typeface="Arial" panose="020B0604020202020204" pitchFamily="34" charset="0"/>
              <a:buChar char="•"/>
            </a:pPr>
            <a:endParaRPr sz="2000" kern="1200">
              <a:solidFill>
                <a:srgbClr val="9B1E1A"/>
              </a:solidFill>
              <a:ea typeface="+mn-ea"/>
              <a:cs typeface="Arial" panose="020B0604020202020204" pitchFamily="34" charset="0"/>
              <a:sym typeface="Calibri"/>
            </a:endParaRPr>
          </a:p>
          <a:p>
            <a:pPr marL="457200" indent="-457200" hangingPunct="1">
              <a:buFont typeface="Arial" panose="020B0604020202020204" pitchFamily="34" charset="0"/>
              <a:buChar char="•"/>
            </a:pPr>
            <a:endParaRPr sz="2000" kern="1200">
              <a:solidFill>
                <a:srgbClr val="9B1E1A"/>
              </a:solidFill>
              <a:ea typeface="+mn-ea"/>
              <a:cs typeface="Arial" panose="020B0604020202020204" pitchFamily="34" charset="0"/>
            </a:endParaRPr>
          </a:p>
        </p:txBody>
      </p:sp>
      <p:sp>
        <p:nvSpPr>
          <p:cNvPr id="6" name="Espace réservé du contenu 2"/>
          <p:cNvSpPr txBox="1">
            <a:spLocks/>
          </p:cNvSpPr>
          <p:nvPr/>
        </p:nvSpPr>
        <p:spPr>
          <a:xfrm>
            <a:off x="326566" y="3872096"/>
            <a:ext cx="10319657" cy="2131139"/>
          </a:xfrm>
          <a:prstGeom prst="rect">
            <a:avLst/>
          </a:prstGeom>
          <a:solidFill>
            <a:schemeClr val="accent6">
              <a:lumMod val="20000"/>
              <a:lumOff val="80000"/>
            </a:schemeClr>
          </a:solidFill>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tIns="45720" rIns="45719" bIns="45720" anchor="t">
            <a:noAutofit/>
          </a:bodyPr>
          <a:lstStyle>
            <a:lvl1pPr marL="0" marR="0" indent="0" algn="l" defTabSz="289320" rtl="0" latinLnBrk="0">
              <a:lnSpc>
                <a:spcPct val="90000"/>
              </a:lnSpc>
              <a:spcBef>
                <a:spcPts val="300"/>
              </a:spcBef>
              <a:spcAft>
                <a:spcPts val="0"/>
              </a:spcAft>
              <a:buClrTx/>
              <a:buSzTx/>
              <a:buFontTx/>
              <a:buNone/>
              <a:tabLst/>
              <a:defRPr sz="2400" b="0" i="0" u="none" strike="noStrike" cap="none" baseline="0">
                <a:solidFill>
                  <a:srgbClr val="000000"/>
                </a:solidFill>
                <a:uFillTx/>
                <a:latin typeface="Source Sans Pro Regular"/>
                <a:ea typeface="Source Sans Pro Regular"/>
                <a:cs typeface="Source Sans Pro Regular"/>
                <a:sym typeface="Source Sans Pro Regular"/>
              </a:defRPr>
            </a:lvl1pPr>
            <a:lvl2pPr marL="216990" marR="0" indent="-72330" algn="l" defTabSz="289320" rtl="0" latinLnBrk="0">
              <a:lnSpc>
                <a:spcPct val="90000"/>
              </a:lnSpc>
              <a:spcBef>
                <a:spcPts val="300"/>
              </a:spcBef>
              <a:spcAft>
                <a:spcPts val="0"/>
              </a:spcAft>
              <a:buClrTx/>
              <a:buSzPct val="100000"/>
              <a:buFontTx/>
              <a:buChar char="•"/>
              <a:tabLst/>
              <a:defRPr sz="2400" b="0" i="0" u="none" strike="noStrike" cap="none" baseline="0">
                <a:solidFill>
                  <a:srgbClr val="000000"/>
                </a:solidFill>
                <a:uFillTx/>
                <a:latin typeface="Source Sans Pro Regular"/>
                <a:ea typeface="Source Sans Pro Regular"/>
                <a:cs typeface="Source Sans Pro Regular"/>
                <a:sym typeface="Source Sans Pro Regular"/>
              </a:defRPr>
            </a:lvl2pPr>
            <a:lvl3pPr marL="361649" marR="0" indent="-72330" algn="l" defTabSz="289320" rtl="0" latinLnBrk="0">
              <a:lnSpc>
                <a:spcPct val="90000"/>
              </a:lnSpc>
              <a:spcBef>
                <a:spcPts val="300"/>
              </a:spcBef>
              <a:spcAft>
                <a:spcPts val="0"/>
              </a:spcAft>
              <a:buClrTx/>
              <a:buSzPct val="100000"/>
              <a:buFontTx/>
              <a:buChar char="•"/>
              <a:tabLst/>
              <a:defRPr sz="2400" b="0" i="0" u="none" strike="noStrike" cap="none" baseline="0">
                <a:solidFill>
                  <a:srgbClr val="000000"/>
                </a:solidFill>
                <a:uFillTx/>
                <a:latin typeface="Source Sans Pro Regular"/>
                <a:ea typeface="Source Sans Pro Regular"/>
                <a:cs typeface="Source Sans Pro Regular"/>
                <a:sym typeface="Source Sans Pro Regular"/>
              </a:defRPr>
            </a:lvl3pPr>
            <a:lvl4pPr marL="506309" marR="0" indent="-72329" algn="l" defTabSz="289320" rtl="0" latinLnBrk="0">
              <a:lnSpc>
                <a:spcPct val="90000"/>
              </a:lnSpc>
              <a:spcBef>
                <a:spcPts val="300"/>
              </a:spcBef>
              <a:spcAft>
                <a:spcPts val="0"/>
              </a:spcAft>
              <a:buClrTx/>
              <a:buSzPct val="100000"/>
              <a:buFontTx/>
              <a:buChar char="•"/>
              <a:tabLst/>
              <a:defRPr sz="2400" b="0" i="0" u="none" strike="noStrike" cap="none" baseline="0">
                <a:solidFill>
                  <a:srgbClr val="000000"/>
                </a:solidFill>
                <a:uFillTx/>
                <a:latin typeface="Source Sans Pro Regular"/>
                <a:ea typeface="Source Sans Pro Regular"/>
                <a:cs typeface="Source Sans Pro Regular"/>
                <a:sym typeface="Source Sans Pro Regular"/>
              </a:defRPr>
            </a:lvl4pPr>
            <a:lvl5pPr marL="650968" marR="0" indent="-72329" algn="l" defTabSz="289320" rtl="0" latinLnBrk="0">
              <a:lnSpc>
                <a:spcPct val="90000"/>
              </a:lnSpc>
              <a:spcBef>
                <a:spcPts val="300"/>
              </a:spcBef>
              <a:spcAft>
                <a:spcPts val="0"/>
              </a:spcAft>
              <a:buClrTx/>
              <a:buSzPct val="100000"/>
              <a:buFontTx/>
              <a:buChar char="•"/>
              <a:tabLst/>
              <a:defRPr sz="2400" b="0" i="0" u="none" strike="noStrike" cap="none" baseline="0">
                <a:solidFill>
                  <a:srgbClr val="000000"/>
                </a:solidFill>
                <a:uFillTx/>
                <a:latin typeface="Source Sans Pro Regular"/>
                <a:ea typeface="Source Sans Pro Regular"/>
                <a:cs typeface="Source Sans Pro Regular"/>
                <a:sym typeface="Source Sans Pro Regular"/>
              </a:defRPr>
            </a:lvl5pPr>
            <a:lvl6pPr marL="1070480" marR="0" indent="-347183" algn="l" defTabSz="289320" rtl="0" latinLnBrk="0">
              <a:lnSpc>
                <a:spcPct val="90000"/>
              </a:lnSpc>
              <a:spcBef>
                <a:spcPts val="300"/>
              </a:spcBef>
              <a:spcAft>
                <a:spcPts val="0"/>
              </a:spcAft>
              <a:buClrTx/>
              <a:buSzPct val="100000"/>
              <a:buFontTx/>
              <a:buChar char="•"/>
              <a:tabLst/>
              <a:defRPr sz="2400" b="0" i="0" u="none" strike="noStrike" cap="none" baseline="0">
                <a:solidFill>
                  <a:srgbClr val="000000"/>
                </a:solidFill>
                <a:uFillTx/>
                <a:latin typeface="Source Sans Pro Regular"/>
                <a:ea typeface="Source Sans Pro Regular"/>
                <a:cs typeface="Source Sans Pro Regular"/>
                <a:sym typeface="Source Sans Pro Regular"/>
              </a:defRPr>
            </a:lvl6pPr>
            <a:lvl7pPr marL="1215141" marR="0" indent="-347183" algn="l" defTabSz="289320" rtl="0" latinLnBrk="0">
              <a:lnSpc>
                <a:spcPct val="90000"/>
              </a:lnSpc>
              <a:spcBef>
                <a:spcPts val="300"/>
              </a:spcBef>
              <a:spcAft>
                <a:spcPts val="0"/>
              </a:spcAft>
              <a:buClrTx/>
              <a:buSzPct val="100000"/>
              <a:buFontTx/>
              <a:buChar char="•"/>
              <a:tabLst/>
              <a:defRPr sz="2400" b="0" i="0" u="none" strike="noStrike" cap="none" baseline="0">
                <a:solidFill>
                  <a:srgbClr val="000000"/>
                </a:solidFill>
                <a:uFillTx/>
                <a:latin typeface="Source Sans Pro Regular"/>
                <a:ea typeface="Source Sans Pro Regular"/>
                <a:cs typeface="Source Sans Pro Regular"/>
                <a:sym typeface="Source Sans Pro Regular"/>
              </a:defRPr>
            </a:lvl7pPr>
            <a:lvl8pPr marL="1359801" marR="0" indent="-347183" algn="l" defTabSz="289320" rtl="0" latinLnBrk="0">
              <a:lnSpc>
                <a:spcPct val="90000"/>
              </a:lnSpc>
              <a:spcBef>
                <a:spcPts val="300"/>
              </a:spcBef>
              <a:spcAft>
                <a:spcPts val="0"/>
              </a:spcAft>
              <a:buClrTx/>
              <a:buSzPct val="100000"/>
              <a:buFontTx/>
              <a:buChar char="•"/>
              <a:tabLst/>
              <a:defRPr sz="2400" b="0" i="0" u="none" strike="noStrike" cap="none" baseline="0">
                <a:solidFill>
                  <a:srgbClr val="000000"/>
                </a:solidFill>
                <a:uFillTx/>
                <a:latin typeface="Source Sans Pro Regular"/>
                <a:ea typeface="Source Sans Pro Regular"/>
                <a:cs typeface="Source Sans Pro Regular"/>
                <a:sym typeface="Source Sans Pro Regular"/>
              </a:defRPr>
            </a:lvl8pPr>
            <a:lvl9pPr marL="1504459" marR="0" indent="-347183" algn="l" defTabSz="289320" rtl="0" latinLnBrk="0">
              <a:lnSpc>
                <a:spcPct val="90000"/>
              </a:lnSpc>
              <a:spcBef>
                <a:spcPts val="300"/>
              </a:spcBef>
              <a:spcAft>
                <a:spcPts val="0"/>
              </a:spcAft>
              <a:buClrTx/>
              <a:buSzPct val="100000"/>
              <a:buFontTx/>
              <a:buChar char="•"/>
              <a:tabLst/>
              <a:defRPr sz="2400" b="0" i="0" u="none" strike="noStrike" cap="none" baseline="0">
                <a:solidFill>
                  <a:srgbClr val="000000"/>
                </a:solidFill>
                <a:uFillTx/>
                <a:latin typeface="Source Sans Pro Regular"/>
                <a:ea typeface="Source Sans Pro Regular"/>
                <a:cs typeface="Source Sans Pro Regular"/>
                <a:sym typeface="Source Sans Pro Regular"/>
              </a:defRPr>
            </a:lvl9pPr>
          </a:lstStyle>
          <a:p>
            <a:pPr marL="0" lvl="1" indent="0" defTabSz="914400" hangingPunct="1">
              <a:lnSpc>
                <a:spcPct val="110000"/>
              </a:lnSpc>
              <a:spcBef>
                <a:spcPts val="0"/>
              </a:spcBef>
              <a:buClr>
                <a:srgbClr val="649E00"/>
              </a:buClr>
              <a:buSzTx/>
              <a:buNone/>
              <a:defRPr kern="1200">
                <a:solidFill>
                  <a:prstClr val="black"/>
                </a:solidFill>
                <a:ea typeface="+mn-ea"/>
                <a:cs typeface="Arial" panose="020B0604020202020204" pitchFamily="34" charset="0"/>
              </a:defRPr>
            </a:pPr>
            <a:r>
              <a:rPr sz="2000" dirty="0" err="1"/>
              <a:t>Différentes</a:t>
            </a:r>
            <a:r>
              <a:rPr sz="2000" dirty="0"/>
              <a:t> </a:t>
            </a:r>
            <a:r>
              <a:rPr sz="2000" dirty="0" err="1"/>
              <a:t>mesures</a:t>
            </a:r>
            <a:r>
              <a:rPr sz="2000" dirty="0"/>
              <a:t> </a:t>
            </a:r>
            <a:r>
              <a:rPr sz="2000" dirty="0" err="1"/>
              <a:t>préventives</a:t>
            </a:r>
            <a:r>
              <a:rPr sz="2000" dirty="0"/>
              <a:t> </a:t>
            </a:r>
            <a:r>
              <a:rPr sz="2000" dirty="0" err="1"/>
              <a:t>peuvent</a:t>
            </a:r>
            <a:r>
              <a:rPr sz="2000" dirty="0"/>
              <a:t> </a:t>
            </a:r>
            <a:r>
              <a:rPr sz="2000" dirty="0" err="1"/>
              <a:t>être</a:t>
            </a:r>
            <a:r>
              <a:rPr sz="2000" dirty="0"/>
              <a:t> </a:t>
            </a:r>
            <a:r>
              <a:rPr sz="2000" dirty="0" err="1"/>
              <a:t>envisagées</a:t>
            </a:r>
            <a:r>
              <a:rPr sz="2000" dirty="0"/>
              <a:t> : </a:t>
            </a:r>
            <a:endParaRPr sz="2000" kern="1200" dirty="0">
              <a:solidFill>
                <a:prstClr val="black"/>
              </a:solidFill>
              <a:ea typeface="+mn-ea"/>
              <a:cs typeface="Arial" panose="020B0604020202020204" pitchFamily="34" charset="0"/>
            </a:endParaRPr>
          </a:p>
          <a:p>
            <a:pPr marL="457200" lvl="1" indent="-342900" defTabSz="914400" hangingPunct="1">
              <a:lnSpc>
                <a:spcPct val="110000"/>
              </a:lnSpc>
              <a:spcBef>
                <a:spcPts val="0"/>
              </a:spcBef>
              <a:buClr>
                <a:srgbClr val="649E00"/>
              </a:buClr>
              <a:buSzTx/>
              <a:buFont typeface="Arial" panose="020B0604020202020204" pitchFamily="34" charset="0"/>
              <a:buChar char="•"/>
              <a:defRPr kern="1200">
                <a:solidFill>
                  <a:prstClr val="black"/>
                </a:solidFill>
                <a:ea typeface="+mn-ea"/>
                <a:cs typeface="Arial" panose="020B0604020202020204" pitchFamily="34" charset="0"/>
              </a:defRPr>
            </a:pPr>
            <a:r>
              <a:rPr sz="2000" dirty="0" err="1"/>
              <a:t>Obtenir</a:t>
            </a:r>
            <a:r>
              <a:rPr sz="2000" dirty="0"/>
              <a:t> du </a:t>
            </a:r>
            <a:r>
              <a:rPr sz="2000" dirty="0" err="1"/>
              <a:t>superviseur</a:t>
            </a:r>
            <a:r>
              <a:rPr sz="2000" dirty="0"/>
              <a:t> de </a:t>
            </a:r>
            <a:r>
              <a:rPr sz="2000" dirty="0" err="1"/>
              <a:t>chaque</a:t>
            </a:r>
            <a:r>
              <a:rPr sz="2000" dirty="0"/>
              <a:t> </a:t>
            </a:r>
            <a:r>
              <a:rPr sz="2000" dirty="0" err="1"/>
              <a:t>intervenant</a:t>
            </a:r>
            <a:r>
              <a:rPr sz="2000" dirty="0"/>
              <a:t> la confirmation </a:t>
            </a:r>
            <a:r>
              <a:rPr sz="2000" dirty="0" err="1"/>
              <a:t>écrite</a:t>
            </a:r>
            <a:r>
              <a:rPr sz="2000" dirty="0"/>
              <a:t> </a:t>
            </a:r>
            <a:r>
              <a:rPr sz="2000" dirty="0" err="1"/>
              <a:t>quʼil</a:t>
            </a:r>
            <a:r>
              <a:rPr sz="2000" dirty="0"/>
              <a:t> </a:t>
            </a:r>
            <a:r>
              <a:rPr sz="2000" dirty="0" err="1"/>
              <a:t>approuve</a:t>
            </a:r>
            <a:r>
              <a:rPr sz="2000" dirty="0"/>
              <a:t> le </a:t>
            </a:r>
            <a:r>
              <a:rPr sz="2000" dirty="0" err="1"/>
              <a:t>déploiement</a:t>
            </a:r>
            <a:r>
              <a:rPr sz="2000" dirty="0"/>
              <a:t>, </a:t>
            </a:r>
            <a:r>
              <a:rPr sz="2000" dirty="0" err="1"/>
              <a:t>quʼil</a:t>
            </a:r>
            <a:r>
              <a:rPr sz="2000" dirty="0"/>
              <a:t> </a:t>
            </a:r>
            <a:r>
              <a:rPr sz="2000" dirty="0" err="1"/>
              <a:t>valide</a:t>
            </a:r>
            <a:r>
              <a:rPr sz="2000" dirty="0"/>
              <a:t> les </a:t>
            </a:r>
            <a:r>
              <a:rPr sz="2000" dirty="0" err="1"/>
              <a:t>termes</a:t>
            </a:r>
            <a:r>
              <a:rPr sz="2000" dirty="0"/>
              <a:t> de </a:t>
            </a:r>
            <a:r>
              <a:rPr sz="2000" dirty="0" err="1"/>
              <a:t>lʼaccord</a:t>
            </a:r>
            <a:r>
              <a:rPr sz="2000" dirty="0"/>
              <a:t> passé et </a:t>
            </a:r>
            <a:r>
              <a:rPr sz="2000" dirty="0" err="1"/>
              <a:t>quʼil</a:t>
            </a:r>
            <a:r>
              <a:rPr sz="2000" dirty="0"/>
              <a:t> </a:t>
            </a:r>
            <a:r>
              <a:rPr sz="2000" dirty="0" err="1"/>
              <a:t>entend</a:t>
            </a:r>
            <a:r>
              <a:rPr sz="2000" dirty="0"/>
              <a:t> </a:t>
            </a:r>
            <a:r>
              <a:rPr sz="2000" dirty="0" err="1"/>
              <a:t>sʼy</a:t>
            </a:r>
            <a:r>
              <a:rPr sz="2000" dirty="0"/>
              <a:t> conformer</a:t>
            </a:r>
            <a:endParaRPr sz="2000" kern="1200" dirty="0">
              <a:solidFill>
                <a:prstClr val="black"/>
              </a:solidFill>
              <a:ea typeface="+mn-ea"/>
              <a:cs typeface="Arial" panose="020B0604020202020204" pitchFamily="34" charset="0"/>
            </a:endParaRPr>
          </a:p>
          <a:p>
            <a:pPr marL="457200" lvl="1" indent="-342900" defTabSz="914400" hangingPunct="1">
              <a:lnSpc>
                <a:spcPct val="110000"/>
              </a:lnSpc>
              <a:spcBef>
                <a:spcPts val="0"/>
              </a:spcBef>
              <a:buClr>
                <a:srgbClr val="649E00"/>
              </a:buClr>
              <a:buSzTx/>
              <a:buFont typeface="Arial" panose="020B0604020202020204" pitchFamily="34" charset="0"/>
              <a:buChar char="•"/>
              <a:defRPr kern="1200">
                <a:solidFill>
                  <a:prstClr val="black"/>
                </a:solidFill>
                <a:ea typeface="+mn-ea"/>
                <a:cs typeface="Arial" panose="020B0604020202020204" pitchFamily="34" charset="0"/>
              </a:defRPr>
            </a:pPr>
            <a:r>
              <a:rPr sz="2000" dirty="0"/>
              <a:t>Inciter les </a:t>
            </a:r>
            <a:r>
              <a:rPr sz="2000" dirty="0" err="1"/>
              <a:t>membres</a:t>
            </a:r>
            <a:r>
              <a:rPr sz="2000" dirty="0"/>
              <a:t> de </a:t>
            </a:r>
            <a:r>
              <a:rPr sz="2000" dirty="0" err="1"/>
              <a:t>l’équipe</a:t>
            </a:r>
            <a:r>
              <a:rPr sz="2000" dirty="0"/>
              <a:t>/le chef </a:t>
            </a:r>
            <a:r>
              <a:rPr sz="2000" dirty="0" err="1"/>
              <a:t>d’équipe</a:t>
            </a:r>
            <a:r>
              <a:rPr sz="2000" dirty="0"/>
              <a:t> à </a:t>
            </a:r>
            <a:r>
              <a:rPr sz="2000" dirty="0" err="1"/>
              <a:t>prêter</a:t>
            </a:r>
            <a:r>
              <a:rPr sz="2000" dirty="0"/>
              <a:t> attention aux </a:t>
            </a:r>
            <a:r>
              <a:rPr sz="2000" dirty="0" err="1"/>
              <a:t>signes</a:t>
            </a:r>
            <a:r>
              <a:rPr sz="2000" dirty="0"/>
              <a:t> </a:t>
            </a:r>
            <a:r>
              <a:rPr sz="2000" dirty="0" err="1"/>
              <a:t>révélateurs</a:t>
            </a:r>
            <a:r>
              <a:rPr sz="2000" dirty="0"/>
              <a:t> de la </a:t>
            </a:r>
            <a:r>
              <a:rPr sz="2000" dirty="0" err="1"/>
              <a:t>détérioration</a:t>
            </a:r>
            <a:r>
              <a:rPr sz="2000" dirty="0"/>
              <a:t> du bien-</a:t>
            </a:r>
            <a:r>
              <a:rPr sz="2000" dirty="0" err="1"/>
              <a:t>être</a:t>
            </a:r>
            <a:r>
              <a:rPr sz="2000" dirty="0"/>
              <a:t> d’un </a:t>
            </a:r>
            <a:r>
              <a:rPr sz="2000" dirty="0" err="1"/>
              <a:t>intervenant</a:t>
            </a:r>
            <a:r>
              <a:rPr sz="2000" dirty="0"/>
              <a:t> et à prendre les </a:t>
            </a:r>
            <a:r>
              <a:rPr sz="2000" dirty="0" err="1"/>
              <a:t>mesures</a:t>
            </a:r>
            <a:r>
              <a:rPr sz="2000" dirty="0"/>
              <a:t> </a:t>
            </a:r>
            <a:r>
              <a:rPr sz="2000" dirty="0" err="1"/>
              <a:t>appropriées</a:t>
            </a:r>
            <a:r>
              <a:rPr sz="2000" dirty="0"/>
              <a:t> pour </a:t>
            </a:r>
            <a:r>
              <a:rPr sz="2000" dirty="0" err="1"/>
              <a:t>l’aider</a:t>
            </a:r>
            <a:endParaRPr sz="2000" kern="1200" dirty="0">
              <a:solidFill>
                <a:prstClr val="black"/>
              </a:solidFill>
              <a:ea typeface="+mn-ea"/>
              <a:cs typeface="Arial" panose="020B0604020202020204" pitchFamily="34" charset="0"/>
            </a:endParaRPr>
          </a:p>
        </p:txBody>
      </p:sp>
      <p:pic>
        <p:nvPicPr>
          <p:cNvPr id="7" name="object 20"/>
          <p:cNvPicPr/>
          <p:nvPr/>
        </p:nvPicPr>
        <p:blipFill>
          <a:blip r:embed="rId2" cstate="print"/>
          <a:stretch>
            <a:fillRect/>
          </a:stretch>
        </p:blipFill>
        <p:spPr>
          <a:xfrm>
            <a:off x="10426535" y="2808807"/>
            <a:ext cx="1765465" cy="1823402"/>
          </a:xfrm>
          <a:prstGeom prst="rect">
            <a:avLst/>
          </a:prstGeom>
        </p:spPr>
      </p:pic>
      <p:sp>
        <p:nvSpPr>
          <p:cNvPr id="8" name="Slide Number Placeholder 1">
            <a:extLst>
              <a:ext uri="{FF2B5EF4-FFF2-40B4-BE49-F238E27FC236}">
                <a16:creationId xmlns:a16="http://schemas.microsoft.com/office/drawing/2014/main" id="{980C1E87-0821-4D94-A650-2301392964C7}"/>
              </a:ext>
            </a:extLst>
          </p:cNvPr>
          <p:cNvSpPr txBox="1">
            <a:spLocks/>
          </p:cNvSpPr>
          <p:nvPr/>
        </p:nvSpPr>
        <p:spPr>
          <a:xfrm>
            <a:off x="11829404" y="6523968"/>
            <a:ext cx="375430" cy="320041"/>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9pPr>
          </a:lstStyle>
          <a:p>
            <a:fld id="{86CB4B4D-7CA3-9044-876B-883B54F8677D}" type="slidenum">
              <a:rPr lang="en-US" sz="1000" dirty="0" smtClean="0">
                <a:solidFill>
                  <a:schemeClr val="tx1">
                    <a:lumMod val="65000"/>
                    <a:lumOff val="35000"/>
                  </a:schemeClr>
                </a:solidFill>
              </a:rPr>
              <a:t>46</a:t>
            </a:fld>
            <a:endParaRPr sz="1000">
              <a:solidFill>
                <a:schemeClr val="tx1">
                  <a:lumMod val="65000"/>
                  <a:lumOff val="35000"/>
                </a:schemeClr>
              </a:solidFill>
            </a:endParaRPr>
          </a:p>
        </p:txBody>
      </p:sp>
    </p:spTree>
    <p:extLst>
      <p:ext uri="{BB962C8B-B14F-4D97-AF65-F5344CB8AC3E}">
        <p14:creationId xmlns:p14="http://schemas.microsoft.com/office/powerpoint/2010/main" val="3920885025"/>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idx="4294967295"/>
          </p:nvPr>
        </p:nvSpPr>
        <p:spPr>
          <a:xfrm>
            <a:off x="1357162" y="2271820"/>
            <a:ext cx="9731375" cy="1679092"/>
          </a:xfrm>
          <a:prstGeom prst="rect">
            <a:avLst/>
          </a:prstGeom>
        </p:spPr>
        <p:txBody>
          <a:bodyPr vert="horz" wrap="square" lIns="0" tIns="16933" rIns="0" bIns="0" numCol="1" anchor="ctr" anchorCtr="0" compatLnSpc="1">
            <a:prstTxWarp prst="textNoShape">
              <a:avLst/>
            </a:prstTxWarp>
            <a:spAutoFit/>
          </a:bodyPr>
          <a:lstStyle/>
          <a:p>
            <a:pPr algn="ctr">
              <a:defRPr sz="4000" b="1">
                <a:solidFill>
                  <a:schemeClr val="bg1"/>
                </a:solidFill>
              </a:defRPr>
            </a:pPr>
            <a:r>
              <a:rPr lang="fr-FR" dirty="0"/>
              <a:t>session</a:t>
            </a:r>
            <a:r>
              <a:rPr dirty="0"/>
              <a:t> 7.4 : Introduction à la protection et à la </a:t>
            </a:r>
            <a:r>
              <a:rPr dirty="0" err="1"/>
              <a:t>lutte</a:t>
            </a:r>
            <a:r>
              <a:rPr dirty="0"/>
              <a:t> </a:t>
            </a:r>
            <a:r>
              <a:rPr dirty="0" err="1"/>
              <a:t>contre</a:t>
            </a:r>
            <a:r>
              <a:rPr dirty="0"/>
              <a:t> </a:t>
            </a:r>
            <a:r>
              <a:rPr dirty="0" err="1"/>
              <a:t>l’exploitation</a:t>
            </a:r>
            <a:r>
              <a:rPr dirty="0"/>
              <a:t>, les </a:t>
            </a:r>
            <a:r>
              <a:rPr dirty="0" err="1"/>
              <a:t>abus</a:t>
            </a:r>
            <a:r>
              <a:rPr dirty="0"/>
              <a:t> et le </a:t>
            </a:r>
            <a:r>
              <a:rPr dirty="0" err="1"/>
              <a:t>harcèlement</a:t>
            </a:r>
            <a:r>
              <a:rPr dirty="0"/>
              <a:t> </a:t>
            </a:r>
            <a:r>
              <a:rPr dirty="0" err="1"/>
              <a:t>sexuels</a:t>
            </a:r>
            <a:endParaRPr dirty="0"/>
          </a:p>
        </p:txBody>
      </p:sp>
      <p:sp>
        <p:nvSpPr>
          <p:cNvPr id="3" name="Slide Number Placeholder 1">
            <a:extLst>
              <a:ext uri="{FF2B5EF4-FFF2-40B4-BE49-F238E27FC236}">
                <a16:creationId xmlns:a16="http://schemas.microsoft.com/office/drawing/2014/main" id="{A46A488B-9569-40D3-903A-4B452C584C19}"/>
              </a:ext>
            </a:extLst>
          </p:cNvPr>
          <p:cNvSpPr txBox="1">
            <a:spLocks/>
          </p:cNvSpPr>
          <p:nvPr/>
        </p:nvSpPr>
        <p:spPr>
          <a:xfrm>
            <a:off x="11829404" y="6523968"/>
            <a:ext cx="375430" cy="320041"/>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9pPr>
          </a:lstStyle>
          <a:p>
            <a:fld id="{86CB4B4D-7CA3-9044-876B-883B54F8677D}" type="slidenum">
              <a:rPr lang="en-US" sz="1000" dirty="0" smtClean="0">
                <a:solidFill>
                  <a:schemeClr val="tx1">
                    <a:lumMod val="65000"/>
                    <a:lumOff val="35000"/>
                  </a:schemeClr>
                </a:solidFill>
              </a:rPr>
              <a:t>47</a:t>
            </a:fld>
            <a:endParaRPr sz="1000">
              <a:solidFill>
                <a:schemeClr val="tx1">
                  <a:lumMod val="65000"/>
                  <a:lumOff val="35000"/>
                </a:schemeClr>
              </a:solidFill>
            </a:endParaRPr>
          </a:p>
        </p:txBody>
      </p:sp>
    </p:spTree>
    <p:extLst>
      <p:ext uri="{BB962C8B-B14F-4D97-AF65-F5344CB8AC3E}">
        <p14:creationId xmlns:p14="http://schemas.microsoft.com/office/powerpoint/2010/main" val="405704295"/>
      </p:ext>
    </p:extLst>
  </p:cSld>
  <p:clrMapOvr>
    <a:masterClrMapping/>
  </p:clrMapOvr>
  <p:transition spd="med"/>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9" name="Pentagon 2"/>
          <p:cNvSpPr/>
          <p:nvPr/>
        </p:nvSpPr>
        <p:spPr>
          <a:xfrm rot="10800000">
            <a:off x="11803002"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anchor="ctr"/>
          <a:lstStyle/>
          <a:p>
            <a:pPr algn="ctr">
              <a:defRPr>
                <a:solidFill>
                  <a:srgbClr val="FFFFFF"/>
                </a:solidFill>
              </a:defRPr>
            </a:pPr>
            <a:endParaRPr>
              <a:solidFill>
                <a:srgbClr val="FFFFFF"/>
              </a:solidFill>
            </a:endParaRPr>
          </a:p>
        </p:txBody>
      </p:sp>
      <p:sp>
        <p:nvSpPr>
          <p:cNvPr id="2" name="TextBox 8">
            <a:extLst>
              <a:ext uri="{FF2B5EF4-FFF2-40B4-BE49-F238E27FC236}">
                <a16:creationId xmlns:a16="http://schemas.microsoft.com/office/drawing/2014/main" id="{F4278828-3558-B3D7-26C7-DD87AE026101}"/>
              </a:ext>
            </a:extLst>
          </p:cNvPr>
          <p:cNvSpPr txBox="1"/>
          <p:nvPr/>
        </p:nvSpPr>
        <p:spPr>
          <a:xfrm>
            <a:off x="360508" y="376599"/>
            <a:ext cx="2876457" cy="11074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tIns="45720" rIns="45719" bIns="45720" anchor="t">
            <a:spAutoFit/>
          </a:bodyPr>
          <a:lstStyle>
            <a:lvl1pPr>
              <a:defRPr sz="3200">
                <a:solidFill>
                  <a:srgbClr val="FFFFFF"/>
                </a:solidFill>
                <a:latin typeface="Source Sans Pro Bold"/>
                <a:ea typeface="Source Sans Pro Bold"/>
                <a:cs typeface="Source Sans Pro Bold"/>
                <a:sym typeface="Source Sans Pro Bold"/>
              </a:defRPr>
            </a:lvl1pPr>
          </a:lstStyle>
          <a:p>
            <a:pPr>
              <a:defRPr b="1"/>
            </a:pPr>
            <a:r>
              <a:rPr dirty="0" err="1"/>
              <a:t>Objectifs</a:t>
            </a:r>
            <a:r>
              <a:rPr dirty="0"/>
              <a:t> de la </a:t>
            </a:r>
            <a:r>
              <a:rPr lang="fr-FR" dirty="0"/>
              <a:t>session</a:t>
            </a:r>
            <a:endParaRPr b="1" dirty="0"/>
          </a:p>
        </p:txBody>
      </p:sp>
      <p:sp>
        <p:nvSpPr>
          <p:cNvPr id="6" name="Content Placeholder 1"/>
          <p:cNvSpPr txBox="1"/>
          <p:nvPr/>
        </p:nvSpPr>
        <p:spPr>
          <a:xfrm>
            <a:off x="4269036" y="2100147"/>
            <a:ext cx="7728266" cy="293413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20" rIns="45719" bIns="45720" anchor="t">
            <a:spAutoFit/>
          </a:bodyPr>
          <a:lstStyle/>
          <a:p>
            <a:pPr>
              <a:spcBef>
                <a:spcPts val="500"/>
              </a:spcBef>
              <a:buClr>
                <a:srgbClr val="65A000"/>
              </a:buClr>
              <a:buSzPct val="100000"/>
              <a:defRPr sz="2400">
                <a:solidFill>
                  <a:srgbClr val="10253F"/>
                </a:solidFill>
                <a:latin typeface="Source Sans Pro Regular"/>
                <a:ea typeface="Arial"/>
                <a:cs typeface="Arial"/>
                <a:sym typeface="Source Sans Pro Regular"/>
              </a:defRPr>
            </a:pPr>
            <a:r>
              <a:rPr dirty="0"/>
              <a:t>À </a:t>
            </a:r>
            <a:r>
              <a:rPr dirty="0" err="1"/>
              <a:t>l’issue</a:t>
            </a:r>
            <a:r>
              <a:rPr dirty="0"/>
              <a:t> de </a:t>
            </a:r>
            <a:r>
              <a:rPr dirty="0" err="1"/>
              <a:t>cette</a:t>
            </a:r>
            <a:r>
              <a:rPr dirty="0"/>
              <a:t> </a:t>
            </a:r>
            <a:r>
              <a:rPr lang="fr-FR" dirty="0"/>
              <a:t>session</a:t>
            </a:r>
            <a:r>
              <a:rPr dirty="0"/>
              <a:t>, </a:t>
            </a:r>
            <a:r>
              <a:rPr dirty="0" err="1"/>
              <a:t>vous</a:t>
            </a:r>
            <a:r>
              <a:rPr dirty="0"/>
              <a:t> </a:t>
            </a:r>
            <a:r>
              <a:rPr dirty="0" err="1"/>
              <a:t>saurez</a:t>
            </a:r>
            <a:r>
              <a:rPr dirty="0"/>
              <a:t> :</a:t>
            </a:r>
          </a:p>
          <a:p>
            <a:pPr marL="307975" indent="-307975">
              <a:spcBef>
                <a:spcPts val="500"/>
              </a:spcBef>
              <a:buClr>
                <a:srgbClr val="65A000"/>
              </a:buClr>
              <a:buSzPct val="100000"/>
              <a:buFont typeface="Arial"/>
              <a:buChar char="•"/>
              <a:defRPr sz="2400">
                <a:solidFill>
                  <a:srgbClr val="10253F"/>
                </a:solidFill>
                <a:latin typeface="Source Sans Pro Regular"/>
                <a:ea typeface="Source Sans Pro Regular"/>
                <a:cs typeface="Arial"/>
                <a:sym typeface="Source Sans Pro Regular"/>
              </a:defRPr>
            </a:pPr>
            <a:r>
              <a:rPr dirty="0" err="1"/>
              <a:t>Définir</a:t>
            </a:r>
            <a:r>
              <a:rPr dirty="0"/>
              <a:t> </a:t>
            </a:r>
            <a:r>
              <a:rPr dirty="0" err="1"/>
              <a:t>l’exploitation</a:t>
            </a:r>
            <a:r>
              <a:rPr dirty="0"/>
              <a:t>, les </a:t>
            </a:r>
            <a:r>
              <a:rPr dirty="0" err="1"/>
              <a:t>abus</a:t>
            </a:r>
            <a:r>
              <a:rPr dirty="0"/>
              <a:t> et le </a:t>
            </a:r>
            <a:r>
              <a:rPr dirty="0" err="1"/>
              <a:t>harcèlement</a:t>
            </a:r>
            <a:r>
              <a:rPr dirty="0"/>
              <a:t> </a:t>
            </a:r>
            <a:r>
              <a:rPr dirty="0" err="1"/>
              <a:t>sexuels</a:t>
            </a:r>
            <a:r>
              <a:rPr dirty="0"/>
              <a:t> </a:t>
            </a:r>
            <a:endParaRPr sz="2400" dirty="0">
              <a:solidFill>
                <a:srgbClr val="10253F"/>
              </a:solidFill>
              <a:latin typeface="Source Sans Pro Regular"/>
              <a:cs typeface="Arial"/>
            </a:endParaRPr>
          </a:p>
          <a:p>
            <a:pPr marL="307975" indent="-307975">
              <a:spcBef>
                <a:spcPts val="500"/>
              </a:spcBef>
              <a:buClr>
                <a:srgbClr val="65A000"/>
              </a:buClr>
              <a:buSzPct val="100000"/>
              <a:buFont typeface="Arial"/>
              <a:buChar char="•"/>
              <a:defRPr sz="2400">
                <a:solidFill>
                  <a:srgbClr val="10253F"/>
                </a:solidFill>
                <a:latin typeface="Source Sans Pro Regular"/>
                <a:ea typeface="Source Sans Pro Regular"/>
                <a:cs typeface="Arial"/>
                <a:sym typeface="Source Sans Pro Regular"/>
              </a:defRPr>
            </a:pPr>
            <a:r>
              <a:rPr dirty="0" err="1"/>
              <a:t>Expliquer</a:t>
            </a:r>
            <a:r>
              <a:rPr dirty="0"/>
              <a:t> le </a:t>
            </a:r>
            <a:r>
              <a:rPr dirty="0" err="1"/>
              <a:t>rôle</a:t>
            </a:r>
            <a:r>
              <a:rPr dirty="0"/>
              <a:t> des </a:t>
            </a:r>
            <a:r>
              <a:rPr dirty="0" err="1"/>
              <a:t>gestionnaires</a:t>
            </a:r>
            <a:r>
              <a:rPr dirty="0"/>
              <a:t> </a:t>
            </a:r>
            <a:r>
              <a:rPr dirty="0" err="1"/>
              <a:t>d’EIR</a:t>
            </a:r>
            <a:r>
              <a:rPr dirty="0"/>
              <a:t> </a:t>
            </a:r>
            <a:r>
              <a:rPr dirty="0" err="1"/>
              <a:t>en</a:t>
            </a:r>
            <a:r>
              <a:rPr dirty="0"/>
              <a:t> matière de protection et de </a:t>
            </a:r>
            <a:r>
              <a:rPr dirty="0" err="1"/>
              <a:t>lutte</a:t>
            </a:r>
            <a:r>
              <a:rPr dirty="0"/>
              <a:t> </a:t>
            </a:r>
            <a:r>
              <a:rPr dirty="0" err="1"/>
              <a:t>contre</a:t>
            </a:r>
            <a:r>
              <a:rPr dirty="0"/>
              <a:t> </a:t>
            </a:r>
            <a:r>
              <a:rPr dirty="0" err="1"/>
              <a:t>l’exploitation</a:t>
            </a:r>
            <a:r>
              <a:rPr dirty="0"/>
              <a:t>, les </a:t>
            </a:r>
            <a:r>
              <a:rPr dirty="0" err="1"/>
              <a:t>abus</a:t>
            </a:r>
            <a:r>
              <a:rPr dirty="0"/>
              <a:t> et le </a:t>
            </a:r>
            <a:r>
              <a:rPr dirty="0" err="1"/>
              <a:t>harcèlement</a:t>
            </a:r>
            <a:r>
              <a:rPr dirty="0"/>
              <a:t> </a:t>
            </a:r>
            <a:r>
              <a:rPr dirty="0" err="1"/>
              <a:t>sexuels</a:t>
            </a:r>
            <a:endParaRPr sz="2400" dirty="0">
              <a:solidFill>
                <a:srgbClr val="10253F"/>
              </a:solidFill>
              <a:latin typeface="Source Sans Pro Regular"/>
              <a:cs typeface="Arial"/>
            </a:endParaRPr>
          </a:p>
          <a:p>
            <a:pPr marL="307975" indent="-307975">
              <a:spcBef>
                <a:spcPts val="500"/>
              </a:spcBef>
              <a:buClr>
                <a:srgbClr val="65A000"/>
              </a:buClr>
              <a:buSzPct val="100000"/>
              <a:buFont typeface="Arial"/>
              <a:buChar char="•"/>
              <a:defRPr sz="2400">
                <a:solidFill>
                  <a:srgbClr val="10253F"/>
                </a:solidFill>
                <a:latin typeface="Source Sans Pro Regular"/>
                <a:ea typeface="Source Sans Pro Regular"/>
                <a:cs typeface="Source Sans Pro Regular"/>
                <a:sym typeface="Source Sans Pro Regular"/>
              </a:defRPr>
            </a:pPr>
            <a:endParaRPr sz="2400" dirty="0">
              <a:solidFill>
                <a:srgbClr val="10253F"/>
              </a:solidFill>
              <a:latin typeface="Source Sans Pro Regular"/>
              <a:cs typeface="Arial"/>
            </a:endParaRPr>
          </a:p>
          <a:p>
            <a:pPr marL="307975" indent="-307975">
              <a:spcBef>
                <a:spcPts val="500"/>
              </a:spcBef>
              <a:buClr>
                <a:srgbClr val="65A000"/>
              </a:buClr>
              <a:buSzPct val="100000"/>
              <a:buFont typeface="Arial"/>
              <a:buChar char="•"/>
              <a:defRPr sz="2400">
                <a:solidFill>
                  <a:srgbClr val="10253F"/>
                </a:solidFill>
                <a:latin typeface="Source Sans Pro Regular"/>
                <a:ea typeface="Source Sans Pro Regular"/>
                <a:cs typeface="Source Sans Pro Regular"/>
                <a:sym typeface="Source Sans Pro Regular"/>
              </a:defRPr>
            </a:pPr>
            <a:endParaRPr sz="2400" dirty="0">
              <a:solidFill>
                <a:srgbClr val="10253F"/>
              </a:solidFill>
              <a:latin typeface="Source Sans Pro Regular"/>
              <a:cs typeface="Arial"/>
            </a:endParaRPr>
          </a:p>
        </p:txBody>
      </p:sp>
      <p:sp>
        <p:nvSpPr>
          <p:cNvPr id="7" name="Slide Number Placeholder 1">
            <a:extLst>
              <a:ext uri="{FF2B5EF4-FFF2-40B4-BE49-F238E27FC236}">
                <a16:creationId xmlns:a16="http://schemas.microsoft.com/office/drawing/2014/main" id="{2C4773F8-DC78-4441-856B-1A2281B50923}"/>
              </a:ext>
            </a:extLst>
          </p:cNvPr>
          <p:cNvSpPr txBox="1">
            <a:spLocks/>
          </p:cNvSpPr>
          <p:nvPr/>
        </p:nvSpPr>
        <p:spPr>
          <a:xfrm>
            <a:off x="11829404" y="6523968"/>
            <a:ext cx="375430" cy="320041"/>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9pPr>
          </a:lstStyle>
          <a:p>
            <a:fld id="{86CB4B4D-7CA3-9044-876B-883B54F8677D}" type="slidenum">
              <a:rPr lang="en-US" sz="1000" dirty="0" smtClean="0">
                <a:solidFill>
                  <a:schemeClr val="tx1">
                    <a:lumMod val="65000"/>
                    <a:lumOff val="35000"/>
                  </a:schemeClr>
                </a:solidFill>
              </a:rPr>
              <a:t>48</a:t>
            </a:fld>
            <a:endParaRPr sz="1000">
              <a:solidFill>
                <a:schemeClr val="tx1">
                  <a:lumMod val="65000"/>
                  <a:lumOff val="35000"/>
                </a:schemeClr>
              </a:solidFill>
            </a:endParaRPr>
          </a:p>
        </p:txBody>
      </p:sp>
    </p:spTree>
    <p:extLst>
      <p:ext uri="{BB962C8B-B14F-4D97-AF65-F5344CB8AC3E}">
        <p14:creationId xmlns:p14="http://schemas.microsoft.com/office/powerpoint/2010/main" val="2360155217"/>
      </p:ext>
    </p:extLst>
  </p:cSld>
  <p:clrMapOvr>
    <a:masterClrMapping/>
  </p:clrMapOvr>
  <p:transition spd="med"/>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1D3A5C31-B449-4777-8786-2620090801B8}"/>
              </a:ext>
            </a:extLst>
          </p:cNvPr>
          <p:cNvSpPr txBox="1">
            <a:spLocks/>
          </p:cNvSpPr>
          <p:nvPr/>
        </p:nvSpPr>
        <p:spPr>
          <a:xfrm>
            <a:off x="0" y="125751"/>
            <a:ext cx="9889435" cy="651648"/>
          </a:xfrm>
          <a:prstGeom prst="rect">
            <a:avLst/>
          </a:prstGeom>
        </p:spPr>
        <p:txBody>
          <a:bodyPr lIns="91440" tIns="45720" rIns="91440" bIns="45720" anchor="t"/>
          <a:lstStyle>
            <a:lvl1pPr algn="ctr" rtl="0" eaLnBrk="0" fontAlgn="base" hangingPunct="0">
              <a:spcBef>
                <a:spcPct val="0"/>
              </a:spcBef>
              <a:spcAft>
                <a:spcPct val="0"/>
              </a:spcAft>
              <a:defRPr sz="3840" b="1" kern="1200">
                <a:solidFill>
                  <a:srgbClr val="002060"/>
                </a:solidFill>
                <a:latin typeface="Arial" pitchFamily="34" charset="0"/>
                <a:ea typeface="+mj-ea"/>
                <a:cs typeface="Arial" pitchFamily="34" charset="0"/>
              </a:defRPr>
            </a:lvl1pPr>
            <a:lvl2pPr algn="ctr" rtl="0" eaLnBrk="0" fontAlgn="base" hangingPunct="0">
              <a:spcBef>
                <a:spcPct val="0"/>
              </a:spcBef>
              <a:spcAft>
                <a:spcPct val="0"/>
              </a:spcAft>
              <a:defRPr sz="5280">
                <a:solidFill>
                  <a:srgbClr val="632523"/>
                </a:solidFill>
                <a:latin typeface="Arial" charset="0"/>
                <a:cs typeface="Arial" charset="0"/>
              </a:defRPr>
            </a:lvl2pPr>
            <a:lvl3pPr algn="ctr" rtl="0" eaLnBrk="0" fontAlgn="base" hangingPunct="0">
              <a:spcBef>
                <a:spcPct val="0"/>
              </a:spcBef>
              <a:spcAft>
                <a:spcPct val="0"/>
              </a:spcAft>
              <a:defRPr sz="5280">
                <a:solidFill>
                  <a:srgbClr val="632523"/>
                </a:solidFill>
                <a:latin typeface="Arial" charset="0"/>
                <a:cs typeface="Arial" charset="0"/>
              </a:defRPr>
            </a:lvl3pPr>
            <a:lvl4pPr algn="ctr" rtl="0" eaLnBrk="0" fontAlgn="base" hangingPunct="0">
              <a:spcBef>
                <a:spcPct val="0"/>
              </a:spcBef>
              <a:spcAft>
                <a:spcPct val="0"/>
              </a:spcAft>
              <a:defRPr sz="5280">
                <a:solidFill>
                  <a:srgbClr val="632523"/>
                </a:solidFill>
                <a:latin typeface="Arial" charset="0"/>
                <a:cs typeface="Arial" charset="0"/>
              </a:defRPr>
            </a:lvl4pPr>
            <a:lvl5pPr algn="ctr" rtl="0" eaLnBrk="0" fontAlgn="base" hangingPunct="0">
              <a:spcBef>
                <a:spcPct val="0"/>
              </a:spcBef>
              <a:spcAft>
                <a:spcPct val="0"/>
              </a:spcAft>
              <a:defRPr sz="5280">
                <a:solidFill>
                  <a:srgbClr val="632523"/>
                </a:solidFill>
                <a:latin typeface="Arial" charset="0"/>
                <a:cs typeface="Arial" charset="0"/>
              </a:defRPr>
            </a:lvl5pPr>
            <a:lvl6pPr marL="548640" algn="ctr" rtl="0" fontAlgn="base">
              <a:spcBef>
                <a:spcPct val="0"/>
              </a:spcBef>
              <a:spcAft>
                <a:spcPct val="0"/>
              </a:spcAft>
              <a:defRPr sz="5280">
                <a:solidFill>
                  <a:srgbClr val="632523"/>
                </a:solidFill>
                <a:latin typeface="Arial" charset="0"/>
                <a:cs typeface="Arial" charset="0"/>
              </a:defRPr>
            </a:lvl6pPr>
            <a:lvl7pPr marL="1097280" algn="ctr" rtl="0" fontAlgn="base">
              <a:spcBef>
                <a:spcPct val="0"/>
              </a:spcBef>
              <a:spcAft>
                <a:spcPct val="0"/>
              </a:spcAft>
              <a:defRPr sz="5280">
                <a:solidFill>
                  <a:srgbClr val="632523"/>
                </a:solidFill>
                <a:latin typeface="Arial" charset="0"/>
                <a:cs typeface="Arial" charset="0"/>
              </a:defRPr>
            </a:lvl7pPr>
            <a:lvl8pPr marL="1645920" algn="ctr" rtl="0" fontAlgn="base">
              <a:spcBef>
                <a:spcPct val="0"/>
              </a:spcBef>
              <a:spcAft>
                <a:spcPct val="0"/>
              </a:spcAft>
              <a:defRPr sz="5280">
                <a:solidFill>
                  <a:srgbClr val="632523"/>
                </a:solidFill>
                <a:latin typeface="Arial" charset="0"/>
                <a:cs typeface="Arial" charset="0"/>
              </a:defRPr>
            </a:lvl8pPr>
            <a:lvl9pPr marL="2194560" algn="ctr" rtl="0" fontAlgn="base">
              <a:spcBef>
                <a:spcPct val="0"/>
              </a:spcBef>
              <a:spcAft>
                <a:spcPct val="0"/>
              </a:spcAft>
              <a:defRPr sz="5280">
                <a:solidFill>
                  <a:srgbClr val="632523"/>
                </a:solidFill>
                <a:latin typeface="Arial" charset="0"/>
                <a:cs typeface="Arial" charset="0"/>
              </a:defRPr>
            </a:lvl9pPr>
          </a:lstStyle>
          <a:p>
            <a:pPr algn="l">
              <a:defRPr sz="3200">
                <a:solidFill>
                  <a:schemeClr val="bg1"/>
                </a:solidFill>
                <a:latin typeface="Source Sans Pro Regular"/>
                <a:cs typeface="Arial"/>
              </a:defRPr>
            </a:pPr>
            <a:r>
              <a:rPr sz="2000" dirty="0"/>
              <a:t>7.4 Protection et </a:t>
            </a:r>
            <a:r>
              <a:rPr sz="2000" dirty="0" err="1"/>
              <a:t>lutte</a:t>
            </a:r>
            <a:r>
              <a:rPr sz="2000" dirty="0"/>
              <a:t> </a:t>
            </a:r>
            <a:r>
              <a:rPr sz="2000" dirty="0" err="1"/>
              <a:t>contre</a:t>
            </a:r>
            <a:r>
              <a:rPr sz="2000" dirty="0"/>
              <a:t> </a:t>
            </a:r>
            <a:r>
              <a:rPr sz="2000" dirty="0" err="1"/>
              <a:t>l’exploitation</a:t>
            </a:r>
            <a:r>
              <a:rPr sz="2000" dirty="0"/>
              <a:t>, les </a:t>
            </a:r>
            <a:r>
              <a:rPr sz="2000" dirty="0" err="1"/>
              <a:t>abus</a:t>
            </a:r>
            <a:r>
              <a:rPr sz="2000" dirty="0"/>
              <a:t> et le </a:t>
            </a:r>
            <a:r>
              <a:rPr sz="2000" dirty="0" err="1"/>
              <a:t>harcèlement</a:t>
            </a:r>
            <a:r>
              <a:rPr sz="2000" dirty="0"/>
              <a:t> </a:t>
            </a:r>
            <a:r>
              <a:rPr sz="2000" dirty="0" err="1"/>
              <a:t>sexuels</a:t>
            </a:r>
            <a:endParaRPr sz="2000" dirty="0"/>
          </a:p>
        </p:txBody>
      </p:sp>
      <p:sp>
        <p:nvSpPr>
          <p:cNvPr id="3" name="Rectangle: Rounded Corners 2">
            <a:extLst>
              <a:ext uri="{FF2B5EF4-FFF2-40B4-BE49-F238E27FC236}">
                <a16:creationId xmlns:a16="http://schemas.microsoft.com/office/drawing/2014/main" id="{84F77245-A9EC-4775-993D-835DEC7150B2}"/>
              </a:ext>
            </a:extLst>
          </p:cNvPr>
          <p:cNvSpPr/>
          <p:nvPr/>
        </p:nvSpPr>
        <p:spPr>
          <a:xfrm>
            <a:off x="541994" y="1906231"/>
            <a:ext cx="3671619" cy="4086403"/>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hangingPunct="1">
              <a:spcBef>
                <a:spcPts val="600"/>
              </a:spcBef>
              <a:buClr>
                <a:srgbClr val="649E00"/>
              </a:buClr>
              <a:defRPr>
                <a:latin typeface="Source Sans Pro Regular"/>
                <a:cs typeface="Arial"/>
              </a:defRPr>
            </a:pPr>
            <a:r>
              <a:rPr sz="1600" dirty="0" err="1">
                <a:solidFill>
                  <a:srgbClr val="3C4245"/>
                </a:solidFill>
              </a:rPr>
              <a:t>L’exploitation</a:t>
            </a:r>
            <a:r>
              <a:rPr sz="1600" dirty="0">
                <a:solidFill>
                  <a:srgbClr val="3C4245"/>
                </a:solidFill>
              </a:rPr>
              <a:t> </a:t>
            </a:r>
            <a:r>
              <a:rPr sz="1600" dirty="0" err="1">
                <a:solidFill>
                  <a:srgbClr val="3C4245"/>
                </a:solidFill>
              </a:rPr>
              <a:t>sexuelle</a:t>
            </a:r>
            <a:r>
              <a:rPr sz="1600" dirty="0">
                <a:solidFill>
                  <a:srgbClr val="3C4245"/>
                </a:solidFill>
              </a:rPr>
              <a:t> </a:t>
            </a:r>
            <a:r>
              <a:rPr sz="1600" dirty="0" err="1">
                <a:solidFill>
                  <a:srgbClr val="3C4245"/>
                </a:solidFill>
              </a:rPr>
              <a:t>désigne</a:t>
            </a:r>
            <a:r>
              <a:rPr sz="1600" dirty="0">
                <a:solidFill>
                  <a:srgbClr val="3C4245"/>
                </a:solidFill>
              </a:rPr>
              <a:t> le fait </a:t>
            </a:r>
            <a:r>
              <a:rPr sz="1600" dirty="0" err="1">
                <a:solidFill>
                  <a:srgbClr val="C00000"/>
                </a:solidFill>
              </a:rPr>
              <a:t>d’abuser</a:t>
            </a:r>
            <a:r>
              <a:rPr sz="1600" dirty="0">
                <a:solidFill>
                  <a:srgbClr val="C00000"/>
                </a:solidFill>
              </a:rPr>
              <a:t> </a:t>
            </a:r>
            <a:r>
              <a:rPr sz="1600" dirty="0" err="1">
                <a:solidFill>
                  <a:srgbClr val="C00000"/>
                </a:solidFill>
              </a:rPr>
              <a:t>ou</a:t>
            </a:r>
            <a:r>
              <a:rPr sz="1600" dirty="0">
                <a:solidFill>
                  <a:srgbClr val="C00000"/>
                </a:solidFill>
              </a:rPr>
              <a:t> de </a:t>
            </a:r>
            <a:r>
              <a:rPr sz="1600" dirty="0" err="1">
                <a:solidFill>
                  <a:srgbClr val="C00000"/>
                </a:solidFill>
              </a:rPr>
              <a:t>tenter</a:t>
            </a:r>
            <a:r>
              <a:rPr sz="1600" dirty="0">
                <a:solidFill>
                  <a:srgbClr val="C00000"/>
                </a:solidFill>
              </a:rPr>
              <a:t> </a:t>
            </a:r>
            <a:r>
              <a:rPr sz="1600" dirty="0" err="1">
                <a:solidFill>
                  <a:srgbClr val="C00000"/>
                </a:solidFill>
              </a:rPr>
              <a:t>d’abuser</a:t>
            </a:r>
            <a:r>
              <a:rPr sz="1600" dirty="0">
                <a:solidFill>
                  <a:srgbClr val="3C4245"/>
                </a:solidFill>
              </a:rPr>
              <a:t> d’un état de </a:t>
            </a:r>
            <a:r>
              <a:rPr sz="1600" dirty="0" err="1">
                <a:solidFill>
                  <a:srgbClr val="3C4245"/>
                </a:solidFill>
              </a:rPr>
              <a:t>vulnérabilité</a:t>
            </a:r>
            <a:r>
              <a:rPr sz="1600" dirty="0">
                <a:solidFill>
                  <a:srgbClr val="3C4245"/>
                </a:solidFill>
              </a:rPr>
              <a:t>, d’un rapport de force </a:t>
            </a:r>
            <a:r>
              <a:rPr sz="1600" dirty="0" err="1">
                <a:solidFill>
                  <a:srgbClr val="3C4245"/>
                </a:solidFill>
              </a:rPr>
              <a:t>inégal</a:t>
            </a:r>
            <a:r>
              <a:rPr sz="1600" dirty="0">
                <a:solidFill>
                  <a:srgbClr val="3C4245"/>
                </a:solidFill>
              </a:rPr>
              <a:t> </a:t>
            </a:r>
            <a:r>
              <a:rPr sz="1600" dirty="0" err="1">
                <a:solidFill>
                  <a:srgbClr val="3C4245"/>
                </a:solidFill>
              </a:rPr>
              <a:t>ou</a:t>
            </a:r>
            <a:r>
              <a:rPr sz="1600" dirty="0">
                <a:solidFill>
                  <a:srgbClr val="3C4245"/>
                </a:solidFill>
              </a:rPr>
              <a:t> de rapports de </a:t>
            </a:r>
            <a:r>
              <a:rPr sz="1600" dirty="0" err="1">
                <a:solidFill>
                  <a:srgbClr val="3C4245"/>
                </a:solidFill>
              </a:rPr>
              <a:t>confiance</a:t>
            </a:r>
            <a:r>
              <a:rPr sz="1600" dirty="0">
                <a:solidFill>
                  <a:srgbClr val="3C4245"/>
                </a:solidFill>
              </a:rPr>
              <a:t> à des fins </a:t>
            </a:r>
            <a:r>
              <a:rPr sz="1600" dirty="0" err="1">
                <a:solidFill>
                  <a:srgbClr val="3C4245"/>
                </a:solidFill>
              </a:rPr>
              <a:t>sexuelles</a:t>
            </a:r>
            <a:r>
              <a:rPr sz="1600" dirty="0">
                <a:solidFill>
                  <a:srgbClr val="3C4245"/>
                </a:solidFill>
              </a:rPr>
              <a:t>, </a:t>
            </a:r>
            <a:r>
              <a:rPr sz="1600" dirty="0" err="1">
                <a:solidFill>
                  <a:srgbClr val="3C4245"/>
                </a:solidFill>
              </a:rPr>
              <a:t>notamment</a:t>
            </a:r>
            <a:r>
              <a:rPr sz="1600" dirty="0">
                <a:solidFill>
                  <a:srgbClr val="3C4245"/>
                </a:solidFill>
              </a:rPr>
              <a:t> par la menace </a:t>
            </a:r>
            <a:r>
              <a:rPr sz="1600" dirty="0" err="1">
                <a:solidFill>
                  <a:srgbClr val="3C4245"/>
                </a:solidFill>
              </a:rPr>
              <a:t>ou</a:t>
            </a:r>
            <a:r>
              <a:rPr sz="1600" dirty="0">
                <a:solidFill>
                  <a:srgbClr val="3C4245"/>
                </a:solidFill>
              </a:rPr>
              <a:t> </a:t>
            </a:r>
            <a:r>
              <a:rPr sz="1600" dirty="0" err="1">
                <a:solidFill>
                  <a:srgbClr val="3C4245"/>
                </a:solidFill>
              </a:rPr>
              <a:t>en</a:t>
            </a:r>
            <a:r>
              <a:rPr sz="1600" dirty="0">
                <a:solidFill>
                  <a:srgbClr val="3C4245"/>
                </a:solidFill>
              </a:rPr>
              <a:t> </a:t>
            </a:r>
            <a:r>
              <a:rPr sz="1600" dirty="0" err="1">
                <a:solidFill>
                  <a:srgbClr val="3C4245"/>
                </a:solidFill>
              </a:rPr>
              <a:t>vue</a:t>
            </a:r>
            <a:r>
              <a:rPr sz="1600" dirty="0">
                <a:solidFill>
                  <a:srgbClr val="3C4245"/>
                </a:solidFill>
              </a:rPr>
              <a:t> </a:t>
            </a:r>
            <a:r>
              <a:rPr sz="1600" dirty="0" err="1">
                <a:solidFill>
                  <a:srgbClr val="3C4245"/>
                </a:solidFill>
              </a:rPr>
              <a:t>d’en</a:t>
            </a:r>
            <a:r>
              <a:rPr sz="1600" dirty="0">
                <a:solidFill>
                  <a:srgbClr val="3C4245"/>
                </a:solidFill>
              </a:rPr>
              <a:t> </a:t>
            </a:r>
            <a:r>
              <a:rPr sz="1600" dirty="0" err="1">
                <a:solidFill>
                  <a:srgbClr val="3C4245"/>
                </a:solidFill>
              </a:rPr>
              <a:t>tirer</a:t>
            </a:r>
            <a:r>
              <a:rPr sz="1600" dirty="0">
                <a:solidFill>
                  <a:srgbClr val="3C4245"/>
                </a:solidFill>
              </a:rPr>
              <a:t> un </a:t>
            </a:r>
            <a:r>
              <a:rPr sz="1600" dirty="0" err="1">
                <a:solidFill>
                  <a:srgbClr val="3C4245"/>
                </a:solidFill>
              </a:rPr>
              <a:t>avantage</a:t>
            </a:r>
            <a:r>
              <a:rPr sz="1600" dirty="0">
                <a:solidFill>
                  <a:srgbClr val="3C4245"/>
                </a:solidFill>
              </a:rPr>
              <a:t> </a:t>
            </a:r>
            <a:r>
              <a:rPr sz="1600" dirty="0" err="1">
                <a:solidFill>
                  <a:srgbClr val="3C4245"/>
                </a:solidFill>
              </a:rPr>
              <a:t>pécuniaire</a:t>
            </a:r>
            <a:r>
              <a:rPr sz="1600" dirty="0">
                <a:solidFill>
                  <a:srgbClr val="3C4245"/>
                </a:solidFill>
              </a:rPr>
              <a:t>, social </a:t>
            </a:r>
            <a:r>
              <a:rPr sz="1600" dirty="0" err="1">
                <a:solidFill>
                  <a:srgbClr val="3C4245"/>
                </a:solidFill>
              </a:rPr>
              <a:t>ou</a:t>
            </a:r>
            <a:r>
              <a:rPr sz="1600" dirty="0">
                <a:solidFill>
                  <a:srgbClr val="3C4245"/>
                </a:solidFill>
              </a:rPr>
              <a:t> politique.</a:t>
            </a:r>
          </a:p>
          <a:p>
            <a:pPr marL="285750" indent="-285750" hangingPunct="1">
              <a:spcBef>
                <a:spcPts val="600"/>
              </a:spcBef>
              <a:buClr>
                <a:srgbClr val="649E00"/>
              </a:buClr>
              <a:buFont typeface="Arial" panose="020B0604020202020204" pitchFamily="34" charset="0"/>
              <a:buChar char="•"/>
            </a:pPr>
            <a:endParaRPr sz="1600" kern="1200" dirty="0">
              <a:solidFill>
                <a:prstClr val="black"/>
              </a:solidFill>
              <a:latin typeface="Source Sans Pro Regular"/>
            </a:endParaRPr>
          </a:p>
        </p:txBody>
      </p:sp>
      <p:sp>
        <p:nvSpPr>
          <p:cNvPr id="6" name="Rectangle: Rounded Corners 5">
            <a:extLst>
              <a:ext uri="{FF2B5EF4-FFF2-40B4-BE49-F238E27FC236}">
                <a16:creationId xmlns:a16="http://schemas.microsoft.com/office/drawing/2014/main" id="{A0AB5C58-71F8-4D1F-8076-5EED25E50407}"/>
              </a:ext>
            </a:extLst>
          </p:cNvPr>
          <p:cNvSpPr/>
          <p:nvPr/>
        </p:nvSpPr>
        <p:spPr>
          <a:xfrm>
            <a:off x="4335352" y="1938105"/>
            <a:ext cx="3695466" cy="4033804"/>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hangingPunct="1">
              <a:defRPr kern="1200">
                <a:latin typeface="Source Sans Pro Regular"/>
                <a:cs typeface="Arial"/>
              </a:defRPr>
            </a:pPr>
            <a:r>
              <a:rPr sz="1600" dirty="0">
                <a:solidFill>
                  <a:srgbClr val="3C4245"/>
                </a:solidFill>
              </a:rPr>
              <a:t>Un </a:t>
            </a:r>
            <a:r>
              <a:rPr sz="1600" dirty="0" err="1">
                <a:solidFill>
                  <a:srgbClr val="3C4245"/>
                </a:solidFill>
              </a:rPr>
              <a:t>abus</a:t>
            </a:r>
            <a:r>
              <a:rPr sz="1600" dirty="0">
                <a:solidFill>
                  <a:srgbClr val="3C4245"/>
                </a:solidFill>
              </a:rPr>
              <a:t> </a:t>
            </a:r>
            <a:r>
              <a:rPr sz="1600" dirty="0" err="1">
                <a:solidFill>
                  <a:srgbClr val="3C4245"/>
                </a:solidFill>
              </a:rPr>
              <a:t>sexuel</a:t>
            </a:r>
            <a:r>
              <a:rPr sz="1600" dirty="0">
                <a:solidFill>
                  <a:srgbClr val="3C4245"/>
                </a:solidFill>
              </a:rPr>
              <a:t> </a:t>
            </a:r>
            <a:r>
              <a:rPr sz="1600" dirty="0" err="1">
                <a:solidFill>
                  <a:srgbClr val="3C4245"/>
                </a:solidFill>
              </a:rPr>
              <a:t>désigne</a:t>
            </a:r>
            <a:r>
              <a:rPr sz="1600" dirty="0">
                <a:solidFill>
                  <a:srgbClr val="3C4245"/>
                </a:solidFill>
              </a:rPr>
              <a:t> </a:t>
            </a:r>
            <a:r>
              <a:rPr sz="1600" dirty="0" err="1">
                <a:solidFill>
                  <a:srgbClr val="3C4245"/>
                </a:solidFill>
              </a:rPr>
              <a:t>toute</a:t>
            </a:r>
            <a:r>
              <a:rPr sz="1600" dirty="0">
                <a:solidFill>
                  <a:srgbClr val="3C4245"/>
                </a:solidFill>
              </a:rPr>
              <a:t> </a:t>
            </a:r>
            <a:r>
              <a:rPr sz="1600" dirty="0" err="1">
                <a:solidFill>
                  <a:srgbClr val="C00000"/>
                </a:solidFill>
              </a:rPr>
              <a:t>atteinte</a:t>
            </a:r>
            <a:r>
              <a:rPr sz="1600" dirty="0">
                <a:solidFill>
                  <a:srgbClr val="C00000"/>
                </a:solidFill>
              </a:rPr>
              <a:t> </a:t>
            </a:r>
            <a:r>
              <a:rPr sz="1600" dirty="0" err="1">
                <a:solidFill>
                  <a:srgbClr val="C00000"/>
                </a:solidFill>
              </a:rPr>
              <a:t>sexuelle</a:t>
            </a:r>
            <a:r>
              <a:rPr sz="1600" dirty="0">
                <a:solidFill>
                  <a:srgbClr val="3C4245"/>
                </a:solidFill>
              </a:rPr>
              <a:t> </a:t>
            </a:r>
            <a:r>
              <a:rPr sz="1600" dirty="0" err="1">
                <a:solidFill>
                  <a:srgbClr val="3C4245"/>
                </a:solidFill>
              </a:rPr>
              <a:t>commise</a:t>
            </a:r>
            <a:r>
              <a:rPr sz="1600" dirty="0">
                <a:solidFill>
                  <a:srgbClr val="3C4245"/>
                </a:solidFill>
              </a:rPr>
              <a:t> avec force, </a:t>
            </a:r>
            <a:r>
              <a:rPr sz="1600" dirty="0" err="1">
                <a:solidFill>
                  <a:srgbClr val="3C4245"/>
                </a:solidFill>
              </a:rPr>
              <a:t>contrainte</a:t>
            </a:r>
            <a:r>
              <a:rPr sz="1600" dirty="0">
                <a:solidFill>
                  <a:srgbClr val="3C4245"/>
                </a:solidFill>
              </a:rPr>
              <a:t> </a:t>
            </a:r>
            <a:r>
              <a:rPr sz="1600" dirty="0" err="1">
                <a:solidFill>
                  <a:srgbClr val="3C4245"/>
                </a:solidFill>
              </a:rPr>
              <a:t>ou</a:t>
            </a:r>
            <a:r>
              <a:rPr sz="1600" dirty="0">
                <a:solidFill>
                  <a:srgbClr val="3C4245"/>
                </a:solidFill>
              </a:rPr>
              <a:t> à la </a:t>
            </a:r>
            <a:r>
              <a:rPr sz="1600" dirty="0" err="1">
                <a:solidFill>
                  <a:srgbClr val="3C4245"/>
                </a:solidFill>
              </a:rPr>
              <a:t>faveur</a:t>
            </a:r>
            <a:r>
              <a:rPr sz="1600" dirty="0">
                <a:solidFill>
                  <a:srgbClr val="3C4245"/>
                </a:solidFill>
              </a:rPr>
              <a:t> d’un rapport </a:t>
            </a:r>
            <a:r>
              <a:rPr sz="1600" dirty="0" err="1">
                <a:solidFill>
                  <a:srgbClr val="3C4245"/>
                </a:solidFill>
              </a:rPr>
              <a:t>inégal</a:t>
            </a:r>
            <a:r>
              <a:rPr sz="1600" dirty="0">
                <a:solidFill>
                  <a:srgbClr val="3C4245"/>
                </a:solidFill>
              </a:rPr>
              <a:t>, </a:t>
            </a:r>
            <a:r>
              <a:rPr sz="1600" dirty="0" err="1">
                <a:solidFill>
                  <a:srgbClr val="3C4245"/>
                </a:solidFill>
              </a:rPr>
              <a:t>ou</a:t>
            </a:r>
            <a:r>
              <a:rPr sz="1600" dirty="0">
                <a:solidFill>
                  <a:srgbClr val="3C4245"/>
                </a:solidFill>
              </a:rPr>
              <a:t> la menace </a:t>
            </a:r>
            <a:r>
              <a:rPr sz="1600" dirty="0" err="1">
                <a:solidFill>
                  <a:srgbClr val="3C4245"/>
                </a:solidFill>
              </a:rPr>
              <a:t>d’une</a:t>
            </a:r>
            <a:r>
              <a:rPr sz="1600" dirty="0">
                <a:solidFill>
                  <a:srgbClr val="3C4245"/>
                </a:solidFill>
              </a:rPr>
              <a:t> </a:t>
            </a:r>
            <a:r>
              <a:rPr sz="1600" dirty="0" err="1">
                <a:solidFill>
                  <a:srgbClr val="3C4245"/>
                </a:solidFill>
              </a:rPr>
              <a:t>telle</a:t>
            </a:r>
            <a:r>
              <a:rPr sz="1600" dirty="0">
                <a:solidFill>
                  <a:srgbClr val="3C4245"/>
                </a:solidFill>
              </a:rPr>
              <a:t> </a:t>
            </a:r>
            <a:r>
              <a:rPr sz="1600" dirty="0" err="1">
                <a:solidFill>
                  <a:srgbClr val="3C4245"/>
                </a:solidFill>
              </a:rPr>
              <a:t>atteinte</a:t>
            </a:r>
            <a:r>
              <a:rPr sz="1600" dirty="0">
                <a:solidFill>
                  <a:srgbClr val="3C4245"/>
                </a:solidFill>
              </a:rPr>
              <a:t>. </a:t>
            </a:r>
            <a:r>
              <a:rPr sz="1600" dirty="0" err="1">
                <a:solidFill>
                  <a:srgbClr val="3C4245"/>
                </a:solidFill>
              </a:rPr>
              <a:t>L’exploitation</a:t>
            </a:r>
            <a:r>
              <a:rPr sz="1600" dirty="0">
                <a:solidFill>
                  <a:srgbClr val="3C4245"/>
                </a:solidFill>
              </a:rPr>
              <a:t> et les </a:t>
            </a:r>
            <a:r>
              <a:rPr sz="1600" dirty="0" err="1">
                <a:solidFill>
                  <a:srgbClr val="3C4245"/>
                </a:solidFill>
              </a:rPr>
              <a:t>abus</a:t>
            </a:r>
            <a:r>
              <a:rPr sz="1600" dirty="0">
                <a:solidFill>
                  <a:srgbClr val="3C4245"/>
                </a:solidFill>
              </a:rPr>
              <a:t> </a:t>
            </a:r>
            <a:r>
              <a:rPr sz="1600" dirty="0" err="1">
                <a:solidFill>
                  <a:srgbClr val="3C4245"/>
                </a:solidFill>
              </a:rPr>
              <a:t>sexuels</a:t>
            </a:r>
            <a:r>
              <a:rPr sz="1600" dirty="0">
                <a:solidFill>
                  <a:srgbClr val="3C4245"/>
                </a:solidFill>
              </a:rPr>
              <a:t> </a:t>
            </a:r>
            <a:r>
              <a:rPr sz="1600" dirty="0" err="1">
                <a:solidFill>
                  <a:srgbClr val="3C4245"/>
                </a:solidFill>
              </a:rPr>
              <a:t>incluent</a:t>
            </a:r>
            <a:r>
              <a:rPr sz="1600" dirty="0">
                <a:solidFill>
                  <a:srgbClr val="3C4245"/>
                </a:solidFill>
              </a:rPr>
              <a:t> les rapports </a:t>
            </a:r>
            <a:r>
              <a:rPr sz="1600" dirty="0" err="1">
                <a:solidFill>
                  <a:srgbClr val="3C4245"/>
                </a:solidFill>
              </a:rPr>
              <a:t>sexuels</a:t>
            </a:r>
            <a:r>
              <a:rPr sz="1600" dirty="0">
                <a:solidFill>
                  <a:srgbClr val="3C4245"/>
                </a:solidFill>
              </a:rPr>
              <a:t> avec un enfant (</a:t>
            </a:r>
            <a:r>
              <a:rPr sz="1600" dirty="0" err="1">
                <a:solidFill>
                  <a:srgbClr val="3C4245"/>
                </a:solidFill>
              </a:rPr>
              <a:t>âgé</a:t>
            </a:r>
            <a:r>
              <a:rPr sz="1600" dirty="0">
                <a:solidFill>
                  <a:srgbClr val="3C4245"/>
                </a:solidFill>
              </a:rPr>
              <a:t> de 18 </a:t>
            </a:r>
            <a:r>
              <a:rPr sz="1600" dirty="0" err="1">
                <a:solidFill>
                  <a:srgbClr val="3C4245"/>
                </a:solidFill>
              </a:rPr>
              <a:t>ans</a:t>
            </a:r>
            <a:r>
              <a:rPr sz="1600" dirty="0">
                <a:solidFill>
                  <a:srgbClr val="3C4245"/>
                </a:solidFill>
              </a:rPr>
              <a:t> </a:t>
            </a:r>
            <a:r>
              <a:rPr sz="1600" dirty="0" err="1">
                <a:solidFill>
                  <a:srgbClr val="3C4245"/>
                </a:solidFill>
              </a:rPr>
              <a:t>ou</a:t>
            </a:r>
            <a:r>
              <a:rPr sz="1600" dirty="0">
                <a:solidFill>
                  <a:srgbClr val="3C4245"/>
                </a:solidFill>
              </a:rPr>
              <a:t> </a:t>
            </a:r>
            <a:r>
              <a:rPr sz="1600" dirty="0" err="1">
                <a:solidFill>
                  <a:srgbClr val="3C4245"/>
                </a:solidFill>
              </a:rPr>
              <a:t>moins</a:t>
            </a:r>
            <a:r>
              <a:rPr sz="1600" dirty="0">
                <a:solidFill>
                  <a:srgbClr val="3C4245"/>
                </a:solidFill>
              </a:rPr>
              <a:t>), </a:t>
            </a:r>
            <a:r>
              <a:rPr sz="1600" dirty="0" err="1">
                <a:solidFill>
                  <a:srgbClr val="3C4245"/>
                </a:solidFill>
              </a:rPr>
              <a:t>quel</a:t>
            </a:r>
            <a:r>
              <a:rPr sz="1600" dirty="0">
                <a:solidFill>
                  <a:srgbClr val="3C4245"/>
                </a:solidFill>
              </a:rPr>
              <a:t> que </a:t>
            </a:r>
            <a:r>
              <a:rPr sz="1600" dirty="0" err="1">
                <a:solidFill>
                  <a:srgbClr val="3C4245"/>
                </a:solidFill>
              </a:rPr>
              <a:t>soit</a:t>
            </a:r>
            <a:r>
              <a:rPr sz="1600" dirty="0">
                <a:solidFill>
                  <a:srgbClr val="3C4245"/>
                </a:solidFill>
              </a:rPr>
              <a:t> le </a:t>
            </a:r>
            <a:r>
              <a:rPr sz="1600" dirty="0" err="1">
                <a:solidFill>
                  <a:srgbClr val="3C4245"/>
                </a:solidFill>
              </a:rPr>
              <a:t>contexte</a:t>
            </a:r>
            <a:r>
              <a:rPr sz="1600" dirty="0">
                <a:solidFill>
                  <a:srgbClr val="3C4245"/>
                </a:solidFill>
              </a:rPr>
              <a:t>.</a:t>
            </a:r>
          </a:p>
        </p:txBody>
      </p:sp>
      <p:sp>
        <p:nvSpPr>
          <p:cNvPr id="7" name="Rectangle: Rounded Corners 6">
            <a:extLst>
              <a:ext uri="{FF2B5EF4-FFF2-40B4-BE49-F238E27FC236}">
                <a16:creationId xmlns:a16="http://schemas.microsoft.com/office/drawing/2014/main" id="{C3CB77A9-D3E5-42F2-8770-A36AD6FCD52C}"/>
              </a:ext>
            </a:extLst>
          </p:cNvPr>
          <p:cNvSpPr/>
          <p:nvPr/>
        </p:nvSpPr>
        <p:spPr>
          <a:xfrm>
            <a:off x="8153303" y="1936896"/>
            <a:ext cx="3613962" cy="4044952"/>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hangingPunct="1">
              <a:defRPr kern="1200">
                <a:latin typeface="Source Sans Pro Regular"/>
                <a:cs typeface="Arial"/>
              </a:defRPr>
            </a:pPr>
            <a:r>
              <a:rPr sz="1600" dirty="0" err="1">
                <a:solidFill>
                  <a:srgbClr val="3C4245"/>
                </a:solidFill>
              </a:rPr>
              <a:t>Toute</a:t>
            </a:r>
            <a:r>
              <a:rPr sz="1600" dirty="0">
                <a:solidFill>
                  <a:srgbClr val="3C4245"/>
                </a:solidFill>
              </a:rPr>
              <a:t> </a:t>
            </a:r>
            <a:r>
              <a:rPr sz="1600" dirty="0" err="1">
                <a:solidFill>
                  <a:srgbClr val="3C4245"/>
                </a:solidFill>
              </a:rPr>
              <a:t>avance</a:t>
            </a:r>
            <a:r>
              <a:rPr sz="1600" dirty="0">
                <a:solidFill>
                  <a:srgbClr val="3C4245"/>
                </a:solidFill>
              </a:rPr>
              <a:t> </a:t>
            </a:r>
            <a:r>
              <a:rPr sz="1600" dirty="0" err="1">
                <a:solidFill>
                  <a:srgbClr val="3C4245"/>
                </a:solidFill>
              </a:rPr>
              <a:t>sexuelle</a:t>
            </a:r>
            <a:r>
              <a:rPr sz="1600" dirty="0">
                <a:solidFill>
                  <a:srgbClr val="3C4245"/>
                </a:solidFill>
              </a:rPr>
              <a:t> </a:t>
            </a:r>
            <a:r>
              <a:rPr sz="1600" dirty="0">
                <a:solidFill>
                  <a:srgbClr val="C00000"/>
                </a:solidFill>
              </a:rPr>
              <a:t>importune</a:t>
            </a:r>
            <a:r>
              <a:rPr sz="1600" dirty="0">
                <a:solidFill>
                  <a:srgbClr val="3C4245"/>
                </a:solidFill>
              </a:rPr>
              <a:t>, </a:t>
            </a:r>
            <a:r>
              <a:rPr sz="1600" dirty="0" err="1">
                <a:solidFill>
                  <a:srgbClr val="3C4245"/>
                </a:solidFill>
              </a:rPr>
              <a:t>toute</a:t>
            </a:r>
            <a:r>
              <a:rPr sz="1600" dirty="0">
                <a:solidFill>
                  <a:srgbClr val="3C4245"/>
                </a:solidFill>
              </a:rPr>
              <a:t> </a:t>
            </a:r>
            <a:r>
              <a:rPr sz="1600" dirty="0" err="1">
                <a:solidFill>
                  <a:srgbClr val="3C4245"/>
                </a:solidFill>
              </a:rPr>
              <a:t>demande</a:t>
            </a:r>
            <a:r>
              <a:rPr sz="1600" dirty="0">
                <a:solidFill>
                  <a:srgbClr val="3C4245"/>
                </a:solidFill>
              </a:rPr>
              <a:t> de </a:t>
            </a:r>
            <a:r>
              <a:rPr sz="1600" dirty="0" err="1">
                <a:solidFill>
                  <a:srgbClr val="3C4245"/>
                </a:solidFill>
              </a:rPr>
              <a:t>faveurs</a:t>
            </a:r>
            <a:r>
              <a:rPr sz="1600" dirty="0">
                <a:solidFill>
                  <a:srgbClr val="3C4245"/>
                </a:solidFill>
              </a:rPr>
              <a:t> </a:t>
            </a:r>
            <a:r>
              <a:rPr sz="1600" dirty="0" err="1">
                <a:solidFill>
                  <a:srgbClr val="3C4245"/>
                </a:solidFill>
              </a:rPr>
              <a:t>sexuelles</a:t>
            </a:r>
            <a:r>
              <a:rPr sz="1600" dirty="0">
                <a:solidFill>
                  <a:srgbClr val="3C4245"/>
                </a:solidFill>
              </a:rPr>
              <a:t> </a:t>
            </a:r>
            <a:r>
              <a:rPr sz="1600" dirty="0" err="1">
                <a:solidFill>
                  <a:srgbClr val="3C4245"/>
                </a:solidFill>
              </a:rPr>
              <a:t>ou</a:t>
            </a:r>
            <a:r>
              <a:rPr sz="1600" dirty="0">
                <a:solidFill>
                  <a:srgbClr val="3C4245"/>
                </a:solidFill>
              </a:rPr>
              <a:t> tout </a:t>
            </a:r>
            <a:r>
              <a:rPr sz="1600" dirty="0" err="1">
                <a:solidFill>
                  <a:srgbClr val="3C4245"/>
                </a:solidFill>
              </a:rPr>
              <a:t>autre</a:t>
            </a:r>
            <a:r>
              <a:rPr sz="1600" dirty="0">
                <a:solidFill>
                  <a:srgbClr val="3C4245"/>
                </a:solidFill>
              </a:rPr>
              <a:t> </a:t>
            </a:r>
            <a:r>
              <a:rPr sz="1600" dirty="0" err="1">
                <a:solidFill>
                  <a:srgbClr val="3C4245"/>
                </a:solidFill>
              </a:rPr>
              <a:t>comportement</a:t>
            </a:r>
            <a:r>
              <a:rPr sz="1600" dirty="0">
                <a:solidFill>
                  <a:srgbClr val="3C4245"/>
                </a:solidFill>
              </a:rPr>
              <a:t> verbal </a:t>
            </a:r>
            <a:r>
              <a:rPr sz="1600" dirty="0" err="1">
                <a:solidFill>
                  <a:srgbClr val="3C4245"/>
                </a:solidFill>
              </a:rPr>
              <a:t>ou</a:t>
            </a:r>
            <a:r>
              <a:rPr sz="1600" dirty="0">
                <a:solidFill>
                  <a:srgbClr val="3C4245"/>
                </a:solidFill>
              </a:rPr>
              <a:t> physique à connotation </a:t>
            </a:r>
            <a:r>
              <a:rPr sz="1600" dirty="0" err="1">
                <a:solidFill>
                  <a:srgbClr val="3C4245"/>
                </a:solidFill>
              </a:rPr>
              <a:t>sexuelle</a:t>
            </a:r>
            <a:r>
              <a:rPr sz="1600" dirty="0">
                <a:solidFill>
                  <a:srgbClr val="3C4245"/>
                </a:solidFill>
              </a:rPr>
              <a:t> et </a:t>
            </a:r>
            <a:r>
              <a:rPr sz="1600" dirty="0" err="1">
                <a:solidFill>
                  <a:srgbClr val="3C4245"/>
                </a:solidFill>
              </a:rPr>
              <a:t>pouvant</a:t>
            </a:r>
            <a:r>
              <a:rPr sz="1600" dirty="0">
                <a:solidFill>
                  <a:srgbClr val="3C4245"/>
                </a:solidFill>
              </a:rPr>
              <a:t> </a:t>
            </a:r>
            <a:r>
              <a:rPr sz="1600" dirty="0" err="1">
                <a:solidFill>
                  <a:srgbClr val="3C4245"/>
                </a:solidFill>
              </a:rPr>
              <a:t>raisonnablement</a:t>
            </a:r>
            <a:r>
              <a:rPr sz="1600" dirty="0">
                <a:solidFill>
                  <a:srgbClr val="3C4245"/>
                </a:solidFill>
              </a:rPr>
              <a:t> </a:t>
            </a:r>
            <a:r>
              <a:rPr sz="1600" dirty="0" err="1">
                <a:solidFill>
                  <a:srgbClr val="3C4245"/>
                </a:solidFill>
              </a:rPr>
              <a:t>être</a:t>
            </a:r>
            <a:r>
              <a:rPr sz="1600" dirty="0">
                <a:solidFill>
                  <a:srgbClr val="3C4245"/>
                </a:solidFill>
              </a:rPr>
              <a:t> </a:t>
            </a:r>
            <a:r>
              <a:rPr sz="1600" dirty="0" err="1">
                <a:solidFill>
                  <a:srgbClr val="3C4245"/>
                </a:solidFill>
              </a:rPr>
              <a:t>perçu</a:t>
            </a:r>
            <a:r>
              <a:rPr sz="1600" dirty="0">
                <a:solidFill>
                  <a:srgbClr val="3C4245"/>
                </a:solidFill>
              </a:rPr>
              <a:t> </a:t>
            </a:r>
            <a:r>
              <a:rPr sz="1600" dirty="0" err="1">
                <a:solidFill>
                  <a:srgbClr val="3C4245"/>
                </a:solidFill>
              </a:rPr>
              <a:t>comme</a:t>
            </a:r>
            <a:r>
              <a:rPr sz="1600" dirty="0">
                <a:solidFill>
                  <a:srgbClr val="3C4245"/>
                </a:solidFill>
              </a:rPr>
              <a:t> </a:t>
            </a:r>
            <a:r>
              <a:rPr sz="1600" dirty="0" err="1">
                <a:solidFill>
                  <a:srgbClr val="3C4245"/>
                </a:solidFill>
              </a:rPr>
              <a:t>étant</a:t>
            </a:r>
            <a:r>
              <a:rPr sz="1600" dirty="0">
                <a:solidFill>
                  <a:srgbClr val="3C4245"/>
                </a:solidFill>
              </a:rPr>
              <a:t> de nature à </a:t>
            </a:r>
            <a:r>
              <a:rPr sz="1600" dirty="0" err="1">
                <a:solidFill>
                  <a:srgbClr val="C00000"/>
                </a:solidFill>
              </a:rPr>
              <a:t>choquer</a:t>
            </a:r>
            <a:r>
              <a:rPr sz="1600" dirty="0">
                <a:solidFill>
                  <a:srgbClr val="C00000"/>
                </a:solidFill>
              </a:rPr>
              <a:t> </a:t>
            </a:r>
            <a:r>
              <a:rPr sz="1600" dirty="0" err="1">
                <a:solidFill>
                  <a:srgbClr val="C00000"/>
                </a:solidFill>
              </a:rPr>
              <a:t>ou</a:t>
            </a:r>
            <a:r>
              <a:rPr sz="1600" dirty="0">
                <a:solidFill>
                  <a:srgbClr val="C00000"/>
                </a:solidFill>
              </a:rPr>
              <a:t> </a:t>
            </a:r>
            <a:r>
              <a:rPr sz="1600" dirty="0" err="1">
                <a:solidFill>
                  <a:srgbClr val="C00000"/>
                </a:solidFill>
              </a:rPr>
              <a:t>humilier</a:t>
            </a:r>
            <a:r>
              <a:rPr sz="1600" dirty="0">
                <a:solidFill>
                  <a:srgbClr val="3C4245"/>
                </a:solidFill>
              </a:rPr>
              <a:t>, </a:t>
            </a:r>
            <a:r>
              <a:rPr sz="1600" dirty="0" err="1">
                <a:solidFill>
                  <a:srgbClr val="3C4245"/>
                </a:solidFill>
              </a:rPr>
              <a:t>dès</a:t>
            </a:r>
            <a:r>
              <a:rPr sz="1600" dirty="0">
                <a:solidFill>
                  <a:srgbClr val="3C4245"/>
                </a:solidFill>
              </a:rPr>
              <a:t> </a:t>
            </a:r>
            <a:r>
              <a:rPr sz="1600" dirty="0" err="1">
                <a:solidFill>
                  <a:srgbClr val="3C4245"/>
                </a:solidFill>
              </a:rPr>
              <a:t>lors</a:t>
            </a:r>
            <a:r>
              <a:rPr sz="1600" dirty="0">
                <a:solidFill>
                  <a:srgbClr val="3C4245"/>
                </a:solidFill>
              </a:rPr>
              <a:t> que </a:t>
            </a:r>
            <a:r>
              <a:rPr sz="1600" dirty="0" err="1">
                <a:solidFill>
                  <a:srgbClr val="3C4245"/>
                </a:solidFill>
              </a:rPr>
              <a:t>cette</a:t>
            </a:r>
            <a:r>
              <a:rPr sz="1600" dirty="0">
                <a:solidFill>
                  <a:srgbClr val="3C4245"/>
                </a:solidFill>
              </a:rPr>
              <a:t> </a:t>
            </a:r>
            <a:r>
              <a:rPr sz="1600" dirty="0" err="1">
                <a:solidFill>
                  <a:srgbClr val="3C4245"/>
                </a:solidFill>
              </a:rPr>
              <a:t>conduite</a:t>
            </a:r>
            <a:r>
              <a:rPr sz="1600" dirty="0">
                <a:solidFill>
                  <a:srgbClr val="3C4245"/>
                </a:solidFill>
              </a:rPr>
              <a:t> </a:t>
            </a:r>
            <a:r>
              <a:rPr sz="1600" dirty="0" err="1">
                <a:solidFill>
                  <a:srgbClr val="3C4245"/>
                </a:solidFill>
              </a:rPr>
              <a:t>entrave</a:t>
            </a:r>
            <a:r>
              <a:rPr sz="1600" dirty="0">
                <a:solidFill>
                  <a:srgbClr val="3C4245"/>
                </a:solidFill>
              </a:rPr>
              <a:t> la bonne </a:t>
            </a:r>
            <a:r>
              <a:rPr sz="1600" dirty="0" err="1">
                <a:solidFill>
                  <a:srgbClr val="3C4245"/>
                </a:solidFill>
              </a:rPr>
              <a:t>marche</a:t>
            </a:r>
            <a:r>
              <a:rPr sz="1600" dirty="0">
                <a:solidFill>
                  <a:srgbClr val="3C4245"/>
                </a:solidFill>
              </a:rPr>
              <a:t> du service, </a:t>
            </a:r>
            <a:r>
              <a:rPr sz="1600" dirty="0" err="1">
                <a:solidFill>
                  <a:srgbClr val="3C4245"/>
                </a:solidFill>
              </a:rPr>
              <a:t>qu'elle</a:t>
            </a:r>
            <a:r>
              <a:rPr sz="1600" dirty="0">
                <a:solidFill>
                  <a:srgbClr val="3C4245"/>
                </a:solidFill>
              </a:rPr>
              <a:t> </a:t>
            </a:r>
            <a:r>
              <a:rPr sz="1600" dirty="0" err="1">
                <a:solidFill>
                  <a:srgbClr val="3C4245"/>
                </a:solidFill>
              </a:rPr>
              <a:t>est</a:t>
            </a:r>
            <a:r>
              <a:rPr sz="1600" dirty="0">
                <a:solidFill>
                  <a:srgbClr val="3C4245"/>
                </a:solidFill>
              </a:rPr>
              <a:t> </a:t>
            </a:r>
            <a:r>
              <a:rPr sz="1600" dirty="0" err="1">
                <a:solidFill>
                  <a:srgbClr val="3C4245"/>
                </a:solidFill>
              </a:rPr>
              <a:t>présentée</a:t>
            </a:r>
            <a:r>
              <a:rPr sz="1600" dirty="0">
                <a:solidFill>
                  <a:srgbClr val="3C4245"/>
                </a:solidFill>
              </a:rPr>
              <a:t> </a:t>
            </a:r>
            <a:r>
              <a:rPr sz="1600" dirty="0" err="1">
                <a:solidFill>
                  <a:srgbClr val="3C4245"/>
                </a:solidFill>
              </a:rPr>
              <a:t>comme</a:t>
            </a:r>
            <a:r>
              <a:rPr sz="1600" dirty="0">
                <a:solidFill>
                  <a:srgbClr val="3C4245"/>
                </a:solidFill>
              </a:rPr>
              <a:t> </a:t>
            </a:r>
            <a:r>
              <a:rPr sz="1600" dirty="0" err="1">
                <a:solidFill>
                  <a:srgbClr val="3C4245"/>
                </a:solidFill>
              </a:rPr>
              <a:t>une</a:t>
            </a:r>
            <a:r>
              <a:rPr sz="1600" dirty="0">
                <a:solidFill>
                  <a:srgbClr val="3C4245"/>
                </a:solidFill>
              </a:rPr>
              <a:t> condition </a:t>
            </a:r>
            <a:r>
              <a:rPr sz="1600" dirty="0" err="1">
                <a:solidFill>
                  <a:srgbClr val="3C4245"/>
                </a:solidFill>
              </a:rPr>
              <a:t>d’emploi</a:t>
            </a:r>
            <a:r>
              <a:rPr sz="1600" dirty="0">
                <a:solidFill>
                  <a:srgbClr val="3C4245"/>
                </a:solidFill>
              </a:rPr>
              <a:t> </a:t>
            </a:r>
            <a:r>
              <a:rPr sz="1600" dirty="0" err="1">
                <a:solidFill>
                  <a:srgbClr val="3C4245"/>
                </a:solidFill>
              </a:rPr>
              <a:t>ou</a:t>
            </a:r>
            <a:r>
              <a:rPr sz="1600" dirty="0">
                <a:solidFill>
                  <a:srgbClr val="3C4245"/>
                </a:solidFill>
              </a:rPr>
              <a:t> </a:t>
            </a:r>
            <a:r>
              <a:rPr sz="1600" dirty="0" err="1">
                <a:solidFill>
                  <a:srgbClr val="3C4245"/>
                </a:solidFill>
              </a:rPr>
              <a:t>qu'elle</a:t>
            </a:r>
            <a:r>
              <a:rPr sz="1600" dirty="0">
                <a:solidFill>
                  <a:srgbClr val="3C4245"/>
                </a:solidFill>
              </a:rPr>
              <a:t> </a:t>
            </a:r>
            <a:r>
              <a:rPr sz="1600" dirty="0" err="1">
                <a:solidFill>
                  <a:srgbClr val="3C4245"/>
                </a:solidFill>
              </a:rPr>
              <a:t>crée</a:t>
            </a:r>
            <a:r>
              <a:rPr sz="1600" dirty="0">
                <a:solidFill>
                  <a:srgbClr val="3C4245"/>
                </a:solidFill>
              </a:rPr>
              <a:t> sur le lieu de travail un </a:t>
            </a:r>
            <a:r>
              <a:rPr sz="1600" dirty="0" err="1">
                <a:solidFill>
                  <a:srgbClr val="3C4245"/>
                </a:solidFill>
              </a:rPr>
              <a:t>climat</a:t>
            </a:r>
            <a:r>
              <a:rPr sz="1600" dirty="0">
                <a:solidFill>
                  <a:srgbClr val="3C4245"/>
                </a:solidFill>
              </a:rPr>
              <a:t> </a:t>
            </a:r>
            <a:r>
              <a:rPr sz="1600" dirty="0" err="1">
                <a:solidFill>
                  <a:srgbClr val="3C4245"/>
                </a:solidFill>
              </a:rPr>
              <a:t>d’intimidation</a:t>
            </a:r>
            <a:r>
              <a:rPr sz="1600" dirty="0">
                <a:solidFill>
                  <a:srgbClr val="3C4245"/>
                </a:solidFill>
              </a:rPr>
              <a:t>, </a:t>
            </a:r>
            <a:r>
              <a:rPr sz="1600" dirty="0" err="1">
                <a:solidFill>
                  <a:srgbClr val="3C4245"/>
                </a:solidFill>
              </a:rPr>
              <a:t>d’hostilité</a:t>
            </a:r>
            <a:r>
              <a:rPr sz="1600" dirty="0">
                <a:solidFill>
                  <a:srgbClr val="3C4245"/>
                </a:solidFill>
              </a:rPr>
              <a:t> </a:t>
            </a:r>
            <a:r>
              <a:rPr sz="1600" dirty="0" err="1">
                <a:solidFill>
                  <a:srgbClr val="3C4245"/>
                </a:solidFill>
              </a:rPr>
              <a:t>ou</a:t>
            </a:r>
            <a:r>
              <a:rPr sz="1600" dirty="0">
                <a:solidFill>
                  <a:srgbClr val="3C4245"/>
                </a:solidFill>
              </a:rPr>
              <a:t> de vexation.</a:t>
            </a:r>
          </a:p>
        </p:txBody>
      </p:sp>
      <p:sp>
        <p:nvSpPr>
          <p:cNvPr id="8" name="Rectangle: Rounded Corners 7">
            <a:extLst>
              <a:ext uri="{FF2B5EF4-FFF2-40B4-BE49-F238E27FC236}">
                <a16:creationId xmlns:a16="http://schemas.microsoft.com/office/drawing/2014/main" id="{24EC138D-FDEE-4D77-A4AD-9AAC94E877EF}"/>
              </a:ext>
            </a:extLst>
          </p:cNvPr>
          <p:cNvSpPr/>
          <p:nvPr/>
        </p:nvSpPr>
        <p:spPr>
          <a:xfrm>
            <a:off x="762000" y="1425242"/>
            <a:ext cx="3216317" cy="483490"/>
          </a:xfrm>
          <a:prstGeom prst="roundRect">
            <a:avLst/>
          </a:prstGeom>
          <a:solidFill>
            <a:srgbClr val="001F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hangingPunct="1">
              <a:defRPr sz="2000" b="1" kern="1200">
                <a:solidFill>
                  <a:prstClr val="white"/>
                </a:solidFill>
              </a:defRPr>
            </a:pPr>
            <a:r>
              <a:t>Exploitation sexuelle </a:t>
            </a:r>
          </a:p>
        </p:txBody>
      </p:sp>
      <p:sp>
        <p:nvSpPr>
          <p:cNvPr id="9" name="Rectangle: Rounded Corners 8">
            <a:extLst>
              <a:ext uri="{FF2B5EF4-FFF2-40B4-BE49-F238E27FC236}">
                <a16:creationId xmlns:a16="http://schemas.microsoft.com/office/drawing/2014/main" id="{D84AF044-6B50-42D6-83B6-1EE8BA973A19}"/>
              </a:ext>
            </a:extLst>
          </p:cNvPr>
          <p:cNvSpPr/>
          <p:nvPr/>
        </p:nvSpPr>
        <p:spPr>
          <a:xfrm>
            <a:off x="4539244" y="1443467"/>
            <a:ext cx="3280465" cy="483490"/>
          </a:xfrm>
          <a:prstGeom prst="roundRect">
            <a:avLst/>
          </a:prstGeom>
          <a:solidFill>
            <a:srgbClr val="A1010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hangingPunct="1">
              <a:defRPr sz="2000" b="1" kern="1200">
                <a:solidFill>
                  <a:prstClr val="white"/>
                </a:solidFill>
              </a:defRPr>
            </a:pPr>
            <a:r>
              <a:t>Abus sexuel</a:t>
            </a:r>
          </a:p>
        </p:txBody>
      </p:sp>
      <p:sp>
        <p:nvSpPr>
          <p:cNvPr id="10" name="Rectangle: Rounded Corners 9">
            <a:extLst>
              <a:ext uri="{FF2B5EF4-FFF2-40B4-BE49-F238E27FC236}">
                <a16:creationId xmlns:a16="http://schemas.microsoft.com/office/drawing/2014/main" id="{4696A3D1-2FE5-4EDD-B90A-499B043875AC}"/>
              </a:ext>
            </a:extLst>
          </p:cNvPr>
          <p:cNvSpPr/>
          <p:nvPr/>
        </p:nvSpPr>
        <p:spPr>
          <a:xfrm>
            <a:off x="8269027" y="1422741"/>
            <a:ext cx="3280716" cy="483490"/>
          </a:xfrm>
          <a:prstGeom prst="roundRect">
            <a:avLst/>
          </a:prstGeom>
          <a:solidFill>
            <a:srgbClr val="649E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hangingPunct="1">
              <a:defRPr sz="2000" b="1" kern="1200">
                <a:solidFill>
                  <a:prstClr val="white"/>
                </a:solidFill>
              </a:defRPr>
            </a:pPr>
            <a:r>
              <a:t>Harcèlement sexuel </a:t>
            </a:r>
          </a:p>
        </p:txBody>
      </p:sp>
      <p:sp>
        <p:nvSpPr>
          <p:cNvPr id="14" name="Titre 1">
            <a:extLst>
              <a:ext uri="{FF2B5EF4-FFF2-40B4-BE49-F238E27FC236}">
                <a16:creationId xmlns:a16="http://schemas.microsoft.com/office/drawing/2014/main" id="{8EB86AF0-D179-4201-A9CF-459956C5C238}"/>
              </a:ext>
            </a:extLst>
          </p:cNvPr>
          <p:cNvSpPr>
            <a:spLocks noGrp="1"/>
          </p:cNvSpPr>
          <p:nvPr>
            <p:ph type="title"/>
          </p:nvPr>
        </p:nvSpPr>
        <p:spPr>
          <a:xfrm>
            <a:off x="201073" y="786205"/>
            <a:ext cx="10582884" cy="646114"/>
          </a:xfrm>
        </p:spPr>
        <p:txBody>
          <a:bodyPr>
            <a:noAutofit/>
          </a:bodyPr>
          <a:lstStyle/>
          <a:p>
            <a:pPr>
              <a:defRPr sz="2800" b="1">
                <a:solidFill>
                  <a:srgbClr val="A1010D"/>
                </a:solidFill>
                <a:latin typeface="Source Sans Pro Regular"/>
                <a:cs typeface="Arial"/>
              </a:defRPr>
            </a:pPr>
            <a:r>
              <a:rPr sz="2000" dirty="0"/>
              <a:t>Protection et </a:t>
            </a:r>
            <a:r>
              <a:rPr sz="2000" dirty="0" err="1"/>
              <a:t>lutte</a:t>
            </a:r>
            <a:r>
              <a:rPr sz="2000" dirty="0"/>
              <a:t> </a:t>
            </a:r>
            <a:r>
              <a:rPr sz="2000" dirty="0" err="1"/>
              <a:t>contre</a:t>
            </a:r>
            <a:r>
              <a:rPr sz="2000" dirty="0"/>
              <a:t> </a:t>
            </a:r>
            <a:r>
              <a:rPr sz="2000" dirty="0" err="1"/>
              <a:t>l’exploitation</a:t>
            </a:r>
            <a:r>
              <a:rPr sz="2000" dirty="0"/>
              <a:t>, les </a:t>
            </a:r>
            <a:r>
              <a:rPr sz="2000" dirty="0" err="1"/>
              <a:t>abus</a:t>
            </a:r>
            <a:r>
              <a:rPr sz="2000" dirty="0"/>
              <a:t> et le </a:t>
            </a:r>
            <a:r>
              <a:rPr sz="2000" dirty="0" err="1"/>
              <a:t>harcèlement</a:t>
            </a:r>
            <a:r>
              <a:rPr sz="2000" dirty="0"/>
              <a:t> </a:t>
            </a:r>
            <a:r>
              <a:rPr sz="2000" dirty="0" err="1"/>
              <a:t>sexuels</a:t>
            </a:r>
            <a:r>
              <a:rPr sz="2000" dirty="0"/>
              <a:t> : </a:t>
            </a:r>
            <a:r>
              <a:rPr sz="2000" dirty="0" err="1"/>
              <a:t>définitions</a:t>
            </a:r>
            <a:endParaRPr sz="2000" b="1" dirty="0">
              <a:solidFill>
                <a:srgbClr val="A1010D"/>
              </a:solidFill>
              <a:latin typeface="Source Sans Pro Regular"/>
              <a:cs typeface="Arial"/>
            </a:endParaRPr>
          </a:p>
        </p:txBody>
      </p:sp>
      <p:sp>
        <p:nvSpPr>
          <p:cNvPr id="12" name="Slide Number Placeholder 1">
            <a:extLst>
              <a:ext uri="{FF2B5EF4-FFF2-40B4-BE49-F238E27FC236}">
                <a16:creationId xmlns:a16="http://schemas.microsoft.com/office/drawing/2014/main" id="{0FC46F3C-D3E2-4281-80B5-3F26FF99B712}"/>
              </a:ext>
            </a:extLst>
          </p:cNvPr>
          <p:cNvSpPr txBox="1">
            <a:spLocks/>
          </p:cNvSpPr>
          <p:nvPr/>
        </p:nvSpPr>
        <p:spPr>
          <a:xfrm>
            <a:off x="11829404" y="6437704"/>
            <a:ext cx="375430" cy="320041"/>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9pPr>
          </a:lstStyle>
          <a:p>
            <a:fld id="{86CB4B4D-7CA3-9044-876B-883B54F8677D}" type="slidenum">
              <a:rPr lang="en-US" sz="1000" smtClean="0">
                <a:solidFill>
                  <a:schemeClr val="tx1">
                    <a:lumMod val="65000"/>
                    <a:lumOff val="35000"/>
                  </a:schemeClr>
                </a:solidFill>
              </a:rPr>
              <a:t>49</a:t>
            </a:fld>
            <a:endParaRPr sz="1000">
              <a:solidFill>
                <a:schemeClr val="tx1">
                  <a:lumMod val="65000"/>
                  <a:lumOff val="35000"/>
                </a:schemeClr>
              </a:solidFill>
            </a:endParaRPr>
          </a:p>
        </p:txBody>
      </p:sp>
      <p:sp>
        <p:nvSpPr>
          <p:cNvPr id="2" name="TextBox 1">
            <a:extLst>
              <a:ext uri="{FF2B5EF4-FFF2-40B4-BE49-F238E27FC236}">
                <a16:creationId xmlns:a16="http://schemas.microsoft.com/office/drawing/2014/main" id="{C282E526-A040-268F-A4F5-D2426FF966EF}"/>
              </a:ext>
            </a:extLst>
          </p:cNvPr>
          <p:cNvSpPr txBox="1"/>
          <p:nvPr/>
        </p:nvSpPr>
        <p:spPr>
          <a:xfrm>
            <a:off x="41354" y="5992634"/>
            <a:ext cx="12061619" cy="830995"/>
          </a:xfrm>
          <a:prstGeom prst="rect">
            <a:avLst/>
          </a:prstGeom>
          <a:solidFill>
            <a:srgbClr val="9B1E1A"/>
          </a:solidFill>
          <a:ln w="12700" cap="flat">
            <a:solidFill>
              <a:srgbClr val="0070C0"/>
            </a:solidFill>
            <a:miter lim="400000"/>
          </a:ln>
          <a:effectLst/>
          <a:sp3d/>
        </p:spPr>
        <p:style>
          <a:lnRef idx="0">
            <a:scrgbClr r="0" g="0" b="0"/>
          </a:lnRef>
          <a:fillRef idx="0">
            <a:scrgbClr r="0" g="0" b="0"/>
          </a:fillRef>
          <a:effectRef idx="0">
            <a:scrgbClr r="0" g="0" b="0"/>
          </a:effectRef>
          <a:fontRef idx="none"/>
        </p:style>
        <p:txBody>
          <a:bodyPr rot="0" spcFirstLastPara="1" vert="horz" wrap="square" lIns="45719" tIns="45719" rIns="45719" bIns="45719" numCol="1" spcCol="38100" fromWordArt="0" anchor="t" anchorCtr="0" forceAA="0" compatLnSpc="1">
            <a:prstTxWarp prst="textNoShape">
              <a:avLst/>
            </a:prstTxWarp>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9pPr>
          </a:lstStyle>
          <a:p>
            <a:pPr algn="ctr">
              <a:defRPr sz="2400">
                <a:solidFill>
                  <a:srgbClr val="FFFFFF"/>
                </a:solidFill>
                <a:latin typeface="Source Sans Pro"/>
                <a:ea typeface="Source Sans Pro"/>
              </a:defRPr>
            </a:pPr>
            <a:r>
              <a:rPr dirty="0"/>
              <a:t>L'OMS </a:t>
            </a:r>
            <a:r>
              <a:rPr dirty="0" err="1"/>
              <a:t>désigne</a:t>
            </a:r>
            <a:r>
              <a:rPr dirty="0"/>
              <a:t> sous le </a:t>
            </a:r>
            <a:r>
              <a:rPr dirty="0" err="1"/>
              <a:t>terme</a:t>
            </a:r>
            <a:r>
              <a:rPr dirty="0"/>
              <a:t> </a:t>
            </a:r>
            <a:r>
              <a:rPr dirty="0" err="1"/>
              <a:t>générique</a:t>
            </a:r>
            <a:r>
              <a:rPr dirty="0"/>
              <a:t> « </a:t>
            </a:r>
            <a:r>
              <a:rPr b="1" dirty="0" err="1"/>
              <a:t>inconduite</a:t>
            </a:r>
            <a:r>
              <a:rPr b="1" dirty="0"/>
              <a:t> </a:t>
            </a:r>
            <a:r>
              <a:rPr b="1" dirty="0" err="1"/>
              <a:t>sexuelle</a:t>
            </a:r>
            <a:r>
              <a:rPr dirty="0"/>
              <a:t> » </a:t>
            </a:r>
            <a:r>
              <a:rPr dirty="0" err="1"/>
              <a:t>toutes</a:t>
            </a:r>
            <a:r>
              <a:rPr dirty="0"/>
              <a:t> les </a:t>
            </a:r>
            <a:r>
              <a:rPr dirty="0" err="1"/>
              <a:t>formes</a:t>
            </a:r>
            <a:r>
              <a:rPr dirty="0"/>
              <a:t> </a:t>
            </a:r>
          </a:p>
          <a:p>
            <a:pPr algn="ctr">
              <a:defRPr sz="2400">
                <a:solidFill>
                  <a:srgbClr val="FFFFFF"/>
                </a:solidFill>
                <a:latin typeface="Source Sans Pro"/>
                <a:ea typeface="Source Sans Pro"/>
              </a:defRPr>
            </a:pPr>
            <a:r>
              <a:rPr dirty="0"/>
              <a:t>de </a:t>
            </a:r>
            <a:r>
              <a:rPr dirty="0" err="1"/>
              <a:t>comportements</a:t>
            </a:r>
            <a:r>
              <a:rPr dirty="0"/>
              <a:t> </a:t>
            </a:r>
            <a:r>
              <a:rPr dirty="0" err="1"/>
              <a:t>sexuels</a:t>
            </a:r>
            <a:r>
              <a:rPr dirty="0"/>
              <a:t> </a:t>
            </a:r>
            <a:r>
              <a:rPr dirty="0" err="1"/>
              <a:t>interdits</a:t>
            </a:r>
            <a:endParaRPr dirty="0"/>
          </a:p>
        </p:txBody>
      </p:sp>
    </p:spTree>
    <p:extLst>
      <p:ext uri="{BB962C8B-B14F-4D97-AF65-F5344CB8AC3E}">
        <p14:creationId xmlns:p14="http://schemas.microsoft.com/office/powerpoint/2010/main" val="1353767814"/>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6" name="Content Placeholder 1"/>
          <p:cNvSpPr txBox="1"/>
          <p:nvPr/>
        </p:nvSpPr>
        <p:spPr>
          <a:xfrm>
            <a:off x="4343713" y="340193"/>
            <a:ext cx="7482460" cy="548355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20" rIns="45719" bIns="45720" anchor="t">
            <a:spAutoFit/>
          </a:bodyPr>
          <a:lstStyle/>
          <a:p>
            <a:pPr marL="457200" lvl="0" indent="-457200">
              <a:spcBef>
                <a:spcPts val="500"/>
              </a:spcBef>
              <a:buClr>
                <a:srgbClr val="65A000"/>
              </a:buClr>
              <a:buSzPct val="100000"/>
              <a:buFont typeface="+mj-lt"/>
              <a:buAutoNum type="arabicPeriod"/>
              <a:defRPr sz="2400">
                <a:solidFill>
                  <a:srgbClr val="10253F"/>
                </a:solidFill>
                <a:latin typeface="Source Sans Pro Regular"/>
                <a:ea typeface="Source Sans Pro Regular"/>
                <a:cs typeface="Source Sans Pro Regular"/>
                <a:sym typeface="Source Sans Pro Regular"/>
              </a:defRPr>
            </a:pPr>
            <a:endParaRPr sz="2000" dirty="0">
              <a:solidFill>
                <a:schemeClr val="tx1"/>
              </a:solidFill>
              <a:latin typeface="Source Sans Pro"/>
              <a:ea typeface="Arial"/>
              <a:cs typeface="Arial"/>
            </a:endParaRPr>
          </a:p>
          <a:p>
            <a:pPr>
              <a:lnSpc>
                <a:spcPct val="110000"/>
              </a:lnSpc>
              <a:buClr>
                <a:srgbClr val="000000"/>
              </a:buClr>
              <a:defRPr sz="2000" b="1">
                <a:solidFill>
                  <a:srgbClr val="A2010C"/>
                </a:solidFill>
                <a:latin typeface="Arial"/>
                <a:cs typeface="Arial"/>
              </a:defRPr>
            </a:pPr>
            <a:r>
              <a:rPr dirty="0">
                <a:solidFill>
                  <a:schemeClr val="tx1"/>
                </a:solidFill>
              </a:rPr>
              <a:t>7.1 Bien-</a:t>
            </a:r>
            <a:r>
              <a:rPr dirty="0" err="1">
                <a:solidFill>
                  <a:schemeClr val="tx1"/>
                </a:solidFill>
              </a:rPr>
              <a:t>être</a:t>
            </a:r>
            <a:r>
              <a:rPr dirty="0">
                <a:solidFill>
                  <a:schemeClr val="tx1"/>
                </a:solidFill>
              </a:rPr>
              <a:t> des </a:t>
            </a:r>
            <a:r>
              <a:rPr dirty="0" err="1">
                <a:solidFill>
                  <a:schemeClr val="tx1"/>
                </a:solidFill>
              </a:rPr>
              <a:t>intervenants</a:t>
            </a:r>
            <a:endParaRPr dirty="0">
              <a:solidFill>
                <a:schemeClr val="tx1"/>
              </a:solidFill>
            </a:endParaRPr>
          </a:p>
          <a:p>
            <a:pPr marL="400050" lvl="1" indent="0">
              <a:lnSpc>
                <a:spcPct val="110000"/>
              </a:lnSpc>
              <a:buClr>
                <a:srgbClr val="000000"/>
              </a:buClr>
              <a:defRPr sz="2000">
                <a:latin typeface="Source Sans Pro"/>
                <a:ea typeface="Arial"/>
                <a:cs typeface="Arial"/>
              </a:defRPr>
            </a:pPr>
            <a:r>
              <a:rPr dirty="0">
                <a:solidFill>
                  <a:srgbClr val="729E03"/>
                </a:solidFill>
              </a:rPr>
              <a:t>7.1.1.</a:t>
            </a:r>
            <a:r>
              <a:rPr dirty="0">
                <a:solidFill>
                  <a:schemeClr val="tx1"/>
                </a:solidFill>
              </a:rPr>
              <a:t> </a:t>
            </a:r>
            <a:r>
              <a:rPr lang="fr-FR" dirty="0">
                <a:solidFill>
                  <a:schemeClr val="tx1"/>
                </a:solidFill>
              </a:rPr>
              <a:t>D</a:t>
            </a:r>
            <a:r>
              <a:rPr dirty="0">
                <a:solidFill>
                  <a:schemeClr val="tx1"/>
                </a:solidFill>
              </a:rPr>
              <a:t>angers </a:t>
            </a:r>
            <a:r>
              <a:rPr lang="fr-FR" dirty="0">
                <a:solidFill>
                  <a:schemeClr val="tx1"/>
                </a:solidFill>
              </a:rPr>
              <a:t>du point de vue de la santé et de la sécurité au travail dans les situations d’urgence</a:t>
            </a:r>
          </a:p>
          <a:p>
            <a:pPr marL="400050" lvl="1" indent="0">
              <a:lnSpc>
                <a:spcPct val="110000"/>
              </a:lnSpc>
              <a:buClr>
                <a:srgbClr val="000000"/>
              </a:buClr>
              <a:defRPr sz="2000">
                <a:latin typeface="Source Sans Pro"/>
                <a:ea typeface="Arial"/>
                <a:cs typeface="Arial"/>
              </a:defRPr>
            </a:pPr>
            <a:r>
              <a:rPr dirty="0">
                <a:solidFill>
                  <a:srgbClr val="729E03"/>
                </a:solidFill>
              </a:rPr>
              <a:t>7.1.2. </a:t>
            </a:r>
            <a:r>
              <a:rPr dirty="0" err="1">
                <a:solidFill>
                  <a:schemeClr val="tx1"/>
                </a:solidFill>
              </a:rPr>
              <a:t>Rôle</a:t>
            </a:r>
            <a:r>
              <a:rPr dirty="0">
                <a:solidFill>
                  <a:schemeClr val="tx1"/>
                </a:solidFill>
              </a:rPr>
              <a:t> des </a:t>
            </a:r>
            <a:r>
              <a:rPr dirty="0" err="1">
                <a:solidFill>
                  <a:schemeClr val="tx1"/>
                </a:solidFill>
              </a:rPr>
              <a:t>gestionnaires</a:t>
            </a:r>
            <a:r>
              <a:rPr dirty="0">
                <a:solidFill>
                  <a:schemeClr val="tx1"/>
                </a:solidFill>
              </a:rPr>
              <a:t> des EIR </a:t>
            </a:r>
            <a:r>
              <a:rPr dirty="0" err="1">
                <a:solidFill>
                  <a:schemeClr val="tx1"/>
                </a:solidFill>
              </a:rPr>
              <a:t>en</a:t>
            </a:r>
            <a:r>
              <a:rPr dirty="0">
                <a:solidFill>
                  <a:schemeClr val="tx1"/>
                </a:solidFill>
              </a:rPr>
              <a:t> matière de SST</a:t>
            </a:r>
          </a:p>
          <a:p>
            <a:pPr marL="400050" lvl="1" indent="0">
              <a:lnSpc>
                <a:spcPct val="110000"/>
              </a:lnSpc>
              <a:buClr>
                <a:srgbClr val="000000"/>
              </a:buClr>
              <a:defRPr sz="2000">
                <a:latin typeface="Source Sans Pro"/>
                <a:ea typeface="Arial"/>
                <a:cs typeface="Arial"/>
              </a:defRPr>
            </a:pPr>
            <a:r>
              <a:rPr dirty="0">
                <a:solidFill>
                  <a:srgbClr val="729E03"/>
                </a:solidFill>
              </a:rPr>
              <a:t>7.1.3 </a:t>
            </a:r>
            <a:r>
              <a:rPr dirty="0">
                <a:solidFill>
                  <a:schemeClr val="tx1"/>
                </a:solidFill>
              </a:rPr>
              <a:t>Gestion, </a:t>
            </a:r>
            <a:r>
              <a:rPr dirty="0" err="1">
                <a:solidFill>
                  <a:schemeClr val="tx1"/>
                </a:solidFill>
              </a:rPr>
              <a:t>suivi</a:t>
            </a:r>
            <a:r>
              <a:rPr dirty="0">
                <a:solidFill>
                  <a:schemeClr val="tx1"/>
                </a:solidFill>
              </a:rPr>
              <a:t> et surveillance de la SST</a:t>
            </a:r>
          </a:p>
          <a:p>
            <a:pPr marL="400050" lvl="1" indent="0">
              <a:lnSpc>
                <a:spcPct val="110000"/>
              </a:lnSpc>
              <a:buClr>
                <a:srgbClr val="000000"/>
              </a:buClr>
              <a:defRPr sz="2000">
                <a:latin typeface="Source Sans Pro"/>
                <a:ea typeface="Arial"/>
                <a:cs typeface="Arial"/>
              </a:defRPr>
            </a:pPr>
            <a:r>
              <a:rPr dirty="0">
                <a:solidFill>
                  <a:srgbClr val="729E03"/>
                </a:solidFill>
              </a:rPr>
              <a:t>7.1.4 </a:t>
            </a:r>
            <a:r>
              <a:rPr dirty="0">
                <a:solidFill>
                  <a:schemeClr val="tx1"/>
                </a:solidFill>
              </a:rPr>
              <a:t>Droits et </a:t>
            </a:r>
            <a:r>
              <a:rPr dirty="0" err="1">
                <a:solidFill>
                  <a:schemeClr val="tx1"/>
                </a:solidFill>
              </a:rPr>
              <a:t>responsabilités</a:t>
            </a:r>
            <a:r>
              <a:rPr dirty="0">
                <a:solidFill>
                  <a:schemeClr val="tx1"/>
                </a:solidFill>
              </a:rPr>
              <a:t> </a:t>
            </a:r>
            <a:r>
              <a:rPr dirty="0" err="1">
                <a:solidFill>
                  <a:schemeClr val="tx1"/>
                </a:solidFill>
              </a:rPr>
              <a:t>en</a:t>
            </a:r>
            <a:r>
              <a:rPr dirty="0">
                <a:solidFill>
                  <a:schemeClr val="tx1"/>
                </a:solidFill>
              </a:rPr>
              <a:t> matière de SST dans les situations </a:t>
            </a:r>
            <a:r>
              <a:rPr dirty="0" err="1">
                <a:solidFill>
                  <a:schemeClr val="tx1"/>
                </a:solidFill>
              </a:rPr>
              <a:t>d’intervention</a:t>
            </a:r>
            <a:r>
              <a:rPr dirty="0">
                <a:solidFill>
                  <a:schemeClr val="tx1"/>
                </a:solidFill>
              </a:rPr>
              <a:t> </a:t>
            </a:r>
            <a:r>
              <a:rPr dirty="0" err="1">
                <a:solidFill>
                  <a:schemeClr val="tx1"/>
                </a:solidFill>
              </a:rPr>
              <a:t>d’urgence</a:t>
            </a:r>
            <a:endParaRPr dirty="0">
              <a:solidFill>
                <a:schemeClr val="tx1"/>
              </a:solidFill>
            </a:endParaRPr>
          </a:p>
          <a:p>
            <a:pPr>
              <a:lnSpc>
                <a:spcPct val="110000"/>
              </a:lnSpc>
              <a:buClr>
                <a:srgbClr val="000000"/>
              </a:buClr>
              <a:defRPr sz="2000" b="1">
                <a:solidFill>
                  <a:srgbClr val="A2010C"/>
                </a:solidFill>
                <a:latin typeface="Arial"/>
                <a:cs typeface="Arial"/>
              </a:defRPr>
            </a:pPr>
            <a:r>
              <a:rPr dirty="0">
                <a:solidFill>
                  <a:schemeClr val="tx1"/>
                </a:solidFill>
              </a:rPr>
              <a:t>7.2 </a:t>
            </a:r>
            <a:r>
              <a:rPr dirty="0" err="1">
                <a:solidFill>
                  <a:schemeClr val="tx1"/>
                </a:solidFill>
              </a:rPr>
              <a:t>Éthique</a:t>
            </a:r>
            <a:r>
              <a:rPr dirty="0">
                <a:solidFill>
                  <a:schemeClr val="tx1"/>
                </a:solidFill>
              </a:rPr>
              <a:t> et code de </a:t>
            </a:r>
            <a:r>
              <a:rPr dirty="0" err="1">
                <a:solidFill>
                  <a:schemeClr val="tx1"/>
                </a:solidFill>
              </a:rPr>
              <a:t>conduite</a:t>
            </a:r>
            <a:endParaRPr dirty="0">
              <a:solidFill>
                <a:schemeClr val="tx1"/>
              </a:solidFill>
            </a:endParaRPr>
          </a:p>
          <a:p>
            <a:pPr>
              <a:lnSpc>
                <a:spcPct val="110000"/>
              </a:lnSpc>
              <a:defRPr sz="2000" b="1">
                <a:solidFill>
                  <a:srgbClr val="A2010C"/>
                </a:solidFill>
                <a:latin typeface="Arial"/>
                <a:cs typeface="Arial"/>
              </a:defRPr>
            </a:pPr>
            <a:r>
              <a:rPr dirty="0">
                <a:solidFill>
                  <a:schemeClr val="tx1"/>
                </a:solidFill>
              </a:rPr>
              <a:t>7.3 </a:t>
            </a:r>
            <a:r>
              <a:rPr dirty="0" err="1">
                <a:solidFill>
                  <a:schemeClr val="tx1"/>
                </a:solidFill>
              </a:rPr>
              <a:t>Apprenons</a:t>
            </a:r>
            <a:r>
              <a:rPr dirty="0">
                <a:solidFill>
                  <a:schemeClr val="tx1"/>
                </a:solidFill>
              </a:rPr>
              <a:t> </a:t>
            </a:r>
            <a:r>
              <a:rPr dirty="0" err="1">
                <a:solidFill>
                  <a:schemeClr val="tx1"/>
                </a:solidFill>
              </a:rPr>
              <a:t>en</a:t>
            </a:r>
            <a:r>
              <a:rPr dirty="0">
                <a:solidFill>
                  <a:schemeClr val="tx1"/>
                </a:solidFill>
              </a:rPr>
              <a:t> </a:t>
            </a:r>
            <a:r>
              <a:rPr dirty="0" err="1">
                <a:solidFill>
                  <a:schemeClr val="tx1"/>
                </a:solidFill>
              </a:rPr>
              <a:t>utilisant</a:t>
            </a:r>
            <a:r>
              <a:rPr dirty="0">
                <a:solidFill>
                  <a:schemeClr val="tx1"/>
                </a:solidFill>
              </a:rPr>
              <a:t> des </a:t>
            </a:r>
            <a:r>
              <a:rPr dirty="0" err="1">
                <a:solidFill>
                  <a:schemeClr val="tx1"/>
                </a:solidFill>
              </a:rPr>
              <a:t>scénarios</a:t>
            </a:r>
            <a:r>
              <a:rPr dirty="0">
                <a:solidFill>
                  <a:schemeClr val="tx1"/>
                </a:solidFill>
              </a:rPr>
              <a:t> !</a:t>
            </a:r>
            <a:endParaRPr dirty="0">
              <a:solidFill>
                <a:schemeClr val="tx1"/>
              </a:solidFill>
              <a:cs typeface="Calibri"/>
            </a:endParaRPr>
          </a:p>
          <a:p>
            <a:pPr>
              <a:lnSpc>
                <a:spcPct val="110000"/>
              </a:lnSpc>
              <a:defRPr sz="2000" b="1">
                <a:solidFill>
                  <a:srgbClr val="A2010C"/>
                </a:solidFill>
                <a:latin typeface="Arial"/>
                <a:cs typeface="Arial"/>
              </a:defRPr>
            </a:pPr>
            <a:r>
              <a:rPr dirty="0">
                <a:solidFill>
                  <a:schemeClr val="tx1"/>
                </a:solidFill>
              </a:rPr>
              <a:t>7.4 Introduction à la protection et à la </a:t>
            </a:r>
            <a:r>
              <a:rPr dirty="0" err="1">
                <a:solidFill>
                  <a:schemeClr val="tx1"/>
                </a:solidFill>
              </a:rPr>
              <a:t>lutte</a:t>
            </a:r>
            <a:r>
              <a:rPr dirty="0">
                <a:solidFill>
                  <a:schemeClr val="tx1"/>
                </a:solidFill>
              </a:rPr>
              <a:t> </a:t>
            </a:r>
            <a:r>
              <a:rPr dirty="0" err="1">
                <a:solidFill>
                  <a:schemeClr val="tx1"/>
                </a:solidFill>
              </a:rPr>
              <a:t>contre</a:t>
            </a:r>
            <a:r>
              <a:rPr dirty="0">
                <a:solidFill>
                  <a:schemeClr val="tx1"/>
                </a:solidFill>
              </a:rPr>
              <a:t> </a:t>
            </a:r>
            <a:r>
              <a:rPr dirty="0" err="1">
                <a:solidFill>
                  <a:schemeClr val="tx1"/>
                </a:solidFill>
              </a:rPr>
              <a:t>l’exploitation</a:t>
            </a:r>
            <a:r>
              <a:rPr dirty="0">
                <a:solidFill>
                  <a:schemeClr val="tx1"/>
                </a:solidFill>
              </a:rPr>
              <a:t>, les </a:t>
            </a:r>
            <a:r>
              <a:rPr dirty="0" err="1">
                <a:solidFill>
                  <a:schemeClr val="tx1"/>
                </a:solidFill>
              </a:rPr>
              <a:t>abus</a:t>
            </a:r>
            <a:r>
              <a:rPr dirty="0">
                <a:solidFill>
                  <a:schemeClr val="tx1"/>
                </a:solidFill>
              </a:rPr>
              <a:t> et le </a:t>
            </a:r>
            <a:r>
              <a:rPr dirty="0" err="1">
                <a:solidFill>
                  <a:schemeClr val="tx1"/>
                </a:solidFill>
              </a:rPr>
              <a:t>harcèlement</a:t>
            </a:r>
            <a:r>
              <a:rPr dirty="0">
                <a:solidFill>
                  <a:schemeClr val="tx1"/>
                </a:solidFill>
              </a:rPr>
              <a:t> </a:t>
            </a:r>
            <a:r>
              <a:rPr dirty="0" err="1">
                <a:solidFill>
                  <a:schemeClr val="tx1"/>
                </a:solidFill>
              </a:rPr>
              <a:t>sexuels</a:t>
            </a:r>
            <a:endParaRPr dirty="0">
              <a:solidFill>
                <a:schemeClr val="tx1"/>
              </a:solidFill>
            </a:endParaRPr>
          </a:p>
          <a:p>
            <a:pPr>
              <a:spcBef>
                <a:spcPts val="500"/>
              </a:spcBef>
              <a:buClr>
                <a:srgbClr val="00B050"/>
              </a:buClr>
              <a:buSzPct val="100000"/>
              <a:defRPr sz="2000" b="1">
                <a:solidFill>
                  <a:srgbClr val="A2010C"/>
                </a:solidFill>
                <a:latin typeface="Arial"/>
                <a:ea typeface="Source Sans Pro Regular"/>
                <a:cs typeface="Arial"/>
                <a:sym typeface="Source Sans Pro Regular"/>
              </a:defRPr>
            </a:pPr>
            <a:r>
              <a:rPr dirty="0">
                <a:solidFill>
                  <a:schemeClr val="tx1"/>
                </a:solidFill>
              </a:rPr>
              <a:t>7.5. </a:t>
            </a:r>
            <a:r>
              <a:rPr dirty="0" err="1">
                <a:solidFill>
                  <a:schemeClr val="tx1"/>
                </a:solidFill>
              </a:rPr>
              <a:t>Activité</a:t>
            </a:r>
            <a:r>
              <a:rPr dirty="0">
                <a:solidFill>
                  <a:schemeClr val="tx1"/>
                </a:solidFill>
              </a:rPr>
              <a:t> de </a:t>
            </a:r>
            <a:r>
              <a:rPr dirty="0" err="1">
                <a:solidFill>
                  <a:schemeClr val="tx1"/>
                </a:solidFill>
              </a:rPr>
              <a:t>groupe</a:t>
            </a:r>
            <a:r>
              <a:rPr dirty="0">
                <a:solidFill>
                  <a:schemeClr val="tx1"/>
                </a:solidFill>
              </a:rPr>
              <a:t> : code de </a:t>
            </a:r>
            <a:r>
              <a:rPr dirty="0" err="1">
                <a:solidFill>
                  <a:schemeClr val="tx1"/>
                </a:solidFill>
              </a:rPr>
              <a:t>conduite</a:t>
            </a:r>
            <a:r>
              <a:rPr dirty="0">
                <a:solidFill>
                  <a:schemeClr val="tx1"/>
                </a:solidFill>
              </a:rPr>
              <a:t>, et protection et </a:t>
            </a:r>
            <a:r>
              <a:rPr dirty="0" err="1">
                <a:solidFill>
                  <a:schemeClr val="tx1"/>
                </a:solidFill>
              </a:rPr>
              <a:t>lutte</a:t>
            </a:r>
            <a:r>
              <a:rPr dirty="0">
                <a:solidFill>
                  <a:schemeClr val="tx1"/>
                </a:solidFill>
              </a:rPr>
              <a:t> </a:t>
            </a:r>
            <a:r>
              <a:rPr dirty="0" err="1">
                <a:solidFill>
                  <a:schemeClr val="tx1"/>
                </a:solidFill>
              </a:rPr>
              <a:t>contre</a:t>
            </a:r>
            <a:r>
              <a:rPr dirty="0">
                <a:solidFill>
                  <a:schemeClr val="tx1"/>
                </a:solidFill>
              </a:rPr>
              <a:t> </a:t>
            </a:r>
            <a:r>
              <a:rPr dirty="0" err="1">
                <a:solidFill>
                  <a:schemeClr val="tx1"/>
                </a:solidFill>
              </a:rPr>
              <a:t>l’exploitation</a:t>
            </a:r>
            <a:r>
              <a:rPr dirty="0">
                <a:solidFill>
                  <a:schemeClr val="tx1"/>
                </a:solidFill>
              </a:rPr>
              <a:t>, les </a:t>
            </a:r>
            <a:r>
              <a:rPr dirty="0" err="1">
                <a:solidFill>
                  <a:schemeClr val="tx1"/>
                </a:solidFill>
              </a:rPr>
              <a:t>abus</a:t>
            </a:r>
            <a:r>
              <a:rPr dirty="0">
                <a:solidFill>
                  <a:schemeClr val="tx1"/>
                </a:solidFill>
              </a:rPr>
              <a:t> et le </a:t>
            </a:r>
            <a:r>
              <a:rPr dirty="0" err="1">
                <a:solidFill>
                  <a:schemeClr val="tx1"/>
                </a:solidFill>
              </a:rPr>
              <a:t>harcèlement</a:t>
            </a:r>
            <a:r>
              <a:rPr dirty="0">
                <a:solidFill>
                  <a:schemeClr val="tx1"/>
                </a:solidFill>
              </a:rPr>
              <a:t> </a:t>
            </a:r>
            <a:r>
              <a:rPr dirty="0" err="1">
                <a:solidFill>
                  <a:schemeClr val="tx1"/>
                </a:solidFill>
              </a:rPr>
              <a:t>sexuels</a:t>
            </a:r>
            <a:r>
              <a:rPr dirty="0">
                <a:solidFill>
                  <a:schemeClr val="tx1"/>
                </a:solidFill>
              </a:rPr>
              <a:t>   </a:t>
            </a:r>
          </a:p>
          <a:p>
            <a:pPr>
              <a:spcBef>
                <a:spcPts val="500"/>
              </a:spcBef>
              <a:defRPr sz="2400">
                <a:solidFill>
                  <a:srgbClr val="10253F"/>
                </a:solidFill>
                <a:latin typeface="Source Sans Pro Regular"/>
                <a:ea typeface="Source Sans Pro Regular"/>
                <a:cs typeface="Source Sans Pro Regular"/>
                <a:sym typeface="Source Sans Pro Regular"/>
              </a:defRPr>
            </a:pPr>
            <a:endParaRPr sz="2000" b="1" dirty="0">
              <a:solidFill>
                <a:srgbClr val="A2010C"/>
              </a:solidFill>
              <a:latin typeface="Arial"/>
              <a:ea typeface="Source Sans Pro Regular"/>
              <a:cs typeface="Arial"/>
            </a:endParaRPr>
          </a:p>
        </p:txBody>
      </p:sp>
      <p:sp>
        <p:nvSpPr>
          <p:cNvPr id="618" name="TextBox 8"/>
          <p:cNvSpPr txBox="1"/>
          <p:nvPr/>
        </p:nvSpPr>
        <p:spPr>
          <a:xfrm>
            <a:off x="340843" y="735563"/>
            <a:ext cx="2876457" cy="5847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tIns="45720" rIns="45719" bIns="45720" anchor="t">
            <a:spAutoFit/>
          </a:bodyPr>
          <a:lstStyle>
            <a:lvl1pPr>
              <a:defRPr sz="3200">
                <a:solidFill>
                  <a:srgbClr val="FFFFFF"/>
                </a:solidFill>
                <a:latin typeface="Source Sans Pro Bold"/>
                <a:ea typeface="Source Sans Pro Bold"/>
                <a:cs typeface="Source Sans Pro Bold"/>
                <a:sym typeface="Source Sans Pro Bold"/>
              </a:defRPr>
            </a:lvl1pPr>
          </a:lstStyle>
          <a:p>
            <a:pPr>
              <a:defRPr b="1"/>
            </a:pPr>
            <a:r>
              <a:t>Sommaire</a:t>
            </a:r>
            <a:endParaRPr b="1"/>
          </a:p>
        </p:txBody>
      </p:sp>
      <p:sp>
        <p:nvSpPr>
          <p:cNvPr id="7" name="Slide Number Placeholder 5"/>
          <p:cNvSpPr txBox="1">
            <a:spLocks/>
          </p:cNvSpPr>
          <p:nvPr/>
        </p:nvSpPr>
        <p:spPr>
          <a:xfrm>
            <a:off x="11866179" y="6527531"/>
            <a:ext cx="233849" cy="330469"/>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9pPr>
          </a:lstStyle>
          <a:p>
            <a:pPr>
              <a:defRPr sz="1000">
                <a:solidFill>
                  <a:schemeClr val="tx1">
                    <a:lumMod val="50000"/>
                    <a:lumOff val="50000"/>
                  </a:schemeClr>
                </a:solidFill>
              </a:defRPr>
            </a:pPr>
            <a:r>
              <a:t>5</a:t>
            </a:r>
          </a:p>
        </p:txBody>
      </p:sp>
    </p:spTree>
    <p:extLst>
      <p:ext uri="{BB962C8B-B14F-4D97-AF65-F5344CB8AC3E}">
        <p14:creationId xmlns:p14="http://schemas.microsoft.com/office/powerpoint/2010/main" val="1741713755"/>
      </p:ext>
    </p:extLst>
  </p:cSld>
  <p:clrMapOvr>
    <a:masterClrMapping/>
  </p:clrMapOvr>
  <p:transition spd="med"/>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type="body" idx="1"/>
          </p:nvPr>
        </p:nvSpPr>
        <p:spPr>
          <a:xfrm>
            <a:off x="389158" y="2007398"/>
            <a:ext cx="8058616" cy="2783264"/>
          </a:xfrm>
        </p:spPr>
        <p:txBody>
          <a:bodyPr vert="horz" wrap="square" lIns="68580" tIns="34290" rIns="68580" bIns="34290" numCol="1" anchor="t" anchorCtr="0" compatLnSpc="1">
            <a:prstTxWarp prst="textNoShape">
              <a:avLst/>
            </a:prstTxWarp>
            <a:noAutofit/>
          </a:bodyPr>
          <a:lstStyle/>
          <a:p>
            <a:pPr marL="342900" indent="-342900">
              <a:buClr>
                <a:srgbClr val="649E00"/>
              </a:buClr>
              <a:buFont typeface="Arial" panose="020B0604020202020204" pitchFamily="34" charset="0"/>
              <a:buChar char="•"/>
              <a:defRPr>
                <a:cs typeface="Arial"/>
              </a:defRPr>
            </a:pPr>
            <a:r>
              <a:rPr sz="2000" dirty="0"/>
              <a:t>Le personnel chargé de la gestion des EIR </a:t>
            </a:r>
            <a:r>
              <a:rPr sz="2000" dirty="0" err="1"/>
              <a:t>est</a:t>
            </a:r>
            <a:r>
              <a:rPr sz="2000" dirty="0"/>
              <a:t> </a:t>
            </a:r>
            <a:r>
              <a:rPr sz="2000" dirty="0" err="1"/>
              <a:t>tenu</a:t>
            </a:r>
            <a:r>
              <a:rPr sz="2000" dirty="0">
                <a:solidFill>
                  <a:srgbClr val="649E00"/>
                </a:solidFill>
              </a:rPr>
              <a:t> </a:t>
            </a:r>
            <a:r>
              <a:rPr sz="2000" dirty="0" err="1">
                <a:solidFill>
                  <a:srgbClr val="649E00"/>
                </a:solidFill>
              </a:rPr>
              <a:t>d’instaurer</a:t>
            </a:r>
            <a:r>
              <a:rPr sz="2000" dirty="0">
                <a:solidFill>
                  <a:srgbClr val="649E00"/>
                </a:solidFill>
              </a:rPr>
              <a:t> et de </a:t>
            </a:r>
            <a:r>
              <a:rPr sz="2000" dirty="0" err="1">
                <a:solidFill>
                  <a:srgbClr val="649E00"/>
                </a:solidFill>
              </a:rPr>
              <a:t>préserver</a:t>
            </a:r>
            <a:r>
              <a:rPr sz="2000" dirty="0">
                <a:solidFill>
                  <a:srgbClr val="649E00"/>
                </a:solidFill>
              </a:rPr>
              <a:t> un </a:t>
            </a:r>
            <a:r>
              <a:rPr sz="2000" dirty="0" err="1">
                <a:solidFill>
                  <a:srgbClr val="649E00"/>
                </a:solidFill>
              </a:rPr>
              <a:t>environnement</a:t>
            </a:r>
            <a:r>
              <a:rPr sz="2000" dirty="0">
                <a:solidFill>
                  <a:srgbClr val="649E00"/>
                </a:solidFill>
              </a:rPr>
              <a:t> propre à </a:t>
            </a:r>
            <a:r>
              <a:rPr sz="2000" dirty="0" err="1">
                <a:solidFill>
                  <a:srgbClr val="649E00"/>
                </a:solidFill>
              </a:rPr>
              <a:t>prévenir</a:t>
            </a:r>
            <a:r>
              <a:rPr sz="2000" dirty="0">
                <a:solidFill>
                  <a:srgbClr val="649E00"/>
                </a:solidFill>
              </a:rPr>
              <a:t> </a:t>
            </a:r>
            <a:r>
              <a:rPr sz="2000" dirty="0" err="1">
                <a:solidFill>
                  <a:srgbClr val="649E00"/>
                </a:solidFill>
              </a:rPr>
              <a:t>l’exploitation</a:t>
            </a:r>
            <a:r>
              <a:rPr sz="2000" dirty="0">
                <a:solidFill>
                  <a:srgbClr val="649E00"/>
                </a:solidFill>
              </a:rPr>
              <a:t>, les </a:t>
            </a:r>
            <a:r>
              <a:rPr sz="2000" dirty="0" err="1">
                <a:solidFill>
                  <a:srgbClr val="649E00"/>
                </a:solidFill>
              </a:rPr>
              <a:t>abus</a:t>
            </a:r>
            <a:r>
              <a:rPr sz="2000" dirty="0">
                <a:solidFill>
                  <a:srgbClr val="649E00"/>
                </a:solidFill>
              </a:rPr>
              <a:t> et le </a:t>
            </a:r>
            <a:r>
              <a:rPr sz="2000" dirty="0" err="1">
                <a:solidFill>
                  <a:srgbClr val="649E00"/>
                </a:solidFill>
              </a:rPr>
              <a:t>harcèlement</a:t>
            </a:r>
            <a:r>
              <a:rPr sz="2000" dirty="0">
                <a:solidFill>
                  <a:srgbClr val="649E00"/>
                </a:solidFill>
              </a:rPr>
              <a:t> </a:t>
            </a:r>
            <a:r>
              <a:rPr sz="2000" dirty="0" err="1">
                <a:solidFill>
                  <a:srgbClr val="649E00"/>
                </a:solidFill>
              </a:rPr>
              <a:t>sexuels</a:t>
            </a:r>
            <a:r>
              <a:rPr sz="2000" dirty="0"/>
              <a:t>, et de prendre les </a:t>
            </a:r>
            <a:r>
              <a:rPr sz="2000" dirty="0" err="1"/>
              <a:t>mesures</a:t>
            </a:r>
            <a:r>
              <a:rPr sz="2000" dirty="0"/>
              <a:t> </a:t>
            </a:r>
            <a:r>
              <a:rPr sz="2000" dirty="0" err="1"/>
              <a:t>appropriées</a:t>
            </a:r>
            <a:r>
              <a:rPr sz="2000" dirty="0"/>
              <a:t> à </a:t>
            </a:r>
            <a:r>
              <a:rPr sz="2000" dirty="0" err="1"/>
              <a:t>cet</a:t>
            </a:r>
            <a:r>
              <a:rPr sz="2000" dirty="0"/>
              <a:t> </a:t>
            </a:r>
            <a:r>
              <a:rPr sz="2000" dirty="0" err="1"/>
              <a:t>effet</a:t>
            </a:r>
            <a:endParaRPr sz="2000" dirty="0"/>
          </a:p>
          <a:p>
            <a:pPr marL="342900" indent="-342900">
              <a:buClr>
                <a:srgbClr val="649E00"/>
              </a:buClr>
              <a:buFont typeface="Arial" panose="020B0604020202020204" pitchFamily="34" charset="0"/>
              <a:buChar char="•"/>
            </a:pPr>
            <a:endParaRPr sz="2000" dirty="0"/>
          </a:p>
          <a:p>
            <a:pPr marL="342900" indent="-342900">
              <a:buClr>
                <a:srgbClr val="649E00"/>
              </a:buClr>
              <a:buFont typeface="Arial" panose="020B0604020202020204" pitchFamily="34" charset="0"/>
              <a:buChar char="•"/>
              <a:defRPr>
                <a:cs typeface="Arial"/>
              </a:defRPr>
            </a:pPr>
            <a:r>
              <a:rPr sz="2000" dirty="0"/>
              <a:t>En particulier, le </a:t>
            </a:r>
            <a:r>
              <a:rPr sz="2000" dirty="0" err="1"/>
              <a:t>gestionnaire</a:t>
            </a:r>
            <a:r>
              <a:rPr sz="2000" dirty="0"/>
              <a:t> des EIR doit informer le personnel et les </a:t>
            </a:r>
            <a:r>
              <a:rPr sz="2000" dirty="0" err="1"/>
              <a:t>membres</a:t>
            </a:r>
            <a:r>
              <a:rPr sz="2000" dirty="0"/>
              <a:t> de </a:t>
            </a:r>
            <a:r>
              <a:rPr sz="2000" dirty="0" err="1"/>
              <a:t>l’équipe</a:t>
            </a:r>
            <a:r>
              <a:rPr sz="2000" dirty="0"/>
              <a:t> du </a:t>
            </a:r>
            <a:r>
              <a:rPr sz="2000" dirty="0">
                <a:solidFill>
                  <a:srgbClr val="649E00"/>
                </a:solidFill>
              </a:rPr>
              <a:t>code de </a:t>
            </a:r>
            <a:r>
              <a:rPr sz="2000" dirty="0" err="1">
                <a:solidFill>
                  <a:srgbClr val="649E00"/>
                </a:solidFill>
              </a:rPr>
              <a:t>conduite</a:t>
            </a:r>
            <a:r>
              <a:rPr sz="2000" dirty="0">
                <a:solidFill>
                  <a:srgbClr val="649E00"/>
                </a:solidFill>
              </a:rPr>
              <a:t> </a:t>
            </a:r>
            <a:r>
              <a:rPr sz="2000" dirty="0"/>
              <a:t>à respecter et </a:t>
            </a:r>
            <a:r>
              <a:rPr sz="2000" dirty="0" err="1"/>
              <a:t>vérifier</a:t>
            </a:r>
            <a:r>
              <a:rPr sz="2000" dirty="0"/>
              <a:t> que chacun suit les formations </a:t>
            </a:r>
            <a:r>
              <a:rPr sz="2000" dirty="0" err="1"/>
              <a:t>obligatoires</a:t>
            </a:r>
            <a:r>
              <a:rPr sz="2000" dirty="0"/>
              <a:t> </a:t>
            </a:r>
            <a:r>
              <a:rPr sz="2000" dirty="0" err="1"/>
              <a:t>en</a:t>
            </a:r>
            <a:r>
              <a:rPr sz="2000" dirty="0"/>
              <a:t> matière de protection et de </a:t>
            </a:r>
            <a:r>
              <a:rPr sz="2000" dirty="0" err="1"/>
              <a:t>lutte</a:t>
            </a:r>
            <a:r>
              <a:rPr sz="2000" dirty="0"/>
              <a:t> </a:t>
            </a:r>
            <a:r>
              <a:rPr sz="2000" dirty="0" err="1"/>
              <a:t>contre</a:t>
            </a:r>
            <a:r>
              <a:rPr sz="2000" dirty="0"/>
              <a:t> </a:t>
            </a:r>
            <a:r>
              <a:rPr sz="2000" dirty="0" err="1"/>
              <a:t>l’exploitation</a:t>
            </a:r>
            <a:r>
              <a:rPr sz="2000" dirty="0"/>
              <a:t>, les </a:t>
            </a:r>
            <a:r>
              <a:rPr sz="2000" dirty="0" err="1"/>
              <a:t>abus</a:t>
            </a:r>
            <a:r>
              <a:rPr sz="2000" dirty="0"/>
              <a:t> et le </a:t>
            </a:r>
            <a:r>
              <a:rPr sz="2000" dirty="0" err="1"/>
              <a:t>harcèlement</a:t>
            </a:r>
            <a:r>
              <a:rPr sz="2000" dirty="0"/>
              <a:t> </a:t>
            </a:r>
            <a:r>
              <a:rPr sz="2000" dirty="0" err="1"/>
              <a:t>sexuels</a:t>
            </a:r>
            <a:endParaRPr sz="2000" dirty="0">
              <a:cs typeface="Arial"/>
            </a:endParaRPr>
          </a:p>
        </p:txBody>
      </p:sp>
      <p:pic>
        <p:nvPicPr>
          <p:cNvPr id="6" name="Image 6" descr="Une image contenant texte  Description générée automatiquement">
            <a:extLst>
              <a:ext uri="{FF2B5EF4-FFF2-40B4-BE49-F238E27FC236}">
                <a16:creationId xmlns:a16="http://schemas.microsoft.com/office/drawing/2014/main" id="{D2BC0421-4B41-4D73-AF30-BEFFE5AD4CB9}"/>
              </a:ext>
            </a:extLst>
          </p:cNvPr>
          <p:cNvPicPr>
            <a:picLocks noChangeAspect="1"/>
          </p:cNvPicPr>
          <p:nvPr/>
        </p:nvPicPr>
        <p:blipFill rotWithShape="1">
          <a:blip r:embed="rId2"/>
          <a:srcRect r="-1" b="1417"/>
          <a:stretch/>
        </p:blipFill>
        <p:spPr>
          <a:xfrm>
            <a:off x="8396075" y="1676607"/>
            <a:ext cx="3330004" cy="3848762"/>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p:spPr>
      </p:pic>
      <p:sp>
        <p:nvSpPr>
          <p:cNvPr id="8" name="Title 1">
            <a:extLst>
              <a:ext uri="{FF2B5EF4-FFF2-40B4-BE49-F238E27FC236}">
                <a16:creationId xmlns:a16="http://schemas.microsoft.com/office/drawing/2014/main" id="{1D3A5C31-B449-4777-8786-2620090801B8}"/>
              </a:ext>
            </a:extLst>
          </p:cNvPr>
          <p:cNvSpPr txBox="1">
            <a:spLocks/>
          </p:cNvSpPr>
          <p:nvPr/>
        </p:nvSpPr>
        <p:spPr>
          <a:xfrm>
            <a:off x="180014" y="152356"/>
            <a:ext cx="9391369" cy="651648"/>
          </a:xfrm>
          <a:prstGeom prst="rect">
            <a:avLst/>
          </a:prstGeom>
        </p:spPr>
        <p:txBody>
          <a:bodyPr lIns="91440" tIns="45720" rIns="91440" bIns="45720" anchor="t"/>
          <a:lstStyle>
            <a:lvl1pPr algn="ctr" rtl="0" eaLnBrk="0" fontAlgn="base" hangingPunct="0">
              <a:spcBef>
                <a:spcPct val="0"/>
              </a:spcBef>
              <a:spcAft>
                <a:spcPct val="0"/>
              </a:spcAft>
              <a:defRPr sz="3840" b="1" kern="1200">
                <a:solidFill>
                  <a:srgbClr val="002060"/>
                </a:solidFill>
                <a:latin typeface="Arial" pitchFamily="34" charset="0"/>
                <a:ea typeface="+mj-ea"/>
                <a:cs typeface="Arial" pitchFamily="34" charset="0"/>
              </a:defRPr>
            </a:lvl1pPr>
            <a:lvl2pPr algn="ctr" rtl="0" eaLnBrk="0" fontAlgn="base" hangingPunct="0">
              <a:spcBef>
                <a:spcPct val="0"/>
              </a:spcBef>
              <a:spcAft>
                <a:spcPct val="0"/>
              </a:spcAft>
              <a:defRPr sz="5280">
                <a:solidFill>
                  <a:srgbClr val="632523"/>
                </a:solidFill>
                <a:latin typeface="Arial" charset="0"/>
                <a:cs typeface="Arial" charset="0"/>
              </a:defRPr>
            </a:lvl2pPr>
            <a:lvl3pPr algn="ctr" rtl="0" eaLnBrk="0" fontAlgn="base" hangingPunct="0">
              <a:spcBef>
                <a:spcPct val="0"/>
              </a:spcBef>
              <a:spcAft>
                <a:spcPct val="0"/>
              </a:spcAft>
              <a:defRPr sz="5280">
                <a:solidFill>
                  <a:srgbClr val="632523"/>
                </a:solidFill>
                <a:latin typeface="Arial" charset="0"/>
                <a:cs typeface="Arial" charset="0"/>
              </a:defRPr>
            </a:lvl3pPr>
            <a:lvl4pPr algn="ctr" rtl="0" eaLnBrk="0" fontAlgn="base" hangingPunct="0">
              <a:spcBef>
                <a:spcPct val="0"/>
              </a:spcBef>
              <a:spcAft>
                <a:spcPct val="0"/>
              </a:spcAft>
              <a:defRPr sz="5280">
                <a:solidFill>
                  <a:srgbClr val="632523"/>
                </a:solidFill>
                <a:latin typeface="Arial" charset="0"/>
                <a:cs typeface="Arial" charset="0"/>
              </a:defRPr>
            </a:lvl4pPr>
            <a:lvl5pPr algn="ctr" rtl="0" eaLnBrk="0" fontAlgn="base" hangingPunct="0">
              <a:spcBef>
                <a:spcPct val="0"/>
              </a:spcBef>
              <a:spcAft>
                <a:spcPct val="0"/>
              </a:spcAft>
              <a:defRPr sz="5280">
                <a:solidFill>
                  <a:srgbClr val="632523"/>
                </a:solidFill>
                <a:latin typeface="Arial" charset="0"/>
                <a:cs typeface="Arial" charset="0"/>
              </a:defRPr>
            </a:lvl5pPr>
            <a:lvl6pPr marL="548640" algn="ctr" rtl="0" fontAlgn="base">
              <a:spcBef>
                <a:spcPct val="0"/>
              </a:spcBef>
              <a:spcAft>
                <a:spcPct val="0"/>
              </a:spcAft>
              <a:defRPr sz="5280">
                <a:solidFill>
                  <a:srgbClr val="632523"/>
                </a:solidFill>
                <a:latin typeface="Arial" charset="0"/>
                <a:cs typeface="Arial" charset="0"/>
              </a:defRPr>
            </a:lvl6pPr>
            <a:lvl7pPr marL="1097280" algn="ctr" rtl="0" fontAlgn="base">
              <a:spcBef>
                <a:spcPct val="0"/>
              </a:spcBef>
              <a:spcAft>
                <a:spcPct val="0"/>
              </a:spcAft>
              <a:defRPr sz="5280">
                <a:solidFill>
                  <a:srgbClr val="632523"/>
                </a:solidFill>
                <a:latin typeface="Arial" charset="0"/>
                <a:cs typeface="Arial" charset="0"/>
              </a:defRPr>
            </a:lvl7pPr>
            <a:lvl8pPr marL="1645920" algn="ctr" rtl="0" fontAlgn="base">
              <a:spcBef>
                <a:spcPct val="0"/>
              </a:spcBef>
              <a:spcAft>
                <a:spcPct val="0"/>
              </a:spcAft>
              <a:defRPr sz="5280">
                <a:solidFill>
                  <a:srgbClr val="632523"/>
                </a:solidFill>
                <a:latin typeface="Arial" charset="0"/>
                <a:cs typeface="Arial" charset="0"/>
              </a:defRPr>
            </a:lvl8pPr>
            <a:lvl9pPr marL="2194560" algn="ctr" rtl="0" fontAlgn="base">
              <a:spcBef>
                <a:spcPct val="0"/>
              </a:spcBef>
              <a:spcAft>
                <a:spcPct val="0"/>
              </a:spcAft>
              <a:defRPr sz="5280">
                <a:solidFill>
                  <a:srgbClr val="632523"/>
                </a:solidFill>
                <a:latin typeface="Arial" charset="0"/>
                <a:cs typeface="Arial" charset="0"/>
              </a:defRPr>
            </a:lvl9pPr>
          </a:lstStyle>
          <a:p>
            <a:pPr algn="l">
              <a:defRPr sz="3200">
                <a:solidFill>
                  <a:schemeClr val="bg1"/>
                </a:solidFill>
                <a:latin typeface="Source Sans Pro Regular"/>
                <a:cs typeface="Arial"/>
              </a:defRPr>
            </a:pPr>
            <a:r>
              <a:rPr sz="2000" dirty="0"/>
              <a:t>7.4 Protection et </a:t>
            </a:r>
            <a:r>
              <a:rPr sz="2000" dirty="0" err="1"/>
              <a:t>lutte</a:t>
            </a:r>
            <a:r>
              <a:rPr sz="2000" dirty="0"/>
              <a:t> </a:t>
            </a:r>
            <a:r>
              <a:rPr sz="2000" dirty="0" err="1"/>
              <a:t>contre</a:t>
            </a:r>
            <a:r>
              <a:rPr sz="2000" dirty="0"/>
              <a:t> </a:t>
            </a:r>
            <a:r>
              <a:rPr sz="2000" dirty="0" err="1"/>
              <a:t>l’exploitation</a:t>
            </a:r>
            <a:r>
              <a:rPr sz="2000" dirty="0"/>
              <a:t>, les </a:t>
            </a:r>
            <a:r>
              <a:rPr sz="2000" dirty="0" err="1"/>
              <a:t>abus</a:t>
            </a:r>
            <a:r>
              <a:rPr sz="2000" dirty="0"/>
              <a:t> et le </a:t>
            </a:r>
            <a:r>
              <a:rPr sz="2000" dirty="0" err="1"/>
              <a:t>harcèlement</a:t>
            </a:r>
            <a:r>
              <a:rPr sz="2000" dirty="0"/>
              <a:t> </a:t>
            </a:r>
            <a:r>
              <a:rPr sz="2000" dirty="0" err="1"/>
              <a:t>sexuels</a:t>
            </a:r>
            <a:endParaRPr sz="2000" dirty="0"/>
          </a:p>
        </p:txBody>
      </p:sp>
      <p:sp>
        <p:nvSpPr>
          <p:cNvPr id="2" name="TextBox 1">
            <a:extLst>
              <a:ext uri="{FF2B5EF4-FFF2-40B4-BE49-F238E27FC236}">
                <a16:creationId xmlns:a16="http://schemas.microsoft.com/office/drawing/2014/main" id="{D77CE63C-2AF5-428F-84F3-686146D62471}"/>
              </a:ext>
            </a:extLst>
          </p:cNvPr>
          <p:cNvSpPr txBox="1"/>
          <p:nvPr/>
        </p:nvSpPr>
        <p:spPr>
          <a:xfrm>
            <a:off x="180014" y="964298"/>
            <a:ext cx="9898706" cy="7078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anchor="t">
            <a:spAutoFit/>
          </a:bodyPr>
          <a:lstStyle/>
          <a:p>
            <a:pPr marL="0" marR="0" indent="0" algn="l" defTabSz="914400" rtl="0" fontAlgn="auto" latinLnBrk="0" hangingPunct="0">
              <a:lnSpc>
                <a:spcPct val="100000"/>
              </a:lnSpc>
              <a:spcBef>
                <a:spcPts val="0"/>
              </a:spcBef>
              <a:spcAft>
                <a:spcPts val="0"/>
              </a:spcAft>
              <a:buClrTx/>
              <a:buSzTx/>
              <a:buFontTx/>
              <a:buNone/>
              <a:tabLst/>
              <a:defRPr sz="2800" b="1">
                <a:solidFill>
                  <a:srgbClr val="A1010D"/>
                </a:solidFill>
                <a:latin typeface="Source Sans Pro Regular"/>
                <a:cs typeface="Arial"/>
              </a:defRPr>
            </a:pPr>
            <a:r>
              <a:rPr sz="2000" dirty="0" err="1"/>
              <a:t>Rôle</a:t>
            </a:r>
            <a:r>
              <a:rPr sz="2000" dirty="0"/>
              <a:t> des </a:t>
            </a:r>
            <a:r>
              <a:rPr sz="2000" dirty="0" err="1"/>
              <a:t>gestionnaires</a:t>
            </a:r>
            <a:r>
              <a:rPr sz="2000" dirty="0"/>
              <a:t> des EIR </a:t>
            </a:r>
            <a:r>
              <a:rPr sz="2000" dirty="0" err="1"/>
              <a:t>en</a:t>
            </a:r>
            <a:r>
              <a:rPr sz="2000" dirty="0"/>
              <a:t> matière de protection et </a:t>
            </a:r>
            <a:r>
              <a:rPr sz="2000" dirty="0" err="1"/>
              <a:t>lutte</a:t>
            </a:r>
            <a:r>
              <a:rPr sz="2000" dirty="0"/>
              <a:t> </a:t>
            </a:r>
            <a:r>
              <a:rPr sz="2000" dirty="0" err="1"/>
              <a:t>contre</a:t>
            </a:r>
            <a:r>
              <a:rPr sz="2000" dirty="0"/>
              <a:t> </a:t>
            </a:r>
            <a:r>
              <a:rPr sz="2000" dirty="0" err="1"/>
              <a:t>l’exploitation</a:t>
            </a:r>
            <a:r>
              <a:rPr sz="2000" dirty="0"/>
              <a:t>, les </a:t>
            </a:r>
            <a:r>
              <a:rPr sz="2000" dirty="0" err="1"/>
              <a:t>abus</a:t>
            </a:r>
            <a:r>
              <a:rPr sz="2000" dirty="0"/>
              <a:t> et le </a:t>
            </a:r>
            <a:r>
              <a:rPr sz="2000" dirty="0" err="1"/>
              <a:t>harcèlement</a:t>
            </a:r>
            <a:r>
              <a:rPr sz="2000" dirty="0"/>
              <a:t> </a:t>
            </a:r>
            <a:r>
              <a:rPr sz="2000" dirty="0" err="1"/>
              <a:t>sexuels</a:t>
            </a:r>
            <a:endParaRPr kumimoji="0" sz="2000" b="0" i="0" u="none" strike="noStrike" cap="none" normalizeH="0" baseline="0" dirty="0">
              <a:ln>
                <a:noFill/>
              </a:ln>
              <a:solidFill>
                <a:srgbClr val="000000"/>
              </a:solidFill>
              <a:effectLst/>
              <a:uFillTx/>
              <a:latin typeface="+mj-lt"/>
              <a:ea typeface="+mj-ea"/>
              <a:cs typeface="+mj-cs"/>
              <a:sym typeface="Calibri"/>
            </a:endParaRPr>
          </a:p>
        </p:txBody>
      </p:sp>
      <p:sp>
        <p:nvSpPr>
          <p:cNvPr id="9" name="Slide Number Placeholder 1">
            <a:extLst>
              <a:ext uri="{FF2B5EF4-FFF2-40B4-BE49-F238E27FC236}">
                <a16:creationId xmlns:a16="http://schemas.microsoft.com/office/drawing/2014/main" id="{F10EE599-9908-43A1-B337-0CE6B8B1BC0B}"/>
              </a:ext>
            </a:extLst>
          </p:cNvPr>
          <p:cNvSpPr txBox="1">
            <a:spLocks/>
          </p:cNvSpPr>
          <p:nvPr/>
        </p:nvSpPr>
        <p:spPr>
          <a:xfrm>
            <a:off x="11829404" y="6523968"/>
            <a:ext cx="375430" cy="320041"/>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9pPr>
          </a:lstStyle>
          <a:p>
            <a:fld id="{86CB4B4D-7CA3-9044-876B-883B54F8677D}" type="slidenum">
              <a:rPr lang="en-US" sz="1000" smtClean="0">
                <a:solidFill>
                  <a:schemeClr val="tx1">
                    <a:lumMod val="65000"/>
                    <a:lumOff val="35000"/>
                  </a:schemeClr>
                </a:solidFill>
              </a:rPr>
              <a:t>50</a:t>
            </a:fld>
            <a:endParaRPr sz="1000">
              <a:solidFill>
                <a:schemeClr val="tx1">
                  <a:lumMod val="65000"/>
                  <a:lumOff val="35000"/>
                </a:schemeClr>
              </a:solidFill>
            </a:endParaRPr>
          </a:p>
        </p:txBody>
      </p:sp>
    </p:spTree>
    <p:extLst>
      <p:ext uri="{BB962C8B-B14F-4D97-AF65-F5344CB8AC3E}">
        <p14:creationId xmlns:p14="http://schemas.microsoft.com/office/powerpoint/2010/main" val="825514520"/>
      </p:ext>
    </p:extLst>
  </p:cSld>
  <p:clrMapOvr>
    <a:masterClrMapping/>
  </p:clrMapOvr>
  <p:transition spd="med"/>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1">
            <a:extLst>
              <a:ext uri="{FF2B5EF4-FFF2-40B4-BE49-F238E27FC236}">
                <a16:creationId xmlns:a16="http://schemas.microsoft.com/office/drawing/2014/main" id="{8EB86AF0-D179-4201-A9CF-459956C5C238}"/>
              </a:ext>
            </a:extLst>
          </p:cNvPr>
          <p:cNvSpPr>
            <a:spLocks noGrp="1"/>
          </p:cNvSpPr>
          <p:nvPr>
            <p:ph type="title"/>
          </p:nvPr>
        </p:nvSpPr>
        <p:spPr>
          <a:xfrm>
            <a:off x="181629" y="876357"/>
            <a:ext cx="11963867" cy="804264"/>
          </a:xfrm>
        </p:spPr>
        <p:txBody>
          <a:bodyPr lIns="45719" tIns="45720" rIns="45719" bIns="45720" anchor="ctr">
            <a:noAutofit/>
          </a:bodyPr>
          <a:lstStyle/>
          <a:p>
            <a:pPr>
              <a:defRPr sz="2800" b="1">
                <a:solidFill>
                  <a:srgbClr val="9B1E1A"/>
                </a:solidFill>
                <a:cs typeface="Arial"/>
              </a:defRPr>
            </a:pPr>
            <a:r>
              <a:rPr sz="2000" dirty="0" err="1">
                <a:latin typeface="Source Sans Pro Regular"/>
              </a:rPr>
              <a:t>Exemple</a:t>
            </a:r>
            <a:r>
              <a:rPr sz="2000" dirty="0">
                <a:latin typeface="Source Sans Pro Regular"/>
              </a:rPr>
              <a:t> : </a:t>
            </a:r>
            <a:r>
              <a:rPr sz="2000" dirty="0"/>
              <a:t>Politique de </a:t>
            </a:r>
            <a:r>
              <a:rPr sz="2000" dirty="0" err="1"/>
              <a:t>l’OMS</a:t>
            </a:r>
            <a:r>
              <a:rPr sz="2000" dirty="0"/>
              <a:t> relative à la protection et à la </a:t>
            </a:r>
            <a:r>
              <a:rPr sz="2000" dirty="0" err="1"/>
              <a:t>lutte</a:t>
            </a:r>
            <a:r>
              <a:rPr sz="2000" dirty="0"/>
              <a:t> </a:t>
            </a:r>
            <a:r>
              <a:rPr sz="2000" dirty="0" err="1"/>
              <a:t>contre</a:t>
            </a:r>
            <a:r>
              <a:rPr sz="2000" dirty="0"/>
              <a:t> </a:t>
            </a:r>
            <a:r>
              <a:rPr sz="2000" dirty="0" err="1"/>
              <a:t>l’inconduite</a:t>
            </a:r>
            <a:r>
              <a:rPr sz="2000" dirty="0"/>
              <a:t> </a:t>
            </a:r>
            <a:r>
              <a:rPr sz="2000" dirty="0" err="1"/>
              <a:t>sexuelle</a:t>
            </a:r>
            <a:r>
              <a:rPr sz="2000" dirty="0"/>
              <a:t> </a:t>
            </a:r>
            <a:endParaRPr sz="2000" b="1" dirty="0">
              <a:solidFill>
                <a:srgbClr val="9B1E1A"/>
              </a:solidFill>
              <a:latin typeface="Source Sans Pro Regular"/>
              <a:cs typeface="Arial"/>
            </a:endParaRPr>
          </a:p>
        </p:txBody>
      </p:sp>
      <p:sp>
        <p:nvSpPr>
          <p:cNvPr id="7" name="Espace réservé du contenu 2"/>
          <p:cNvSpPr>
            <a:spLocks noGrp="1"/>
          </p:cNvSpPr>
          <p:nvPr>
            <p:ph type="body" idx="1"/>
          </p:nvPr>
        </p:nvSpPr>
        <p:spPr>
          <a:xfrm>
            <a:off x="6089703" y="2392301"/>
            <a:ext cx="4574984" cy="2169760"/>
          </a:xfrm>
          <a:solidFill>
            <a:srgbClr val="9B1E1A"/>
          </a:solidFill>
        </p:spPr>
        <p:txBody>
          <a:bodyPr vert="horz" wrap="square" lIns="68580" tIns="34290" rIns="68580" bIns="34290" numCol="1" anchor="t" anchorCtr="0" compatLnSpc="1">
            <a:prstTxWarp prst="textNoShape">
              <a:avLst/>
            </a:prstTxWarp>
            <a:noAutofit/>
          </a:bodyPr>
          <a:lstStyle/>
          <a:p>
            <a:pPr marL="0" indent="0">
              <a:buNone/>
              <a:defRPr sz="2200">
                <a:solidFill>
                  <a:srgbClr val="FFFFFF"/>
                </a:solidFill>
                <a:cs typeface="Arial"/>
              </a:defRPr>
            </a:pPr>
            <a:r>
              <a:rPr sz="1800" dirty="0"/>
              <a:t>Les </a:t>
            </a:r>
            <a:r>
              <a:rPr sz="1800" dirty="0" err="1"/>
              <a:t>organisations</a:t>
            </a:r>
            <a:r>
              <a:rPr sz="1800" dirty="0"/>
              <a:t>/</a:t>
            </a:r>
            <a:r>
              <a:rPr sz="1800" dirty="0" err="1"/>
              <a:t>entités</a:t>
            </a:r>
            <a:r>
              <a:rPr sz="1800" dirty="0"/>
              <a:t> </a:t>
            </a:r>
            <a:r>
              <a:rPr sz="1800" dirty="0" err="1"/>
              <a:t>gouvernementales</a:t>
            </a:r>
            <a:r>
              <a:rPr sz="1800" dirty="0"/>
              <a:t> </a:t>
            </a:r>
            <a:r>
              <a:rPr sz="1800" dirty="0" err="1"/>
              <a:t>doivent</a:t>
            </a:r>
            <a:r>
              <a:rPr sz="1800" dirty="0"/>
              <a:t> </a:t>
            </a:r>
            <a:r>
              <a:rPr sz="1800" dirty="0" err="1"/>
              <a:t>mettre</a:t>
            </a:r>
            <a:r>
              <a:rPr sz="1800" dirty="0"/>
              <a:t> au point un cadre </a:t>
            </a:r>
            <a:r>
              <a:rPr sz="1800" dirty="0" err="1"/>
              <a:t>éthique</a:t>
            </a:r>
            <a:r>
              <a:rPr sz="1800" dirty="0"/>
              <a:t> </a:t>
            </a:r>
            <a:r>
              <a:rPr sz="1800" dirty="0" err="1"/>
              <a:t>auquel</a:t>
            </a:r>
            <a:r>
              <a:rPr sz="1800" dirty="0"/>
              <a:t> se reporter pendant </a:t>
            </a:r>
            <a:r>
              <a:rPr sz="1800" dirty="0" err="1"/>
              <a:t>une</a:t>
            </a:r>
            <a:r>
              <a:rPr sz="1800" dirty="0"/>
              <a:t> intervention </a:t>
            </a:r>
            <a:r>
              <a:rPr sz="1800" dirty="0" err="1"/>
              <a:t>d’urgence</a:t>
            </a:r>
            <a:r>
              <a:rPr sz="1800" dirty="0"/>
              <a:t> </a:t>
            </a:r>
            <a:r>
              <a:rPr sz="1800" dirty="0" err="1"/>
              <a:t>afin</a:t>
            </a:r>
            <a:r>
              <a:rPr sz="1800" dirty="0"/>
              <a:t> de ne pas </a:t>
            </a:r>
            <a:r>
              <a:rPr sz="1800" dirty="0" err="1"/>
              <a:t>nuire</a:t>
            </a:r>
            <a:r>
              <a:rPr sz="1800" dirty="0"/>
              <a:t> aux populations </a:t>
            </a:r>
            <a:r>
              <a:rPr sz="1800" dirty="0" err="1"/>
              <a:t>vulnérables</a:t>
            </a:r>
            <a:r>
              <a:rPr sz="1800" dirty="0"/>
              <a:t> ; la protection et la </a:t>
            </a:r>
            <a:r>
              <a:rPr sz="1800" dirty="0" err="1"/>
              <a:t>lutte</a:t>
            </a:r>
            <a:r>
              <a:rPr sz="1800" dirty="0"/>
              <a:t> </a:t>
            </a:r>
            <a:r>
              <a:rPr sz="1800" dirty="0" err="1"/>
              <a:t>contre</a:t>
            </a:r>
            <a:r>
              <a:rPr sz="1800" dirty="0"/>
              <a:t> </a:t>
            </a:r>
            <a:r>
              <a:rPr sz="1800" dirty="0" err="1"/>
              <a:t>l’exploitation</a:t>
            </a:r>
            <a:r>
              <a:rPr sz="1800" dirty="0"/>
              <a:t>, les </a:t>
            </a:r>
            <a:r>
              <a:rPr sz="1800" dirty="0" err="1"/>
              <a:t>abus</a:t>
            </a:r>
            <a:r>
              <a:rPr sz="1800" dirty="0"/>
              <a:t> et le </a:t>
            </a:r>
            <a:r>
              <a:rPr sz="1800" dirty="0" err="1"/>
              <a:t>harcèlement</a:t>
            </a:r>
            <a:r>
              <a:rPr sz="1800" dirty="0"/>
              <a:t> </a:t>
            </a:r>
            <a:r>
              <a:rPr sz="1800" dirty="0" err="1"/>
              <a:t>sexuels</a:t>
            </a:r>
            <a:r>
              <a:rPr sz="1800" dirty="0"/>
              <a:t> </a:t>
            </a:r>
            <a:r>
              <a:rPr sz="1800" dirty="0" err="1"/>
              <a:t>doivent</a:t>
            </a:r>
            <a:r>
              <a:rPr sz="1800" dirty="0"/>
              <a:t> y </a:t>
            </a:r>
            <a:r>
              <a:rPr sz="1800" dirty="0" err="1"/>
              <a:t>être</a:t>
            </a:r>
            <a:r>
              <a:rPr sz="1800" dirty="0"/>
              <a:t> </a:t>
            </a:r>
            <a:r>
              <a:rPr sz="1800" dirty="0" err="1"/>
              <a:t>explicitement</a:t>
            </a:r>
            <a:r>
              <a:rPr sz="1800" dirty="0"/>
              <a:t> </a:t>
            </a:r>
            <a:r>
              <a:rPr sz="1800" dirty="0" err="1"/>
              <a:t>abordées</a:t>
            </a:r>
            <a:r>
              <a:rPr sz="1800" dirty="0"/>
              <a:t>.</a:t>
            </a:r>
          </a:p>
          <a:p>
            <a:pPr marL="0" indent="0">
              <a:buNone/>
            </a:pPr>
            <a:endParaRPr sz="1800" dirty="0">
              <a:solidFill>
                <a:srgbClr val="FFFFFF"/>
              </a:solidFill>
              <a:latin typeface="Arial"/>
              <a:cs typeface="Arial"/>
            </a:endParaRPr>
          </a:p>
        </p:txBody>
      </p:sp>
      <p:sp>
        <p:nvSpPr>
          <p:cNvPr id="8" name="Title 1">
            <a:extLst>
              <a:ext uri="{FF2B5EF4-FFF2-40B4-BE49-F238E27FC236}">
                <a16:creationId xmlns:a16="http://schemas.microsoft.com/office/drawing/2014/main" id="{1D3A5C31-B449-4777-8786-2620090801B8}"/>
              </a:ext>
            </a:extLst>
          </p:cNvPr>
          <p:cNvSpPr txBox="1">
            <a:spLocks/>
          </p:cNvSpPr>
          <p:nvPr/>
        </p:nvSpPr>
        <p:spPr>
          <a:xfrm>
            <a:off x="141513" y="164678"/>
            <a:ext cx="9599555" cy="651648"/>
          </a:xfrm>
          <a:prstGeom prst="rect">
            <a:avLst/>
          </a:prstGeom>
        </p:spPr>
        <p:txBody>
          <a:bodyPr lIns="91440" tIns="45720" rIns="91440" bIns="45720" anchor="t"/>
          <a:lstStyle>
            <a:lvl1pPr algn="ctr" rtl="0" eaLnBrk="0" fontAlgn="base" hangingPunct="0">
              <a:spcBef>
                <a:spcPct val="0"/>
              </a:spcBef>
              <a:spcAft>
                <a:spcPct val="0"/>
              </a:spcAft>
              <a:defRPr sz="3840" b="1" kern="1200">
                <a:solidFill>
                  <a:srgbClr val="002060"/>
                </a:solidFill>
                <a:latin typeface="Arial" pitchFamily="34" charset="0"/>
                <a:ea typeface="+mj-ea"/>
                <a:cs typeface="Arial" pitchFamily="34" charset="0"/>
              </a:defRPr>
            </a:lvl1pPr>
            <a:lvl2pPr algn="ctr" rtl="0" eaLnBrk="0" fontAlgn="base" hangingPunct="0">
              <a:spcBef>
                <a:spcPct val="0"/>
              </a:spcBef>
              <a:spcAft>
                <a:spcPct val="0"/>
              </a:spcAft>
              <a:defRPr sz="5280">
                <a:solidFill>
                  <a:srgbClr val="632523"/>
                </a:solidFill>
                <a:latin typeface="Arial" charset="0"/>
                <a:cs typeface="Arial" charset="0"/>
              </a:defRPr>
            </a:lvl2pPr>
            <a:lvl3pPr algn="ctr" rtl="0" eaLnBrk="0" fontAlgn="base" hangingPunct="0">
              <a:spcBef>
                <a:spcPct val="0"/>
              </a:spcBef>
              <a:spcAft>
                <a:spcPct val="0"/>
              </a:spcAft>
              <a:defRPr sz="5280">
                <a:solidFill>
                  <a:srgbClr val="632523"/>
                </a:solidFill>
                <a:latin typeface="Arial" charset="0"/>
                <a:cs typeface="Arial" charset="0"/>
              </a:defRPr>
            </a:lvl3pPr>
            <a:lvl4pPr algn="ctr" rtl="0" eaLnBrk="0" fontAlgn="base" hangingPunct="0">
              <a:spcBef>
                <a:spcPct val="0"/>
              </a:spcBef>
              <a:spcAft>
                <a:spcPct val="0"/>
              </a:spcAft>
              <a:defRPr sz="5280">
                <a:solidFill>
                  <a:srgbClr val="632523"/>
                </a:solidFill>
                <a:latin typeface="Arial" charset="0"/>
                <a:cs typeface="Arial" charset="0"/>
              </a:defRPr>
            </a:lvl4pPr>
            <a:lvl5pPr algn="ctr" rtl="0" eaLnBrk="0" fontAlgn="base" hangingPunct="0">
              <a:spcBef>
                <a:spcPct val="0"/>
              </a:spcBef>
              <a:spcAft>
                <a:spcPct val="0"/>
              </a:spcAft>
              <a:defRPr sz="5280">
                <a:solidFill>
                  <a:srgbClr val="632523"/>
                </a:solidFill>
                <a:latin typeface="Arial" charset="0"/>
                <a:cs typeface="Arial" charset="0"/>
              </a:defRPr>
            </a:lvl5pPr>
            <a:lvl6pPr marL="548640" algn="ctr" rtl="0" fontAlgn="base">
              <a:spcBef>
                <a:spcPct val="0"/>
              </a:spcBef>
              <a:spcAft>
                <a:spcPct val="0"/>
              </a:spcAft>
              <a:defRPr sz="5280">
                <a:solidFill>
                  <a:srgbClr val="632523"/>
                </a:solidFill>
                <a:latin typeface="Arial" charset="0"/>
                <a:cs typeface="Arial" charset="0"/>
              </a:defRPr>
            </a:lvl6pPr>
            <a:lvl7pPr marL="1097280" algn="ctr" rtl="0" fontAlgn="base">
              <a:spcBef>
                <a:spcPct val="0"/>
              </a:spcBef>
              <a:spcAft>
                <a:spcPct val="0"/>
              </a:spcAft>
              <a:defRPr sz="5280">
                <a:solidFill>
                  <a:srgbClr val="632523"/>
                </a:solidFill>
                <a:latin typeface="Arial" charset="0"/>
                <a:cs typeface="Arial" charset="0"/>
              </a:defRPr>
            </a:lvl7pPr>
            <a:lvl8pPr marL="1645920" algn="ctr" rtl="0" fontAlgn="base">
              <a:spcBef>
                <a:spcPct val="0"/>
              </a:spcBef>
              <a:spcAft>
                <a:spcPct val="0"/>
              </a:spcAft>
              <a:defRPr sz="5280">
                <a:solidFill>
                  <a:srgbClr val="632523"/>
                </a:solidFill>
                <a:latin typeface="Arial" charset="0"/>
                <a:cs typeface="Arial" charset="0"/>
              </a:defRPr>
            </a:lvl8pPr>
            <a:lvl9pPr marL="2194560" algn="ctr" rtl="0" fontAlgn="base">
              <a:spcBef>
                <a:spcPct val="0"/>
              </a:spcBef>
              <a:spcAft>
                <a:spcPct val="0"/>
              </a:spcAft>
              <a:defRPr sz="5280">
                <a:solidFill>
                  <a:srgbClr val="632523"/>
                </a:solidFill>
                <a:latin typeface="Arial" charset="0"/>
                <a:cs typeface="Arial" charset="0"/>
              </a:defRPr>
            </a:lvl9pPr>
          </a:lstStyle>
          <a:p>
            <a:pPr algn="l">
              <a:defRPr sz="3200">
                <a:solidFill>
                  <a:schemeClr val="bg1"/>
                </a:solidFill>
                <a:latin typeface="Source Sans Pro Regular"/>
                <a:cs typeface="Arial"/>
              </a:defRPr>
            </a:pPr>
            <a:r>
              <a:rPr sz="2000" dirty="0"/>
              <a:t>7.4 Protection et </a:t>
            </a:r>
            <a:r>
              <a:rPr sz="2000" dirty="0" err="1"/>
              <a:t>lutte</a:t>
            </a:r>
            <a:r>
              <a:rPr sz="2000" dirty="0"/>
              <a:t> </a:t>
            </a:r>
            <a:r>
              <a:rPr sz="2000" dirty="0" err="1"/>
              <a:t>contre</a:t>
            </a:r>
            <a:r>
              <a:rPr sz="2000" dirty="0"/>
              <a:t> </a:t>
            </a:r>
            <a:r>
              <a:rPr sz="2000" dirty="0" err="1"/>
              <a:t>l’exploitation</a:t>
            </a:r>
            <a:r>
              <a:rPr sz="2000" dirty="0"/>
              <a:t>, les </a:t>
            </a:r>
            <a:r>
              <a:rPr sz="2000" dirty="0" err="1"/>
              <a:t>abus</a:t>
            </a:r>
            <a:r>
              <a:rPr sz="2000" dirty="0"/>
              <a:t> et le </a:t>
            </a:r>
            <a:r>
              <a:rPr sz="2000" dirty="0" err="1"/>
              <a:t>harcèlement</a:t>
            </a:r>
            <a:r>
              <a:rPr sz="2000" dirty="0"/>
              <a:t> </a:t>
            </a:r>
            <a:r>
              <a:rPr sz="2000" dirty="0" err="1"/>
              <a:t>sexuels</a:t>
            </a:r>
            <a:endParaRPr sz="2000" dirty="0"/>
          </a:p>
        </p:txBody>
      </p:sp>
      <p:sp>
        <p:nvSpPr>
          <p:cNvPr id="6" name="Slide Number Placeholder 1">
            <a:extLst>
              <a:ext uri="{FF2B5EF4-FFF2-40B4-BE49-F238E27FC236}">
                <a16:creationId xmlns:a16="http://schemas.microsoft.com/office/drawing/2014/main" id="{2DC901F8-8863-4D6E-9141-7B27BACBEE4F}"/>
              </a:ext>
            </a:extLst>
          </p:cNvPr>
          <p:cNvSpPr txBox="1">
            <a:spLocks/>
          </p:cNvSpPr>
          <p:nvPr/>
        </p:nvSpPr>
        <p:spPr>
          <a:xfrm>
            <a:off x="11829404" y="6523968"/>
            <a:ext cx="375430" cy="320041"/>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9pPr>
          </a:lstStyle>
          <a:p>
            <a:fld id="{86CB4B4D-7CA3-9044-876B-883B54F8677D}" type="slidenum">
              <a:rPr lang="en-US" sz="1000" dirty="0" smtClean="0">
                <a:solidFill>
                  <a:schemeClr val="tx1">
                    <a:lumMod val="65000"/>
                    <a:lumOff val="35000"/>
                  </a:schemeClr>
                </a:solidFill>
              </a:rPr>
              <a:t>51</a:t>
            </a:fld>
            <a:endParaRPr sz="1000">
              <a:solidFill>
                <a:schemeClr val="tx1">
                  <a:lumMod val="65000"/>
                  <a:lumOff val="35000"/>
                </a:schemeClr>
              </a:solidFill>
            </a:endParaRPr>
          </a:p>
        </p:txBody>
      </p:sp>
      <p:pic>
        <p:nvPicPr>
          <p:cNvPr id="2" name="Picture 2">
            <a:extLst>
              <a:ext uri="{FF2B5EF4-FFF2-40B4-BE49-F238E27FC236}">
                <a16:creationId xmlns:a16="http://schemas.microsoft.com/office/drawing/2014/main" id="{5DDD1B34-A7C7-AAB1-1A5A-2F64294E19FC}"/>
              </a:ext>
            </a:extLst>
          </p:cNvPr>
          <p:cNvPicPr>
            <a:picLocks noChangeAspect="1"/>
          </p:cNvPicPr>
          <p:nvPr/>
        </p:nvPicPr>
        <p:blipFill rotWithShape="1">
          <a:blip r:embed="rId2"/>
          <a:srcRect l="16129" t="14317" r="66371" b="5599"/>
          <a:stretch/>
        </p:blipFill>
        <p:spPr>
          <a:xfrm>
            <a:off x="1329859" y="1608735"/>
            <a:ext cx="3125313" cy="4469430"/>
          </a:xfrm>
          <a:prstGeom prst="rect">
            <a:avLst/>
          </a:prstGeom>
        </p:spPr>
      </p:pic>
      <p:sp>
        <p:nvSpPr>
          <p:cNvPr id="3" name="TextBox 11">
            <a:extLst>
              <a:ext uri="{FF2B5EF4-FFF2-40B4-BE49-F238E27FC236}">
                <a16:creationId xmlns:a16="http://schemas.microsoft.com/office/drawing/2014/main" id="{DEAF997E-0279-F9F1-3D79-371CC0407112}"/>
              </a:ext>
            </a:extLst>
          </p:cNvPr>
          <p:cNvSpPr txBox="1"/>
          <p:nvPr/>
        </p:nvSpPr>
        <p:spPr>
          <a:xfrm>
            <a:off x="4750099" y="5641775"/>
            <a:ext cx="6112042" cy="52322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9pPr>
          </a:lstStyle>
          <a:p>
            <a:pPr>
              <a:defRPr sz="1400"/>
            </a:pPr>
            <a:r>
              <a:rPr dirty="0">
                <a:hlinkClick r:id="rId3"/>
              </a:rPr>
              <a:t>https://www.who.int/initiatives/preventing-and-responding-to-sexual-exploitation-abuse-and-harassment</a:t>
            </a:r>
            <a:r>
              <a:rPr dirty="0"/>
              <a:t> </a:t>
            </a:r>
          </a:p>
        </p:txBody>
      </p:sp>
    </p:spTree>
    <p:extLst>
      <p:ext uri="{BB962C8B-B14F-4D97-AF65-F5344CB8AC3E}">
        <p14:creationId xmlns:p14="http://schemas.microsoft.com/office/powerpoint/2010/main" val="3888999264"/>
      </p:ext>
    </p:extLst>
  </p:cSld>
  <p:clrMapOvr>
    <a:masterClrMapping/>
  </p:clrMapOvr>
  <p:transition spd="med"/>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type="body" idx="1"/>
          </p:nvPr>
        </p:nvSpPr>
        <p:spPr>
          <a:xfrm>
            <a:off x="361944" y="2388398"/>
            <a:ext cx="8031402" cy="2898749"/>
          </a:xfrm>
        </p:spPr>
        <p:txBody>
          <a:bodyPr vert="horz" wrap="square" lIns="68580" tIns="34290" rIns="68580" bIns="34290" numCol="1" anchor="t" anchorCtr="0" compatLnSpc="1">
            <a:prstTxWarp prst="textNoShape">
              <a:avLst/>
            </a:prstTxWarp>
            <a:noAutofit/>
          </a:bodyPr>
          <a:lstStyle/>
          <a:p>
            <a:pPr marL="342900" indent="-342900">
              <a:buClr>
                <a:srgbClr val="649E00"/>
              </a:buClr>
              <a:buFont typeface="Arial" panose="020B0604020202020204" pitchFamily="34" charset="0"/>
              <a:buChar char="•"/>
              <a:defRPr>
                <a:cs typeface="Arial"/>
              </a:defRPr>
            </a:pPr>
            <a:r>
              <a:rPr b="1">
                <a:solidFill>
                  <a:srgbClr val="C00000"/>
                </a:solidFill>
              </a:rPr>
              <a:t>L'exploitation et les abus sexuels</a:t>
            </a:r>
            <a:r>
              <a:t> illustrent l'échec retentissant de notre organisation, qui ne parvient à protéger ni les personnes auxquelles elle vient en aide, ni les populations vulnérables, et qui n'est pas en mesure de respecter le principe de ne pas nuire</a:t>
            </a:r>
          </a:p>
          <a:p>
            <a:pPr marL="342900" indent="-342900">
              <a:buClr>
                <a:srgbClr val="649E00"/>
              </a:buClr>
              <a:buFont typeface="Arial" panose="020B0604020202020204" pitchFamily="34" charset="0"/>
              <a:buChar char="•"/>
            </a:pPr>
            <a:endParaRPr>
              <a:cs typeface="Arial"/>
            </a:endParaRPr>
          </a:p>
          <a:p>
            <a:pPr marL="342900" indent="-342900">
              <a:buClr>
                <a:srgbClr val="649E00"/>
              </a:buClr>
              <a:buFont typeface="Arial" panose="020B0604020202020204" pitchFamily="34" charset="0"/>
              <a:buChar char="•"/>
              <a:defRPr>
                <a:cs typeface="Arial"/>
              </a:defRPr>
            </a:pPr>
            <a:r>
              <a:rPr b="1">
                <a:solidFill>
                  <a:srgbClr val="C00000"/>
                </a:solidFill>
              </a:rPr>
              <a:t>Le harcèlement sexuel</a:t>
            </a:r>
            <a:r>
              <a:t> représente une grave défaillance du devoir de protection en vertu duquel nous sommes tenus de fournir à notre personnel un environnement de travail sûr et respectueux</a:t>
            </a:r>
          </a:p>
        </p:txBody>
      </p:sp>
      <p:sp>
        <p:nvSpPr>
          <p:cNvPr id="8" name="Title 1">
            <a:extLst>
              <a:ext uri="{FF2B5EF4-FFF2-40B4-BE49-F238E27FC236}">
                <a16:creationId xmlns:a16="http://schemas.microsoft.com/office/drawing/2014/main" id="{1D3A5C31-B449-4777-8786-2620090801B8}"/>
              </a:ext>
            </a:extLst>
          </p:cNvPr>
          <p:cNvSpPr txBox="1">
            <a:spLocks/>
          </p:cNvSpPr>
          <p:nvPr/>
        </p:nvSpPr>
        <p:spPr>
          <a:xfrm>
            <a:off x="180014" y="168479"/>
            <a:ext cx="9690838" cy="651648"/>
          </a:xfrm>
          <a:prstGeom prst="rect">
            <a:avLst/>
          </a:prstGeom>
        </p:spPr>
        <p:txBody>
          <a:bodyPr lIns="91440" tIns="45720" rIns="91440" bIns="45720" anchor="t"/>
          <a:lstStyle>
            <a:lvl1pPr algn="ctr" rtl="0" eaLnBrk="0" fontAlgn="base" hangingPunct="0">
              <a:spcBef>
                <a:spcPct val="0"/>
              </a:spcBef>
              <a:spcAft>
                <a:spcPct val="0"/>
              </a:spcAft>
              <a:defRPr sz="3840" b="1" kern="1200">
                <a:solidFill>
                  <a:srgbClr val="002060"/>
                </a:solidFill>
                <a:latin typeface="Arial" pitchFamily="34" charset="0"/>
                <a:ea typeface="+mj-ea"/>
                <a:cs typeface="Arial" pitchFamily="34" charset="0"/>
              </a:defRPr>
            </a:lvl1pPr>
            <a:lvl2pPr algn="ctr" rtl="0" eaLnBrk="0" fontAlgn="base" hangingPunct="0">
              <a:spcBef>
                <a:spcPct val="0"/>
              </a:spcBef>
              <a:spcAft>
                <a:spcPct val="0"/>
              </a:spcAft>
              <a:defRPr sz="5280">
                <a:solidFill>
                  <a:srgbClr val="632523"/>
                </a:solidFill>
                <a:latin typeface="Arial" charset="0"/>
                <a:cs typeface="Arial" charset="0"/>
              </a:defRPr>
            </a:lvl2pPr>
            <a:lvl3pPr algn="ctr" rtl="0" eaLnBrk="0" fontAlgn="base" hangingPunct="0">
              <a:spcBef>
                <a:spcPct val="0"/>
              </a:spcBef>
              <a:spcAft>
                <a:spcPct val="0"/>
              </a:spcAft>
              <a:defRPr sz="5280">
                <a:solidFill>
                  <a:srgbClr val="632523"/>
                </a:solidFill>
                <a:latin typeface="Arial" charset="0"/>
                <a:cs typeface="Arial" charset="0"/>
              </a:defRPr>
            </a:lvl3pPr>
            <a:lvl4pPr algn="ctr" rtl="0" eaLnBrk="0" fontAlgn="base" hangingPunct="0">
              <a:spcBef>
                <a:spcPct val="0"/>
              </a:spcBef>
              <a:spcAft>
                <a:spcPct val="0"/>
              </a:spcAft>
              <a:defRPr sz="5280">
                <a:solidFill>
                  <a:srgbClr val="632523"/>
                </a:solidFill>
                <a:latin typeface="Arial" charset="0"/>
                <a:cs typeface="Arial" charset="0"/>
              </a:defRPr>
            </a:lvl4pPr>
            <a:lvl5pPr algn="ctr" rtl="0" eaLnBrk="0" fontAlgn="base" hangingPunct="0">
              <a:spcBef>
                <a:spcPct val="0"/>
              </a:spcBef>
              <a:spcAft>
                <a:spcPct val="0"/>
              </a:spcAft>
              <a:defRPr sz="5280">
                <a:solidFill>
                  <a:srgbClr val="632523"/>
                </a:solidFill>
                <a:latin typeface="Arial" charset="0"/>
                <a:cs typeface="Arial" charset="0"/>
              </a:defRPr>
            </a:lvl5pPr>
            <a:lvl6pPr marL="548640" algn="ctr" rtl="0" fontAlgn="base">
              <a:spcBef>
                <a:spcPct val="0"/>
              </a:spcBef>
              <a:spcAft>
                <a:spcPct val="0"/>
              </a:spcAft>
              <a:defRPr sz="5280">
                <a:solidFill>
                  <a:srgbClr val="632523"/>
                </a:solidFill>
                <a:latin typeface="Arial" charset="0"/>
                <a:cs typeface="Arial" charset="0"/>
              </a:defRPr>
            </a:lvl6pPr>
            <a:lvl7pPr marL="1097280" algn="ctr" rtl="0" fontAlgn="base">
              <a:spcBef>
                <a:spcPct val="0"/>
              </a:spcBef>
              <a:spcAft>
                <a:spcPct val="0"/>
              </a:spcAft>
              <a:defRPr sz="5280">
                <a:solidFill>
                  <a:srgbClr val="632523"/>
                </a:solidFill>
                <a:latin typeface="Arial" charset="0"/>
                <a:cs typeface="Arial" charset="0"/>
              </a:defRPr>
            </a:lvl7pPr>
            <a:lvl8pPr marL="1645920" algn="ctr" rtl="0" fontAlgn="base">
              <a:spcBef>
                <a:spcPct val="0"/>
              </a:spcBef>
              <a:spcAft>
                <a:spcPct val="0"/>
              </a:spcAft>
              <a:defRPr sz="5280">
                <a:solidFill>
                  <a:srgbClr val="632523"/>
                </a:solidFill>
                <a:latin typeface="Arial" charset="0"/>
                <a:cs typeface="Arial" charset="0"/>
              </a:defRPr>
            </a:lvl8pPr>
            <a:lvl9pPr marL="2194560" algn="ctr" rtl="0" fontAlgn="base">
              <a:spcBef>
                <a:spcPct val="0"/>
              </a:spcBef>
              <a:spcAft>
                <a:spcPct val="0"/>
              </a:spcAft>
              <a:defRPr sz="5280">
                <a:solidFill>
                  <a:srgbClr val="632523"/>
                </a:solidFill>
                <a:latin typeface="Arial" charset="0"/>
                <a:cs typeface="Arial" charset="0"/>
              </a:defRPr>
            </a:lvl9pPr>
          </a:lstStyle>
          <a:p>
            <a:pPr algn="l">
              <a:defRPr sz="3200">
                <a:solidFill>
                  <a:schemeClr val="bg1"/>
                </a:solidFill>
                <a:latin typeface="Source Sans Pro Regular"/>
                <a:cs typeface="Arial"/>
              </a:defRPr>
            </a:pPr>
            <a:r>
              <a:rPr sz="2000" dirty="0"/>
              <a:t>7.4 </a:t>
            </a:r>
            <a:r>
              <a:rPr lang="fr-FR" sz="2000" dirty="0"/>
              <a:t> Protection et lutte contre l’exploitation, les abus et le harcèlement sexuels</a:t>
            </a:r>
            <a:endParaRPr sz="2000" dirty="0"/>
          </a:p>
        </p:txBody>
      </p:sp>
      <p:sp>
        <p:nvSpPr>
          <p:cNvPr id="2" name="TextBox 1">
            <a:extLst>
              <a:ext uri="{FF2B5EF4-FFF2-40B4-BE49-F238E27FC236}">
                <a16:creationId xmlns:a16="http://schemas.microsoft.com/office/drawing/2014/main" id="{D77CE63C-2AF5-428F-84F3-686146D62471}"/>
              </a:ext>
            </a:extLst>
          </p:cNvPr>
          <p:cNvSpPr txBox="1"/>
          <p:nvPr/>
        </p:nvSpPr>
        <p:spPr>
          <a:xfrm>
            <a:off x="180014" y="964298"/>
            <a:ext cx="7516205" cy="95410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anchor="t">
            <a:spAutoFit/>
          </a:bodyPr>
          <a:lstStyle/>
          <a:p>
            <a:pPr marL="0" marR="0" indent="0" algn="l" defTabSz="914400" rtl="0" fontAlgn="auto" latinLnBrk="0" hangingPunct="0">
              <a:lnSpc>
                <a:spcPct val="100000"/>
              </a:lnSpc>
              <a:spcBef>
                <a:spcPts val="0"/>
              </a:spcBef>
              <a:spcAft>
                <a:spcPts val="0"/>
              </a:spcAft>
              <a:buClrTx/>
              <a:buSzTx/>
              <a:buFontTx/>
              <a:buNone/>
              <a:tabLst/>
              <a:defRPr sz="2800" b="1">
                <a:solidFill>
                  <a:srgbClr val="A1010D"/>
                </a:solidFill>
                <a:latin typeface="Source Sans Pro Regular"/>
                <a:cs typeface="Arial"/>
              </a:defRPr>
            </a:pPr>
            <a:r>
              <a:rPr dirty="0" err="1"/>
              <a:t>Souvenez-vous</a:t>
            </a:r>
            <a:endParaRPr dirty="0"/>
          </a:p>
          <a:p>
            <a:pPr>
              <a:defRPr sz="2800" b="1">
                <a:solidFill>
                  <a:srgbClr val="A1010D"/>
                </a:solidFill>
                <a:latin typeface="Source Sans Pro Regular"/>
                <a:cs typeface="Arial"/>
              </a:defRPr>
            </a:pPr>
            <a:r>
              <a:rPr dirty="0"/>
              <a:t>Dans le cadre de </a:t>
            </a:r>
            <a:r>
              <a:rPr dirty="0" err="1"/>
              <a:t>notre</a:t>
            </a:r>
            <a:r>
              <a:rPr dirty="0"/>
              <a:t> action :</a:t>
            </a:r>
          </a:p>
        </p:txBody>
      </p:sp>
      <p:sp>
        <p:nvSpPr>
          <p:cNvPr id="9" name="Slide Number Placeholder 1">
            <a:extLst>
              <a:ext uri="{FF2B5EF4-FFF2-40B4-BE49-F238E27FC236}">
                <a16:creationId xmlns:a16="http://schemas.microsoft.com/office/drawing/2014/main" id="{F10EE599-9908-43A1-B337-0CE6B8B1BC0B}"/>
              </a:ext>
            </a:extLst>
          </p:cNvPr>
          <p:cNvSpPr txBox="1">
            <a:spLocks/>
          </p:cNvSpPr>
          <p:nvPr/>
        </p:nvSpPr>
        <p:spPr>
          <a:xfrm>
            <a:off x="11829404" y="6523968"/>
            <a:ext cx="375430" cy="320041"/>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9pPr>
          </a:lstStyle>
          <a:p>
            <a:fld id="{86CB4B4D-7CA3-9044-876B-883B54F8677D}" type="slidenum">
              <a:rPr lang="en-US" sz="1000" smtClean="0">
                <a:solidFill>
                  <a:schemeClr val="tx1">
                    <a:lumMod val="65000"/>
                    <a:lumOff val="35000"/>
                  </a:schemeClr>
                </a:solidFill>
              </a:rPr>
              <a:t>52</a:t>
            </a:fld>
            <a:endParaRPr sz="1000">
              <a:solidFill>
                <a:schemeClr val="tx1">
                  <a:lumMod val="65000"/>
                  <a:lumOff val="35000"/>
                </a:schemeClr>
              </a:solidFill>
            </a:endParaRPr>
          </a:p>
        </p:txBody>
      </p:sp>
      <p:sp>
        <p:nvSpPr>
          <p:cNvPr id="4" name="Google Shape;338;p5">
            <a:extLst>
              <a:ext uri="{FF2B5EF4-FFF2-40B4-BE49-F238E27FC236}">
                <a16:creationId xmlns:a16="http://schemas.microsoft.com/office/drawing/2014/main" id="{07BF8E52-D7EC-9BE5-F648-9BEE7E5561D7}"/>
              </a:ext>
            </a:extLst>
          </p:cNvPr>
          <p:cNvSpPr/>
          <p:nvPr/>
        </p:nvSpPr>
        <p:spPr>
          <a:xfrm>
            <a:off x="8950674" y="2242190"/>
            <a:ext cx="1168400" cy="2360918"/>
          </a:xfrm>
          <a:custGeom>
            <a:avLst/>
            <a:gdLst/>
            <a:ahLst/>
            <a:cxnLst/>
            <a:rect l="l" t="t" r="r" b="b"/>
            <a:pathLst>
              <a:path w="1168400" h="2360918" extrusionOk="0">
                <a:moveTo>
                  <a:pt x="1168400" y="0"/>
                </a:moveTo>
                <a:lnTo>
                  <a:pt x="1168400" y="2360918"/>
                </a:lnTo>
                <a:lnTo>
                  <a:pt x="1060340" y="2355461"/>
                </a:lnTo>
                <a:cubicBezTo>
                  <a:pt x="464762" y="2294977"/>
                  <a:pt x="0" y="1791994"/>
                  <a:pt x="0" y="1180459"/>
                </a:cubicBezTo>
                <a:cubicBezTo>
                  <a:pt x="0" y="568924"/>
                  <a:pt x="464762" y="65941"/>
                  <a:pt x="1060340" y="5457"/>
                </a:cubicBezTo>
                <a:close/>
              </a:path>
            </a:pathLst>
          </a:custGeom>
          <a:solidFill>
            <a:srgbClr val="0D4B71"/>
          </a:solidFill>
          <a:ln>
            <a:noFill/>
          </a:ln>
        </p:spPr>
        <p:txBody>
          <a:bodyPr spcFirstLastPara="1" wrap="square" lIns="91425" tIns="45700" rIns="91425" bIns="45700" anchor="ctr" anchorCtr="0">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9pPr>
          </a:lstStyle>
          <a:p>
            <a:pPr marL="0" marR="0" lvl="0" indent="0" algn="ctr" defTabSz="914400" rtl="0" eaLnBrk="1" fontAlgn="auto" latinLnBrk="0" hangingPunct="1">
              <a:lnSpc>
                <a:spcPct val="100000"/>
              </a:lnSpc>
              <a:spcBef>
                <a:spcPts val="0"/>
              </a:spcBef>
              <a:spcAft>
                <a:spcPts val="0"/>
              </a:spcAft>
              <a:buClr>
                <a:prstClr val="white"/>
              </a:buClr>
              <a:buSzPts val="1800"/>
              <a:buFont typeface="Arial"/>
              <a:buNone/>
              <a:tabLst/>
            </a:pPr>
            <a:endParaRPr kumimoji="0" sz="1800" b="0" i="0" u="none" strike="noStrike" kern="1200" cap="none" normalizeH="0" baseline="0">
              <a:ln>
                <a:noFill/>
              </a:ln>
              <a:solidFill>
                <a:srgbClr val="FFFFFF"/>
              </a:solidFill>
              <a:effectLst/>
              <a:uLnTx/>
              <a:uFillTx/>
              <a:latin typeface="Calibri"/>
              <a:ea typeface="Calibri"/>
              <a:cs typeface="Calibri"/>
              <a:sym typeface="Calibri"/>
            </a:endParaRPr>
          </a:p>
        </p:txBody>
      </p:sp>
      <p:sp>
        <p:nvSpPr>
          <p:cNvPr id="5" name="Google Shape;371;p5">
            <a:extLst>
              <a:ext uri="{FF2B5EF4-FFF2-40B4-BE49-F238E27FC236}">
                <a16:creationId xmlns:a16="http://schemas.microsoft.com/office/drawing/2014/main" id="{840C280B-4512-94C8-9A51-4D8FAFEC659B}"/>
              </a:ext>
            </a:extLst>
          </p:cNvPr>
          <p:cNvSpPr/>
          <p:nvPr/>
        </p:nvSpPr>
        <p:spPr>
          <a:xfrm>
            <a:off x="9470802" y="3184167"/>
            <a:ext cx="207962" cy="207963"/>
          </a:xfrm>
          <a:custGeom>
            <a:avLst/>
            <a:gdLst/>
            <a:ahLst/>
            <a:cxnLst/>
            <a:rect l="l" t="t" r="r" b="b"/>
            <a:pathLst>
              <a:path w="654" h="655" extrusionOk="0">
                <a:moveTo>
                  <a:pt x="325" y="179"/>
                </a:moveTo>
                <a:lnTo>
                  <a:pt x="325" y="179"/>
                </a:lnTo>
                <a:lnTo>
                  <a:pt x="398" y="103"/>
                </a:lnTo>
                <a:lnTo>
                  <a:pt x="434" y="68"/>
                </a:lnTo>
                <a:lnTo>
                  <a:pt x="470" y="32"/>
                </a:lnTo>
                <a:lnTo>
                  <a:pt x="470" y="32"/>
                </a:lnTo>
                <a:lnTo>
                  <a:pt x="480" y="23"/>
                </a:lnTo>
                <a:lnTo>
                  <a:pt x="493" y="14"/>
                </a:lnTo>
                <a:lnTo>
                  <a:pt x="506" y="8"/>
                </a:lnTo>
                <a:lnTo>
                  <a:pt x="519" y="4"/>
                </a:lnTo>
                <a:lnTo>
                  <a:pt x="534" y="1"/>
                </a:lnTo>
                <a:lnTo>
                  <a:pt x="547" y="0"/>
                </a:lnTo>
                <a:lnTo>
                  <a:pt x="561" y="1"/>
                </a:lnTo>
                <a:lnTo>
                  <a:pt x="574" y="4"/>
                </a:lnTo>
                <a:lnTo>
                  <a:pt x="587" y="7"/>
                </a:lnTo>
                <a:lnTo>
                  <a:pt x="599" y="13"/>
                </a:lnTo>
                <a:lnTo>
                  <a:pt x="609" y="20"/>
                </a:lnTo>
                <a:lnTo>
                  <a:pt x="620" y="29"/>
                </a:lnTo>
                <a:lnTo>
                  <a:pt x="629" y="39"/>
                </a:lnTo>
                <a:lnTo>
                  <a:pt x="638" y="50"/>
                </a:lnTo>
                <a:lnTo>
                  <a:pt x="645" y="63"/>
                </a:lnTo>
                <a:lnTo>
                  <a:pt x="649" y="77"/>
                </a:lnTo>
                <a:lnTo>
                  <a:pt x="649" y="77"/>
                </a:lnTo>
                <a:lnTo>
                  <a:pt x="653" y="94"/>
                </a:lnTo>
                <a:lnTo>
                  <a:pt x="654" y="108"/>
                </a:lnTo>
                <a:lnTo>
                  <a:pt x="653" y="123"/>
                </a:lnTo>
                <a:lnTo>
                  <a:pt x="651" y="136"/>
                </a:lnTo>
                <a:lnTo>
                  <a:pt x="646" y="150"/>
                </a:lnTo>
                <a:lnTo>
                  <a:pt x="639" y="163"/>
                </a:lnTo>
                <a:lnTo>
                  <a:pt x="629" y="176"/>
                </a:lnTo>
                <a:lnTo>
                  <a:pt x="619" y="188"/>
                </a:lnTo>
                <a:lnTo>
                  <a:pt x="619" y="188"/>
                </a:lnTo>
                <a:lnTo>
                  <a:pt x="484" y="323"/>
                </a:lnTo>
                <a:lnTo>
                  <a:pt x="484" y="323"/>
                </a:lnTo>
                <a:lnTo>
                  <a:pt x="480" y="327"/>
                </a:lnTo>
                <a:lnTo>
                  <a:pt x="480" y="327"/>
                </a:lnTo>
                <a:lnTo>
                  <a:pt x="497" y="345"/>
                </a:lnTo>
                <a:lnTo>
                  <a:pt x="497" y="345"/>
                </a:lnTo>
                <a:lnTo>
                  <a:pt x="617" y="466"/>
                </a:lnTo>
                <a:lnTo>
                  <a:pt x="617" y="466"/>
                </a:lnTo>
                <a:lnTo>
                  <a:pt x="626" y="475"/>
                </a:lnTo>
                <a:lnTo>
                  <a:pt x="633" y="485"/>
                </a:lnTo>
                <a:lnTo>
                  <a:pt x="639" y="494"/>
                </a:lnTo>
                <a:lnTo>
                  <a:pt x="643" y="505"/>
                </a:lnTo>
                <a:lnTo>
                  <a:pt x="648" y="514"/>
                </a:lnTo>
                <a:lnTo>
                  <a:pt x="651" y="525"/>
                </a:lnTo>
                <a:lnTo>
                  <a:pt x="653" y="535"/>
                </a:lnTo>
                <a:lnTo>
                  <a:pt x="653" y="546"/>
                </a:lnTo>
                <a:lnTo>
                  <a:pt x="653" y="557"/>
                </a:lnTo>
                <a:lnTo>
                  <a:pt x="652" y="567"/>
                </a:lnTo>
                <a:lnTo>
                  <a:pt x="649" y="578"/>
                </a:lnTo>
                <a:lnTo>
                  <a:pt x="646" y="587"/>
                </a:lnTo>
                <a:lnTo>
                  <a:pt x="642" y="598"/>
                </a:lnTo>
                <a:lnTo>
                  <a:pt x="636" y="606"/>
                </a:lnTo>
                <a:lnTo>
                  <a:pt x="629" y="616"/>
                </a:lnTo>
                <a:lnTo>
                  <a:pt x="622" y="624"/>
                </a:lnTo>
                <a:lnTo>
                  <a:pt x="622" y="624"/>
                </a:lnTo>
                <a:lnTo>
                  <a:pt x="614" y="631"/>
                </a:lnTo>
                <a:lnTo>
                  <a:pt x="604" y="638"/>
                </a:lnTo>
                <a:lnTo>
                  <a:pt x="595" y="643"/>
                </a:lnTo>
                <a:lnTo>
                  <a:pt x="586" y="648"/>
                </a:lnTo>
                <a:lnTo>
                  <a:pt x="575" y="651"/>
                </a:lnTo>
                <a:lnTo>
                  <a:pt x="565" y="654"/>
                </a:lnTo>
                <a:lnTo>
                  <a:pt x="555" y="654"/>
                </a:lnTo>
                <a:lnTo>
                  <a:pt x="544" y="655"/>
                </a:lnTo>
                <a:lnTo>
                  <a:pt x="534" y="654"/>
                </a:lnTo>
                <a:lnTo>
                  <a:pt x="523" y="651"/>
                </a:lnTo>
                <a:lnTo>
                  <a:pt x="512" y="648"/>
                </a:lnTo>
                <a:lnTo>
                  <a:pt x="502" y="644"/>
                </a:lnTo>
                <a:lnTo>
                  <a:pt x="492" y="639"/>
                </a:lnTo>
                <a:lnTo>
                  <a:pt x="483" y="632"/>
                </a:lnTo>
                <a:lnTo>
                  <a:pt x="473" y="625"/>
                </a:lnTo>
                <a:lnTo>
                  <a:pt x="464" y="617"/>
                </a:lnTo>
                <a:lnTo>
                  <a:pt x="464" y="617"/>
                </a:lnTo>
                <a:lnTo>
                  <a:pt x="325" y="478"/>
                </a:lnTo>
                <a:lnTo>
                  <a:pt x="325" y="478"/>
                </a:lnTo>
                <a:lnTo>
                  <a:pt x="310" y="494"/>
                </a:lnTo>
                <a:lnTo>
                  <a:pt x="296" y="511"/>
                </a:lnTo>
                <a:lnTo>
                  <a:pt x="296" y="511"/>
                </a:lnTo>
                <a:lnTo>
                  <a:pt x="241" y="566"/>
                </a:lnTo>
                <a:lnTo>
                  <a:pt x="184" y="622"/>
                </a:lnTo>
                <a:lnTo>
                  <a:pt x="184" y="622"/>
                </a:lnTo>
                <a:lnTo>
                  <a:pt x="176" y="630"/>
                </a:lnTo>
                <a:lnTo>
                  <a:pt x="166" y="636"/>
                </a:lnTo>
                <a:lnTo>
                  <a:pt x="158" y="642"/>
                </a:lnTo>
                <a:lnTo>
                  <a:pt x="147" y="646"/>
                </a:lnTo>
                <a:lnTo>
                  <a:pt x="138" y="650"/>
                </a:lnTo>
                <a:lnTo>
                  <a:pt x="127" y="652"/>
                </a:lnTo>
                <a:lnTo>
                  <a:pt x="118" y="654"/>
                </a:lnTo>
                <a:lnTo>
                  <a:pt x="107" y="655"/>
                </a:lnTo>
                <a:lnTo>
                  <a:pt x="97" y="654"/>
                </a:lnTo>
                <a:lnTo>
                  <a:pt x="87" y="652"/>
                </a:lnTo>
                <a:lnTo>
                  <a:pt x="77" y="650"/>
                </a:lnTo>
                <a:lnTo>
                  <a:pt x="67" y="646"/>
                </a:lnTo>
                <a:lnTo>
                  <a:pt x="58" y="643"/>
                </a:lnTo>
                <a:lnTo>
                  <a:pt x="48" y="637"/>
                </a:lnTo>
                <a:lnTo>
                  <a:pt x="40" y="631"/>
                </a:lnTo>
                <a:lnTo>
                  <a:pt x="32" y="624"/>
                </a:lnTo>
                <a:lnTo>
                  <a:pt x="32" y="624"/>
                </a:lnTo>
                <a:lnTo>
                  <a:pt x="23" y="616"/>
                </a:lnTo>
                <a:lnTo>
                  <a:pt x="17" y="607"/>
                </a:lnTo>
                <a:lnTo>
                  <a:pt x="12" y="598"/>
                </a:lnTo>
                <a:lnTo>
                  <a:pt x="8" y="589"/>
                </a:lnTo>
                <a:lnTo>
                  <a:pt x="4" y="579"/>
                </a:lnTo>
                <a:lnTo>
                  <a:pt x="2" y="568"/>
                </a:lnTo>
                <a:lnTo>
                  <a:pt x="0" y="559"/>
                </a:lnTo>
                <a:lnTo>
                  <a:pt x="0" y="548"/>
                </a:lnTo>
                <a:lnTo>
                  <a:pt x="0" y="538"/>
                </a:lnTo>
                <a:lnTo>
                  <a:pt x="2" y="527"/>
                </a:lnTo>
                <a:lnTo>
                  <a:pt x="4" y="518"/>
                </a:lnTo>
                <a:lnTo>
                  <a:pt x="8" y="507"/>
                </a:lnTo>
                <a:lnTo>
                  <a:pt x="12" y="498"/>
                </a:lnTo>
                <a:lnTo>
                  <a:pt x="17" y="488"/>
                </a:lnTo>
                <a:lnTo>
                  <a:pt x="23" y="479"/>
                </a:lnTo>
                <a:lnTo>
                  <a:pt x="32" y="470"/>
                </a:lnTo>
                <a:lnTo>
                  <a:pt x="32" y="470"/>
                </a:lnTo>
                <a:lnTo>
                  <a:pt x="93" y="408"/>
                </a:lnTo>
                <a:lnTo>
                  <a:pt x="157" y="345"/>
                </a:lnTo>
                <a:lnTo>
                  <a:pt x="157" y="345"/>
                </a:lnTo>
                <a:lnTo>
                  <a:pt x="175" y="326"/>
                </a:lnTo>
                <a:lnTo>
                  <a:pt x="175" y="326"/>
                </a:lnTo>
                <a:lnTo>
                  <a:pt x="34" y="187"/>
                </a:lnTo>
                <a:lnTo>
                  <a:pt x="34" y="187"/>
                </a:lnTo>
                <a:lnTo>
                  <a:pt x="23" y="175"/>
                </a:lnTo>
                <a:lnTo>
                  <a:pt x="15" y="163"/>
                </a:lnTo>
                <a:lnTo>
                  <a:pt x="8" y="150"/>
                </a:lnTo>
                <a:lnTo>
                  <a:pt x="3" y="136"/>
                </a:lnTo>
                <a:lnTo>
                  <a:pt x="0" y="122"/>
                </a:lnTo>
                <a:lnTo>
                  <a:pt x="0" y="108"/>
                </a:lnTo>
                <a:lnTo>
                  <a:pt x="1" y="92"/>
                </a:lnTo>
                <a:lnTo>
                  <a:pt x="4" y="77"/>
                </a:lnTo>
                <a:lnTo>
                  <a:pt x="4" y="77"/>
                </a:lnTo>
                <a:lnTo>
                  <a:pt x="9" y="63"/>
                </a:lnTo>
                <a:lnTo>
                  <a:pt x="16" y="50"/>
                </a:lnTo>
                <a:lnTo>
                  <a:pt x="25" y="39"/>
                </a:lnTo>
                <a:lnTo>
                  <a:pt x="34" y="29"/>
                </a:lnTo>
                <a:lnTo>
                  <a:pt x="43" y="20"/>
                </a:lnTo>
                <a:lnTo>
                  <a:pt x="55" y="13"/>
                </a:lnTo>
                <a:lnTo>
                  <a:pt x="67" y="7"/>
                </a:lnTo>
                <a:lnTo>
                  <a:pt x="80" y="4"/>
                </a:lnTo>
                <a:lnTo>
                  <a:pt x="93" y="1"/>
                </a:lnTo>
                <a:lnTo>
                  <a:pt x="107" y="0"/>
                </a:lnTo>
                <a:lnTo>
                  <a:pt x="120" y="1"/>
                </a:lnTo>
                <a:lnTo>
                  <a:pt x="134" y="4"/>
                </a:lnTo>
                <a:lnTo>
                  <a:pt x="147" y="8"/>
                </a:lnTo>
                <a:lnTo>
                  <a:pt x="160" y="14"/>
                </a:lnTo>
                <a:lnTo>
                  <a:pt x="172" y="23"/>
                </a:lnTo>
                <a:lnTo>
                  <a:pt x="184" y="32"/>
                </a:lnTo>
                <a:lnTo>
                  <a:pt x="184" y="32"/>
                </a:lnTo>
                <a:lnTo>
                  <a:pt x="245" y="94"/>
                </a:lnTo>
                <a:lnTo>
                  <a:pt x="307" y="155"/>
                </a:lnTo>
                <a:lnTo>
                  <a:pt x="307" y="155"/>
                </a:lnTo>
                <a:lnTo>
                  <a:pt x="315" y="164"/>
                </a:lnTo>
                <a:lnTo>
                  <a:pt x="325" y="179"/>
                </a:lnTo>
                <a:lnTo>
                  <a:pt x="325" y="179"/>
                </a:lnTo>
                <a:close/>
              </a:path>
            </a:pathLst>
          </a:custGeom>
          <a:solidFill>
            <a:schemeClr val="lt1"/>
          </a:solidFill>
          <a:ln>
            <a:noFill/>
          </a:ln>
        </p:spPr>
        <p:txBody>
          <a:bodyPr spcFirstLastPara="1" wrap="square" lIns="91425" tIns="45700" rIns="91425" bIns="45700" anchor="t" anchorCtr="0">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pPr>
            <a:endParaRPr kumimoji="0" sz="1800" b="0" i="0" u="none" strike="noStrike" kern="1200" cap="none" normalizeH="0" baseline="0">
              <a:ln>
                <a:noFill/>
              </a:ln>
              <a:solidFill>
                <a:prstClr val="black"/>
              </a:solidFill>
              <a:effectLst/>
              <a:uLnTx/>
              <a:uFillTx/>
              <a:latin typeface="Arial"/>
              <a:ea typeface="Arial"/>
              <a:cs typeface="Arial"/>
              <a:sym typeface="Arial"/>
            </a:endParaRPr>
          </a:p>
        </p:txBody>
      </p:sp>
      <p:sp>
        <p:nvSpPr>
          <p:cNvPr id="7" name="Google Shape;370;p5">
            <a:extLst>
              <a:ext uri="{FF2B5EF4-FFF2-40B4-BE49-F238E27FC236}">
                <a16:creationId xmlns:a16="http://schemas.microsoft.com/office/drawing/2014/main" id="{178D9196-CEB4-607A-0FD5-64405FF3ABEC}"/>
              </a:ext>
            </a:extLst>
          </p:cNvPr>
          <p:cNvSpPr/>
          <p:nvPr/>
        </p:nvSpPr>
        <p:spPr>
          <a:xfrm>
            <a:off x="9278715" y="3061929"/>
            <a:ext cx="592137" cy="787400"/>
          </a:xfrm>
          <a:custGeom>
            <a:avLst/>
            <a:gdLst/>
            <a:ahLst/>
            <a:cxnLst/>
            <a:rect l="l" t="t" r="r" b="b"/>
            <a:pathLst>
              <a:path w="1865" h="2480" extrusionOk="0">
                <a:moveTo>
                  <a:pt x="1865" y="2480"/>
                </a:moveTo>
                <a:lnTo>
                  <a:pt x="1865" y="2480"/>
                </a:lnTo>
                <a:lnTo>
                  <a:pt x="1554" y="2480"/>
                </a:lnTo>
                <a:lnTo>
                  <a:pt x="1554" y="2480"/>
                </a:lnTo>
                <a:lnTo>
                  <a:pt x="790" y="2479"/>
                </a:lnTo>
                <a:lnTo>
                  <a:pt x="790" y="2479"/>
                </a:lnTo>
                <a:lnTo>
                  <a:pt x="784" y="2479"/>
                </a:lnTo>
                <a:lnTo>
                  <a:pt x="781" y="2479"/>
                </a:lnTo>
                <a:lnTo>
                  <a:pt x="781" y="2479"/>
                </a:lnTo>
                <a:lnTo>
                  <a:pt x="767" y="2475"/>
                </a:lnTo>
                <a:lnTo>
                  <a:pt x="761" y="2472"/>
                </a:lnTo>
                <a:lnTo>
                  <a:pt x="757" y="2468"/>
                </a:lnTo>
                <a:lnTo>
                  <a:pt x="757" y="2468"/>
                </a:lnTo>
                <a:lnTo>
                  <a:pt x="756" y="2467"/>
                </a:lnTo>
                <a:lnTo>
                  <a:pt x="756" y="2465"/>
                </a:lnTo>
                <a:lnTo>
                  <a:pt x="757" y="2458"/>
                </a:lnTo>
                <a:lnTo>
                  <a:pt x="759" y="2452"/>
                </a:lnTo>
                <a:lnTo>
                  <a:pt x="762" y="2446"/>
                </a:lnTo>
                <a:lnTo>
                  <a:pt x="762" y="2446"/>
                </a:lnTo>
                <a:lnTo>
                  <a:pt x="787" y="2404"/>
                </a:lnTo>
                <a:lnTo>
                  <a:pt x="811" y="2363"/>
                </a:lnTo>
                <a:lnTo>
                  <a:pt x="811" y="2363"/>
                </a:lnTo>
                <a:lnTo>
                  <a:pt x="816" y="2354"/>
                </a:lnTo>
                <a:lnTo>
                  <a:pt x="821" y="2343"/>
                </a:lnTo>
                <a:lnTo>
                  <a:pt x="827" y="2323"/>
                </a:lnTo>
                <a:lnTo>
                  <a:pt x="827" y="2323"/>
                </a:lnTo>
                <a:lnTo>
                  <a:pt x="829" y="2316"/>
                </a:lnTo>
                <a:lnTo>
                  <a:pt x="829" y="2309"/>
                </a:lnTo>
                <a:lnTo>
                  <a:pt x="829" y="2302"/>
                </a:lnTo>
                <a:lnTo>
                  <a:pt x="827" y="2296"/>
                </a:lnTo>
                <a:lnTo>
                  <a:pt x="824" y="2290"/>
                </a:lnTo>
                <a:lnTo>
                  <a:pt x="820" y="2284"/>
                </a:lnTo>
                <a:lnTo>
                  <a:pt x="815" y="2280"/>
                </a:lnTo>
                <a:lnTo>
                  <a:pt x="808" y="2276"/>
                </a:lnTo>
                <a:lnTo>
                  <a:pt x="808" y="2276"/>
                </a:lnTo>
                <a:lnTo>
                  <a:pt x="796" y="2270"/>
                </a:lnTo>
                <a:lnTo>
                  <a:pt x="787" y="2263"/>
                </a:lnTo>
                <a:lnTo>
                  <a:pt x="778" y="2256"/>
                </a:lnTo>
                <a:lnTo>
                  <a:pt x="771" y="2246"/>
                </a:lnTo>
                <a:lnTo>
                  <a:pt x="767" y="2237"/>
                </a:lnTo>
                <a:lnTo>
                  <a:pt x="762" y="2226"/>
                </a:lnTo>
                <a:lnTo>
                  <a:pt x="758" y="2214"/>
                </a:lnTo>
                <a:lnTo>
                  <a:pt x="757" y="2202"/>
                </a:lnTo>
                <a:lnTo>
                  <a:pt x="757" y="2202"/>
                </a:lnTo>
                <a:lnTo>
                  <a:pt x="751" y="2173"/>
                </a:lnTo>
                <a:lnTo>
                  <a:pt x="749" y="2159"/>
                </a:lnTo>
                <a:lnTo>
                  <a:pt x="744" y="2143"/>
                </a:lnTo>
                <a:lnTo>
                  <a:pt x="739" y="2130"/>
                </a:lnTo>
                <a:lnTo>
                  <a:pt x="733" y="2116"/>
                </a:lnTo>
                <a:lnTo>
                  <a:pt x="726" y="2103"/>
                </a:lnTo>
                <a:lnTo>
                  <a:pt x="717" y="2090"/>
                </a:lnTo>
                <a:lnTo>
                  <a:pt x="717" y="2090"/>
                </a:lnTo>
                <a:lnTo>
                  <a:pt x="711" y="2082"/>
                </a:lnTo>
                <a:lnTo>
                  <a:pt x="705" y="2076"/>
                </a:lnTo>
                <a:lnTo>
                  <a:pt x="698" y="2071"/>
                </a:lnTo>
                <a:lnTo>
                  <a:pt x="691" y="2068"/>
                </a:lnTo>
                <a:lnTo>
                  <a:pt x="684" y="2065"/>
                </a:lnTo>
                <a:lnTo>
                  <a:pt x="676" y="2065"/>
                </a:lnTo>
                <a:lnTo>
                  <a:pt x="667" y="2065"/>
                </a:lnTo>
                <a:lnTo>
                  <a:pt x="659" y="2069"/>
                </a:lnTo>
                <a:lnTo>
                  <a:pt x="659" y="2069"/>
                </a:lnTo>
                <a:lnTo>
                  <a:pt x="619" y="2083"/>
                </a:lnTo>
                <a:lnTo>
                  <a:pt x="580" y="2098"/>
                </a:lnTo>
                <a:lnTo>
                  <a:pt x="580" y="2098"/>
                </a:lnTo>
                <a:lnTo>
                  <a:pt x="547" y="2111"/>
                </a:lnTo>
                <a:lnTo>
                  <a:pt x="514" y="2124"/>
                </a:lnTo>
                <a:lnTo>
                  <a:pt x="481" y="2134"/>
                </a:lnTo>
                <a:lnTo>
                  <a:pt x="446" y="2143"/>
                </a:lnTo>
                <a:lnTo>
                  <a:pt x="412" y="2150"/>
                </a:lnTo>
                <a:lnTo>
                  <a:pt x="378" y="2155"/>
                </a:lnTo>
                <a:lnTo>
                  <a:pt x="343" y="2157"/>
                </a:lnTo>
                <a:lnTo>
                  <a:pt x="307" y="2157"/>
                </a:lnTo>
                <a:lnTo>
                  <a:pt x="307" y="2157"/>
                </a:lnTo>
                <a:lnTo>
                  <a:pt x="279" y="2155"/>
                </a:lnTo>
                <a:lnTo>
                  <a:pt x="265" y="2154"/>
                </a:lnTo>
                <a:lnTo>
                  <a:pt x="252" y="2152"/>
                </a:lnTo>
                <a:lnTo>
                  <a:pt x="252" y="2152"/>
                </a:lnTo>
                <a:lnTo>
                  <a:pt x="236" y="2148"/>
                </a:lnTo>
                <a:lnTo>
                  <a:pt x="223" y="2144"/>
                </a:lnTo>
                <a:lnTo>
                  <a:pt x="211" y="2139"/>
                </a:lnTo>
                <a:lnTo>
                  <a:pt x="200" y="2133"/>
                </a:lnTo>
                <a:lnTo>
                  <a:pt x="189" y="2126"/>
                </a:lnTo>
                <a:lnTo>
                  <a:pt x="180" y="2117"/>
                </a:lnTo>
                <a:lnTo>
                  <a:pt x="171" y="2109"/>
                </a:lnTo>
                <a:lnTo>
                  <a:pt x="164" y="2098"/>
                </a:lnTo>
                <a:lnTo>
                  <a:pt x="157" y="2089"/>
                </a:lnTo>
                <a:lnTo>
                  <a:pt x="152" y="2077"/>
                </a:lnTo>
                <a:lnTo>
                  <a:pt x="148" y="2065"/>
                </a:lnTo>
                <a:lnTo>
                  <a:pt x="145" y="2052"/>
                </a:lnTo>
                <a:lnTo>
                  <a:pt x="143" y="2038"/>
                </a:lnTo>
                <a:lnTo>
                  <a:pt x="143" y="2024"/>
                </a:lnTo>
                <a:lnTo>
                  <a:pt x="143" y="2009"/>
                </a:lnTo>
                <a:lnTo>
                  <a:pt x="145" y="1993"/>
                </a:lnTo>
                <a:lnTo>
                  <a:pt x="145" y="1993"/>
                </a:lnTo>
                <a:lnTo>
                  <a:pt x="148" y="1975"/>
                </a:lnTo>
                <a:lnTo>
                  <a:pt x="152" y="1958"/>
                </a:lnTo>
                <a:lnTo>
                  <a:pt x="157" y="1940"/>
                </a:lnTo>
                <a:lnTo>
                  <a:pt x="163" y="1922"/>
                </a:lnTo>
                <a:lnTo>
                  <a:pt x="163" y="1922"/>
                </a:lnTo>
                <a:lnTo>
                  <a:pt x="165" y="1915"/>
                </a:lnTo>
                <a:lnTo>
                  <a:pt x="168" y="1908"/>
                </a:lnTo>
                <a:lnTo>
                  <a:pt x="168" y="1902"/>
                </a:lnTo>
                <a:lnTo>
                  <a:pt x="168" y="1895"/>
                </a:lnTo>
                <a:lnTo>
                  <a:pt x="168" y="1888"/>
                </a:lnTo>
                <a:lnTo>
                  <a:pt x="165" y="1882"/>
                </a:lnTo>
                <a:lnTo>
                  <a:pt x="161" y="1869"/>
                </a:lnTo>
                <a:lnTo>
                  <a:pt x="161" y="1869"/>
                </a:lnTo>
                <a:lnTo>
                  <a:pt x="141" y="1824"/>
                </a:lnTo>
                <a:lnTo>
                  <a:pt x="131" y="1803"/>
                </a:lnTo>
                <a:lnTo>
                  <a:pt x="123" y="1779"/>
                </a:lnTo>
                <a:lnTo>
                  <a:pt x="123" y="1779"/>
                </a:lnTo>
                <a:lnTo>
                  <a:pt x="119" y="1763"/>
                </a:lnTo>
                <a:lnTo>
                  <a:pt x="116" y="1746"/>
                </a:lnTo>
                <a:lnTo>
                  <a:pt x="115" y="1731"/>
                </a:lnTo>
                <a:lnTo>
                  <a:pt x="115" y="1714"/>
                </a:lnTo>
                <a:lnTo>
                  <a:pt x="116" y="1698"/>
                </a:lnTo>
                <a:lnTo>
                  <a:pt x="119" y="1681"/>
                </a:lnTo>
                <a:lnTo>
                  <a:pt x="124" y="1665"/>
                </a:lnTo>
                <a:lnTo>
                  <a:pt x="131" y="1649"/>
                </a:lnTo>
                <a:lnTo>
                  <a:pt x="131" y="1649"/>
                </a:lnTo>
                <a:lnTo>
                  <a:pt x="136" y="1638"/>
                </a:lnTo>
                <a:lnTo>
                  <a:pt x="138" y="1628"/>
                </a:lnTo>
                <a:lnTo>
                  <a:pt x="139" y="1620"/>
                </a:lnTo>
                <a:lnTo>
                  <a:pt x="137" y="1613"/>
                </a:lnTo>
                <a:lnTo>
                  <a:pt x="132" y="1607"/>
                </a:lnTo>
                <a:lnTo>
                  <a:pt x="126" y="1602"/>
                </a:lnTo>
                <a:lnTo>
                  <a:pt x="117" y="1599"/>
                </a:lnTo>
                <a:lnTo>
                  <a:pt x="105" y="1595"/>
                </a:lnTo>
                <a:lnTo>
                  <a:pt x="105" y="1595"/>
                </a:lnTo>
                <a:lnTo>
                  <a:pt x="71" y="1588"/>
                </a:lnTo>
                <a:lnTo>
                  <a:pt x="54" y="1584"/>
                </a:lnTo>
                <a:lnTo>
                  <a:pt x="38" y="1580"/>
                </a:lnTo>
                <a:lnTo>
                  <a:pt x="38" y="1580"/>
                </a:lnTo>
                <a:lnTo>
                  <a:pt x="26" y="1575"/>
                </a:lnTo>
                <a:lnTo>
                  <a:pt x="17" y="1570"/>
                </a:lnTo>
                <a:lnTo>
                  <a:pt x="9" y="1563"/>
                </a:lnTo>
                <a:lnTo>
                  <a:pt x="4" y="1556"/>
                </a:lnTo>
                <a:lnTo>
                  <a:pt x="0" y="1547"/>
                </a:lnTo>
                <a:lnTo>
                  <a:pt x="0" y="1537"/>
                </a:lnTo>
                <a:lnTo>
                  <a:pt x="1" y="1527"/>
                </a:lnTo>
                <a:lnTo>
                  <a:pt x="5" y="1515"/>
                </a:lnTo>
                <a:lnTo>
                  <a:pt x="5" y="1515"/>
                </a:lnTo>
                <a:lnTo>
                  <a:pt x="22" y="1472"/>
                </a:lnTo>
                <a:lnTo>
                  <a:pt x="41" y="1431"/>
                </a:lnTo>
                <a:lnTo>
                  <a:pt x="80" y="1347"/>
                </a:lnTo>
                <a:lnTo>
                  <a:pt x="80" y="1347"/>
                </a:lnTo>
                <a:lnTo>
                  <a:pt x="99" y="1309"/>
                </a:lnTo>
                <a:lnTo>
                  <a:pt x="119" y="1271"/>
                </a:lnTo>
                <a:lnTo>
                  <a:pt x="139" y="1232"/>
                </a:lnTo>
                <a:lnTo>
                  <a:pt x="159" y="1195"/>
                </a:lnTo>
                <a:lnTo>
                  <a:pt x="159" y="1195"/>
                </a:lnTo>
                <a:lnTo>
                  <a:pt x="165" y="1182"/>
                </a:lnTo>
                <a:lnTo>
                  <a:pt x="169" y="1170"/>
                </a:lnTo>
                <a:lnTo>
                  <a:pt x="171" y="1159"/>
                </a:lnTo>
                <a:lnTo>
                  <a:pt x="170" y="1151"/>
                </a:lnTo>
                <a:lnTo>
                  <a:pt x="167" y="1143"/>
                </a:lnTo>
                <a:lnTo>
                  <a:pt x="159" y="1134"/>
                </a:lnTo>
                <a:lnTo>
                  <a:pt x="151" y="1127"/>
                </a:lnTo>
                <a:lnTo>
                  <a:pt x="138" y="1121"/>
                </a:lnTo>
                <a:lnTo>
                  <a:pt x="138" y="1121"/>
                </a:lnTo>
                <a:lnTo>
                  <a:pt x="128" y="1114"/>
                </a:lnTo>
                <a:lnTo>
                  <a:pt x="117" y="1108"/>
                </a:lnTo>
                <a:lnTo>
                  <a:pt x="107" y="1101"/>
                </a:lnTo>
                <a:lnTo>
                  <a:pt x="99" y="1094"/>
                </a:lnTo>
                <a:lnTo>
                  <a:pt x="92" y="1086"/>
                </a:lnTo>
                <a:lnTo>
                  <a:pt x="86" y="1078"/>
                </a:lnTo>
                <a:lnTo>
                  <a:pt x="81" y="1069"/>
                </a:lnTo>
                <a:lnTo>
                  <a:pt x="77" y="1061"/>
                </a:lnTo>
                <a:lnTo>
                  <a:pt x="73" y="1052"/>
                </a:lnTo>
                <a:lnTo>
                  <a:pt x="71" y="1042"/>
                </a:lnTo>
                <a:lnTo>
                  <a:pt x="70" y="1031"/>
                </a:lnTo>
                <a:lnTo>
                  <a:pt x="69" y="1021"/>
                </a:lnTo>
                <a:lnTo>
                  <a:pt x="67" y="998"/>
                </a:lnTo>
                <a:lnTo>
                  <a:pt x="70" y="975"/>
                </a:lnTo>
                <a:lnTo>
                  <a:pt x="70" y="975"/>
                </a:lnTo>
                <a:lnTo>
                  <a:pt x="81" y="874"/>
                </a:lnTo>
                <a:lnTo>
                  <a:pt x="91" y="774"/>
                </a:lnTo>
                <a:lnTo>
                  <a:pt x="100" y="673"/>
                </a:lnTo>
                <a:lnTo>
                  <a:pt x="110" y="573"/>
                </a:lnTo>
                <a:lnTo>
                  <a:pt x="110" y="573"/>
                </a:lnTo>
                <a:lnTo>
                  <a:pt x="113" y="551"/>
                </a:lnTo>
                <a:lnTo>
                  <a:pt x="117" y="528"/>
                </a:lnTo>
                <a:lnTo>
                  <a:pt x="122" y="506"/>
                </a:lnTo>
                <a:lnTo>
                  <a:pt x="128" y="483"/>
                </a:lnTo>
                <a:lnTo>
                  <a:pt x="135" y="462"/>
                </a:lnTo>
                <a:lnTo>
                  <a:pt x="143" y="441"/>
                </a:lnTo>
                <a:lnTo>
                  <a:pt x="151" y="419"/>
                </a:lnTo>
                <a:lnTo>
                  <a:pt x="161" y="398"/>
                </a:lnTo>
                <a:lnTo>
                  <a:pt x="161" y="398"/>
                </a:lnTo>
                <a:lnTo>
                  <a:pt x="171" y="377"/>
                </a:lnTo>
                <a:lnTo>
                  <a:pt x="182" y="356"/>
                </a:lnTo>
                <a:lnTo>
                  <a:pt x="194" y="337"/>
                </a:lnTo>
                <a:lnTo>
                  <a:pt x="206" y="317"/>
                </a:lnTo>
                <a:lnTo>
                  <a:pt x="217" y="299"/>
                </a:lnTo>
                <a:lnTo>
                  <a:pt x="230" y="281"/>
                </a:lnTo>
                <a:lnTo>
                  <a:pt x="243" y="263"/>
                </a:lnTo>
                <a:lnTo>
                  <a:pt x="256" y="247"/>
                </a:lnTo>
                <a:lnTo>
                  <a:pt x="270" y="230"/>
                </a:lnTo>
                <a:lnTo>
                  <a:pt x="285" y="215"/>
                </a:lnTo>
                <a:lnTo>
                  <a:pt x="300" y="201"/>
                </a:lnTo>
                <a:lnTo>
                  <a:pt x="315" y="187"/>
                </a:lnTo>
                <a:lnTo>
                  <a:pt x="331" y="173"/>
                </a:lnTo>
                <a:lnTo>
                  <a:pt x="347" y="160"/>
                </a:lnTo>
                <a:lnTo>
                  <a:pt x="380" y="136"/>
                </a:lnTo>
                <a:lnTo>
                  <a:pt x="415" y="113"/>
                </a:lnTo>
                <a:lnTo>
                  <a:pt x="451" y="93"/>
                </a:lnTo>
                <a:lnTo>
                  <a:pt x="489" y="76"/>
                </a:lnTo>
                <a:lnTo>
                  <a:pt x="529" y="60"/>
                </a:lnTo>
                <a:lnTo>
                  <a:pt x="569" y="47"/>
                </a:lnTo>
                <a:lnTo>
                  <a:pt x="611" y="35"/>
                </a:lnTo>
                <a:lnTo>
                  <a:pt x="654" y="25"/>
                </a:lnTo>
                <a:lnTo>
                  <a:pt x="699" y="17"/>
                </a:lnTo>
                <a:lnTo>
                  <a:pt x="699" y="17"/>
                </a:lnTo>
                <a:lnTo>
                  <a:pt x="743" y="11"/>
                </a:lnTo>
                <a:lnTo>
                  <a:pt x="785" y="6"/>
                </a:lnTo>
                <a:lnTo>
                  <a:pt x="829" y="2"/>
                </a:lnTo>
                <a:lnTo>
                  <a:pt x="872" y="0"/>
                </a:lnTo>
                <a:lnTo>
                  <a:pt x="914" y="0"/>
                </a:lnTo>
                <a:lnTo>
                  <a:pt x="958" y="0"/>
                </a:lnTo>
                <a:lnTo>
                  <a:pt x="1000" y="2"/>
                </a:lnTo>
                <a:lnTo>
                  <a:pt x="1043" y="6"/>
                </a:lnTo>
                <a:lnTo>
                  <a:pt x="1085" y="9"/>
                </a:lnTo>
                <a:lnTo>
                  <a:pt x="1128" y="15"/>
                </a:lnTo>
                <a:lnTo>
                  <a:pt x="1169" y="22"/>
                </a:lnTo>
                <a:lnTo>
                  <a:pt x="1212" y="31"/>
                </a:lnTo>
                <a:lnTo>
                  <a:pt x="1254" y="39"/>
                </a:lnTo>
                <a:lnTo>
                  <a:pt x="1296" y="50"/>
                </a:lnTo>
                <a:lnTo>
                  <a:pt x="1338" y="61"/>
                </a:lnTo>
                <a:lnTo>
                  <a:pt x="1380" y="73"/>
                </a:lnTo>
                <a:lnTo>
                  <a:pt x="1380" y="73"/>
                </a:lnTo>
                <a:lnTo>
                  <a:pt x="1419" y="86"/>
                </a:lnTo>
                <a:lnTo>
                  <a:pt x="1455" y="102"/>
                </a:lnTo>
                <a:lnTo>
                  <a:pt x="1491" y="119"/>
                </a:lnTo>
                <a:lnTo>
                  <a:pt x="1524" y="138"/>
                </a:lnTo>
                <a:lnTo>
                  <a:pt x="1554" y="160"/>
                </a:lnTo>
                <a:lnTo>
                  <a:pt x="1584" y="182"/>
                </a:lnTo>
                <a:lnTo>
                  <a:pt x="1611" y="207"/>
                </a:lnTo>
                <a:lnTo>
                  <a:pt x="1636" y="233"/>
                </a:lnTo>
                <a:lnTo>
                  <a:pt x="1659" y="261"/>
                </a:lnTo>
                <a:lnTo>
                  <a:pt x="1681" y="291"/>
                </a:lnTo>
                <a:lnTo>
                  <a:pt x="1701" y="323"/>
                </a:lnTo>
                <a:lnTo>
                  <a:pt x="1719" y="356"/>
                </a:lnTo>
                <a:lnTo>
                  <a:pt x="1734" y="390"/>
                </a:lnTo>
                <a:lnTo>
                  <a:pt x="1748" y="427"/>
                </a:lnTo>
                <a:lnTo>
                  <a:pt x="1761" y="464"/>
                </a:lnTo>
                <a:lnTo>
                  <a:pt x="1772" y="503"/>
                </a:lnTo>
                <a:lnTo>
                  <a:pt x="1772" y="503"/>
                </a:lnTo>
                <a:lnTo>
                  <a:pt x="1782" y="549"/>
                </a:lnTo>
                <a:lnTo>
                  <a:pt x="1791" y="594"/>
                </a:lnTo>
                <a:lnTo>
                  <a:pt x="1796" y="640"/>
                </a:lnTo>
                <a:lnTo>
                  <a:pt x="1801" y="685"/>
                </a:lnTo>
                <a:lnTo>
                  <a:pt x="1804" y="731"/>
                </a:lnTo>
                <a:lnTo>
                  <a:pt x="1804" y="777"/>
                </a:lnTo>
                <a:lnTo>
                  <a:pt x="1804" y="824"/>
                </a:lnTo>
                <a:lnTo>
                  <a:pt x="1800" y="870"/>
                </a:lnTo>
                <a:lnTo>
                  <a:pt x="1800" y="870"/>
                </a:lnTo>
                <a:lnTo>
                  <a:pt x="1798" y="893"/>
                </a:lnTo>
                <a:lnTo>
                  <a:pt x="1793" y="917"/>
                </a:lnTo>
                <a:lnTo>
                  <a:pt x="1787" y="940"/>
                </a:lnTo>
                <a:lnTo>
                  <a:pt x="1780" y="963"/>
                </a:lnTo>
                <a:lnTo>
                  <a:pt x="1772" y="985"/>
                </a:lnTo>
                <a:lnTo>
                  <a:pt x="1763" y="1008"/>
                </a:lnTo>
                <a:lnTo>
                  <a:pt x="1753" y="1029"/>
                </a:lnTo>
                <a:lnTo>
                  <a:pt x="1742" y="1050"/>
                </a:lnTo>
                <a:lnTo>
                  <a:pt x="1742" y="1050"/>
                </a:lnTo>
                <a:lnTo>
                  <a:pt x="1700" y="1133"/>
                </a:lnTo>
                <a:lnTo>
                  <a:pt x="1656" y="1215"/>
                </a:lnTo>
                <a:lnTo>
                  <a:pt x="1567" y="1378"/>
                </a:lnTo>
                <a:lnTo>
                  <a:pt x="1567" y="1378"/>
                </a:lnTo>
                <a:lnTo>
                  <a:pt x="1533" y="1444"/>
                </a:lnTo>
                <a:lnTo>
                  <a:pt x="1533" y="1444"/>
                </a:lnTo>
                <a:lnTo>
                  <a:pt x="1520" y="1469"/>
                </a:lnTo>
                <a:lnTo>
                  <a:pt x="1511" y="1492"/>
                </a:lnTo>
                <a:lnTo>
                  <a:pt x="1501" y="1517"/>
                </a:lnTo>
                <a:lnTo>
                  <a:pt x="1494" y="1542"/>
                </a:lnTo>
                <a:lnTo>
                  <a:pt x="1488" y="1566"/>
                </a:lnTo>
                <a:lnTo>
                  <a:pt x="1485" y="1590"/>
                </a:lnTo>
                <a:lnTo>
                  <a:pt x="1481" y="1615"/>
                </a:lnTo>
                <a:lnTo>
                  <a:pt x="1480" y="1640"/>
                </a:lnTo>
                <a:lnTo>
                  <a:pt x="1481" y="1665"/>
                </a:lnTo>
                <a:lnTo>
                  <a:pt x="1482" y="1690"/>
                </a:lnTo>
                <a:lnTo>
                  <a:pt x="1485" y="1714"/>
                </a:lnTo>
                <a:lnTo>
                  <a:pt x="1489" y="1739"/>
                </a:lnTo>
                <a:lnTo>
                  <a:pt x="1495" y="1764"/>
                </a:lnTo>
                <a:lnTo>
                  <a:pt x="1501" y="1789"/>
                </a:lnTo>
                <a:lnTo>
                  <a:pt x="1509" y="1814"/>
                </a:lnTo>
                <a:lnTo>
                  <a:pt x="1519" y="1838"/>
                </a:lnTo>
                <a:lnTo>
                  <a:pt x="1519" y="1838"/>
                </a:lnTo>
                <a:lnTo>
                  <a:pt x="1533" y="1877"/>
                </a:lnTo>
                <a:lnTo>
                  <a:pt x="1550" y="1915"/>
                </a:lnTo>
                <a:lnTo>
                  <a:pt x="1566" y="1954"/>
                </a:lnTo>
                <a:lnTo>
                  <a:pt x="1583" y="1991"/>
                </a:lnTo>
                <a:lnTo>
                  <a:pt x="1619" y="2066"/>
                </a:lnTo>
                <a:lnTo>
                  <a:pt x="1657" y="2140"/>
                </a:lnTo>
                <a:lnTo>
                  <a:pt x="1697" y="2212"/>
                </a:lnTo>
                <a:lnTo>
                  <a:pt x="1740" y="2283"/>
                </a:lnTo>
                <a:lnTo>
                  <a:pt x="1784" y="2354"/>
                </a:lnTo>
                <a:lnTo>
                  <a:pt x="1828" y="2423"/>
                </a:lnTo>
                <a:lnTo>
                  <a:pt x="1828" y="2423"/>
                </a:lnTo>
                <a:lnTo>
                  <a:pt x="1865" y="2480"/>
                </a:lnTo>
                <a:lnTo>
                  <a:pt x="1865" y="2480"/>
                </a:lnTo>
                <a:close/>
                <a:moveTo>
                  <a:pt x="932" y="1237"/>
                </a:moveTo>
                <a:lnTo>
                  <a:pt x="932" y="1237"/>
                </a:lnTo>
                <a:lnTo>
                  <a:pt x="958" y="1237"/>
                </a:lnTo>
                <a:lnTo>
                  <a:pt x="985" y="1235"/>
                </a:lnTo>
                <a:lnTo>
                  <a:pt x="1011" y="1231"/>
                </a:lnTo>
                <a:lnTo>
                  <a:pt x="1037" y="1226"/>
                </a:lnTo>
                <a:lnTo>
                  <a:pt x="1063" y="1221"/>
                </a:lnTo>
                <a:lnTo>
                  <a:pt x="1088" y="1213"/>
                </a:lnTo>
                <a:lnTo>
                  <a:pt x="1111" y="1205"/>
                </a:lnTo>
                <a:lnTo>
                  <a:pt x="1135" y="1196"/>
                </a:lnTo>
                <a:lnTo>
                  <a:pt x="1159" y="1185"/>
                </a:lnTo>
                <a:lnTo>
                  <a:pt x="1181" y="1174"/>
                </a:lnTo>
                <a:lnTo>
                  <a:pt x="1204" y="1161"/>
                </a:lnTo>
                <a:lnTo>
                  <a:pt x="1225" y="1147"/>
                </a:lnTo>
                <a:lnTo>
                  <a:pt x="1245" y="1133"/>
                </a:lnTo>
                <a:lnTo>
                  <a:pt x="1265" y="1118"/>
                </a:lnTo>
                <a:lnTo>
                  <a:pt x="1284" y="1101"/>
                </a:lnTo>
                <a:lnTo>
                  <a:pt x="1303" y="1083"/>
                </a:lnTo>
                <a:lnTo>
                  <a:pt x="1319" y="1066"/>
                </a:lnTo>
                <a:lnTo>
                  <a:pt x="1336" y="1047"/>
                </a:lnTo>
                <a:lnTo>
                  <a:pt x="1352" y="1027"/>
                </a:lnTo>
                <a:lnTo>
                  <a:pt x="1367" y="1007"/>
                </a:lnTo>
                <a:lnTo>
                  <a:pt x="1381" y="985"/>
                </a:lnTo>
                <a:lnTo>
                  <a:pt x="1393" y="963"/>
                </a:lnTo>
                <a:lnTo>
                  <a:pt x="1404" y="940"/>
                </a:lnTo>
                <a:lnTo>
                  <a:pt x="1415" y="917"/>
                </a:lnTo>
                <a:lnTo>
                  <a:pt x="1424" y="893"/>
                </a:lnTo>
                <a:lnTo>
                  <a:pt x="1433" y="870"/>
                </a:lnTo>
                <a:lnTo>
                  <a:pt x="1440" y="845"/>
                </a:lnTo>
                <a:lnTo>
                  <a:pt x="1446" y="819"/>
                </a:lnTo>
                <a:lnTo>
                  <a:pt x="1450" y="793"/>
                </a:lnTo>
                <a:lnTo>
                  <a:pt x="1454" y="767"/>
                </a:lnTo>
                <a:lnTo>
                  <a:pt x="1455" y="741"/>
                </a:lnTo>
                <a:lnTo>
                  <a:pt x="1456" y="714"/>
                </a:lnTo>
                <a:lnTo>
                  <a:pt x="1456" y="714"/>
                </a:lnTo>
                <a:lnTo>
                  <a:pt x="1455" y="686"/>
                </a:lnTo>
                <a:lnTo>
                  <a:pt x="1454" y="660"/>
                </a:lnTo>
                <a:lnTo>
                  <a:pt x="1450" y="633"/>
                </a:lnTo>
                <a:lnTo>
                  <a:pt x="1446" y="608"/>
                </a:lnTo>
                <a:lnTo>
                  <a:pt x="1440" y="582"/>
                </a:lnTo>
                <a:lnTo>
                  <a:pt x="1433" y="558"/>
                </a:lnTo>
                <a:lnTo>
                  <a:pt x="1424" y="533"/>
                </a:lnTo>
                <a:lnTo>
                  <a:pt x="1415" y="509"/>
                </a:lnTo>
                <a:lnTo>
                  <a:pt x="1404" y="487"/>
                </a:lnTo>
                <a:lnTo>
                  <a:pt x="1393" y="463"/>
                </a:lnTo>
                <a:lnTo>
                  <a:pt x="1380" y="442"/>
                </a:lnTo>
                <a:lnTo>
                  <a:pt x="1367" y="421"/>
                </a:lnTo>
                <a:lnTo>
                  <a:pt x="1351" y="399"/>
                </a:lnTo>
                <a:lnTo>
                  <a:pt x="1336" y="379"/>
                </a:lnTo>
                <a:lnTo>
                  <a:pt x="1319" y="360"/>
                </a:lnTo>
                <a:lnTo>
                  <a:pt x="1303" y="343"/>
                </a:lnTo>
                <a:lnTo>
                  <a:pt x="1284" y="325"/>
                </a:lnTo>
                <a:lnTo>
                  <a:pt x="1265" y="308"/>
                </a:lnTo>
                <a:lnTo>
                  <a:pt x="1245" y="293"/>
                </a:lnTo>
                <a:lnTo>
                  <a:pt x="1225" y="279"/>
                </a:lnTo>
                <a:lnTo>
                  <a:pt x="1204" y="265"/>
                </a:lnTo>
                <a:lnTo>
                  <a:pt x="1181" y="252"/>
                </a:lnTo>
                <a:lnTo>
                  <a:pt x="1159" y="240"/>
                </a:lnTo>
                <a:lnTo>
                  <a:pt x="1136" y="229"/>
                </a:lnTo>
                <a:lnTo>
                  <a:pt x="1111" y="220"/>
                </a:lnTo>
                <a:lnTo>
                  <a:pt x="1088" y="211"/>
                </a:lnTo>
                <a:lnTo>
                  <a:pt x="1063" y="204"/>
                </a:lnTo>
                <a:lnTo>
                  <a:pt x="1037" y="198"/>
                </a:lnTo>
                <a:lnTo>
                  <a:pt x="1012" y="194"/>
                </a:lnTo>
                <a:lnTo>
                  <a:pt x="985" y="191"/>
                </a:lnTo>
                <a:lnTo>
                  <a:pt x="959" y="189"/>
                </a:lnTo>
                <a:lnTo>
                  <a:pt x="932" y="188"/>
                </a:lnTo>
                <a:lnTo>
                  <a:pt x="932" y="188"/>
                </a:lnTo>
                <a:lnTo>
                  <a:pt x="905" y="189"/>
                </a:lnTo>
                <a:lnTo>
                  <a:pt x="879" y="190"/>
                </a:lnTo>
                <a:lnTo>
                  <a:pt x="853" y="194"/>
                </a:lnTo>
                <a:lnTo>
                  <a:pt x="827" y="198"/>
                </a:lnTo>
                <a:lnTo>
                  <a:pt x="802" y="204"/>
                </a:lnTo>
                <a:lnTo>
                  <a:pt x="776" y="211"/>
                </a:lnTo>
                <a:lnTo>
                  <a:pt x="752" y="220"/>
                </a:lnTo>
                <a:lnTo>
                  <a:pt x="729" y="229"/>
                </a:lnTo>
                <a:lnTo>
                  <a:pt x="705" y="240"/>
                </a:lnTo>
                <a:lnTo>
                  <a:pt x="683" y="252"/>
                </a:lnTo>
                <a:lnTo>
                  <a:pt x="660" y="265"/>
                </a:lnTo>
                <a:lnTo>
                  <a:pt x="639" y="278"/>
                </a:lnTo>
                <a:lnTo>
                  <a:pt x="619" y="293"/>
                </a:lnTo>
                <a:lnTo>
                  <a:pt x="599" y="308"/>
                </a:lnTo>
                <a:lnTo>
                  <a:pt x="580" y="325"/>
                </a:lnTo>
                <a:lnTo>
                  <a:pt x="562" y="341"/>
                </a:lnTo>
                <a:lnTo>
                  <a:pt x="544" y="360"/>
                </a:lnTo>
                <a:lnTo>
                  <a:pt x="528" y="379"/>
                </a:lnTo>
                <a:lnTo>
                  <a:pt x="513" y="399"/>
                </a:lnTo>
                <a:lnTo>
                  <a:pt x="497" y="419"/>
                </a:lnTo>
                <a:lnTo>
                  <a:pt x="484" y="441"/>
                </a:lnTo>
                <a:lnTo>
                  <a:pt x="471" y="463"/>
                </a:lnTo>
                <a:lnTo>
                  <a:pt x="459" y="486"/>
                </a:lnTo>
                <a:lnTo>
                  <a:pt x="449" y="509"/>
                </a:lnTo>
                <a:lnTo>
                  <a:pt x="439" y="533"/>
                </a:lnTo>
                <a:lnTo>
                  <a:pt x="431" y="556"/>
                </a:lnTo>
                <a:lnTo>
                  <a:pt x="424" y="581"/>
                </a:lnTo>
                <a:lnTo>
                  <a:pt x="418" y="607"/>
                </a:lnTo>
                <a:lnTo>
                  <a:pt x="413" y="633"/>
                </a:lnTo>
                <a:lnTo>
                  <a:pt x="410" y="659"/>
                </a:lnTo>
                <a:lnTo>
                  <a:pt x="407" y="685"/>
                </a:lnTo>
                <a:lnTo>
                  <a:pt x="407" y="712"/>
                </a:lnTo>
                <a:lnTo>
                  <a:pt x="407" y="712"/>
                </a:lnTo>
                <a:lnTo>
                  <a:pt x="407" y="740"/>
                </a:lnTo>
                <a:lnTo>
                  <a:pt x="410" y="767"/>
                </a:lnTo>
                <a:lnTo>
                  <a:pt x="413" y="793"/>
                </a:lnTo>
                <a:lnTo>
                  <a:pt x="418" y="819"/>
                </a:lnTo>
                <a:lnTo>
                  <a:pt x="424" y="844"/>
                </a:lnTo>
                <a:lnTo>
                  <a:pt x="431" y="868"/>
                </a:lnTo>
                <a:lnTo>
                  <a:pt x="439" y="893"/>
                </a:lnTo>
                <a:lnTo>
                  <a:pt x="449" y="917"/>
                </a:lnTo>
                <a:lnTo>
                  <a:pt x="458" y="939"/>
                </a:lnTo>
                <a:lnTo>
                  <a:pt x="470" y="963"/>
                </a:lnTo>
                <a:lnTo>
                  <a:pt x="483" y="984"/>
                </a:lnTo>
                <a:lnTo>
                  <a:pt x="496" y="1005"/>
                </a:lnTo>
                <a:lnTo>
                  <a:pt x="511" y="1027"/>
                </a:lnTo>
                <a:lnTo>
                  <a:pt x="527" y="1046"/>
                </a:lnTo>
                <a:lnTo>
                  <a:pt x="543" y="1065"/>
                </a:lnTo>
                <a:lnTo>
                  <a:pt x="561" y="1083"/>
                </a:lnTo>
                <a:lnTo>
                  <a:pt x="579" y="1101"/>
                </a:lnTo>
                <a:lnTo>
                  <a:pt x="598" y="1118"/>
                </a:lnTo>
                <a:lnTo>
                  <a:pt x="618" y="1133"/>
                </a:lnTo>
                <a:lnTo>
                  <a:pt x="638" y="1147"/>
                </a:lnTo>
                <a:lnTo>
                  <a:pt x="659" y="1161"/>
                </a:lnTo>
                <a:lnTo>
                  <a:pt x="682" y="1173"/>
                </a:lnTo>
                <a:lnTo>
                  <a:pt x="704" y="1185"/>
                </a:lnTo>
                <a:lnTo>
                  <a:pt x="728" y="1196"/>
                </a:lnTo>
                <a:lnTo>
                  <a:pt x="751" y="1205"/>
                </a:lnTo>
                <a:lnTo>
                  <a:pt x="776" y="1213"/>
                </a:lnTo>
                <a:lnTo>
                  <a:pt x="801" y="1221"/>
                </a:lnTo>
                <a:lnTo>
                  <a:pt x="826" y="1226"/>
                </a:lnTo>
                <a:lnTo>
                  <a:pt x="852" y="1231"/>
                </a:lnTo>
                <a:lnTo>
                  <a:pt x="878" y="1235"/>
                </a:lnTo>
                <a:lnTo>
                  <a:pt x="905" y="1236"/>
                </a:lnTo>
                <a:lnTo>
                  <a:pt x="932" y="1237"/>
                </a:lnTo>
                <a:lnTo>
                  <a:pt x="932" y="1237"/>
                </a:lnTo>
                <a:close/>
              </a:path>
            </a:pathLst>
          </a:custGeom>
          <a:solidFill>
            <a:schemeClr val="lt1"/>
          </a:solidFill>
          <a:ln>
            <a:noFill/>
          </a:ln>
        </p:spPr>
        <p:txBody>
          <a:bodyPr spcFirstLastPara="1" wrap="square" lIns="91425" tIns="45700" rIns="91425" bIns="45700" anchor="t" anchorCtr="0">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pPr>
            <a:endParaRPr kumimoji="0" sz="1800" b="0" i="0" u="none" strike="noStrike" kern="1200" cap="none" normalizeH="0" baseline="0">
              <a:ln>
                <a:noFill/>
              </a:ln>
              <a:solidFill>
                <a:prstClr val="black"/>
              </a:solidFill>
              <a:effectLst/>
              <a:uLnTx/>
              <a:uFillTx/>
              <a:latin typeface="Arial"/>
              <a:ea typeface="Arial"/>
              <a:cs typeface="Arial"/>
              <a:sym typeface="Arial"/>
            </a:endParaRPr>
          </a:p>
        </p:txBody>
      </p:sp>
    </p:spTree>
    <p:extLst>
      <p:ext uri="{BB962C8B-B14F-4D97-AF65-F5344CB8AC3E}">
        <p14:creationId xmlns:p14="http://schemas.microsoft.com/office/powerpoint/2010/main" val="4126587444"/>
      </p:ext>
    </p:extLst>
  </p:cSld>
  <p:clrMapOvr>
    <a:masterClrMapping/>
  </p:clrMapOvr>
  <p:transition spd="med"/>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377"/>
        <p:cNvGrpSpPr/>
        <p:nvPr/>
      </p:nvGrpSpPr>
      <p:grpSpPr>
        <a:xfrm>
          <a:off x="0" y="0"/>
          <a:ext cx="0" cy="0"/>
          <a:chOff x="0" y="0"/>
          <a:chExt cx="0" cy="0"/>
        </a:xfrm>
      </p:grpSpPr>
      <p:sp>
        <p:nvSpPr>
          <p:cNvPr id="378" name="Google Shape;378;p11"/>
          <p:cNvSpPr/>
          <p:nvPr/>
        </p:nvSpPr>
        <p:spPr>
          <a:xfrm>
            <a:off x="876300" y="1652093"/>
            <a:ext cx="9122972" cy="4412734"/>
          </a:xfrm>
          <a:prstGeom prst="rect">
            <a:avLst/>
          </a:prstGeom>
          <a:solidFill>
            <a:srgbClr val="0092CC">
              <a:alpha val="15686"/>
            </a:srgbClr>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prstClr val="white"/>
              </a:buClr>
              <a:buSzPts val="1800"/>
              <a:buFont typeface="Arial"/>
              <a:buNone/>
              <a:tabLst/>
            </a:pPr>
            <a:endParaRPr kumimoji="0" sz="1800" b="0" i="0" u="none" strike="noStrike" kern="1200" cap="none" normalizeH="0" baseline="0">
              <a:ln>
                <a:noFill/>
              </a:ln>
              <a:solidFill>
                <a:srgbClr val="000000"/>
              </a:solidFill>
              <a:effectLst/>
              <a:uLnTx/>
              <a:uFillTx/>
              <a:latin typeface="Arial"/>
              <a:ea typeface="Arial"/>
              <a:cs typeface="Arial"/>
              <a:sym typeface="Arial"/>
            </a:endParaRPr>
          </a:p>
        </p:txBody>
      </p:sp>
      <p:sp>
        <p:nvSpPr>
          <p:cNvPr id="379" name="Google Shape;379;p11"/>
          <p:cNvSpPr/>
          <p:nvPr/>
        </p:nvSpPr>
        <p:spPr>
          <a:xfrm>
            <a:off x="0" y="1502099"/>
            <a:ext cx="3911598" cy="454961"/>
          </a:xfrm>
          <a:prstGeom prst="roundRect">
            <a:avLst>
              <a:gd name="adj" fmla="val 0"/>
            </a:avLst>
          </a:prstGeom>
          <a:solidFill>
            <a:srgbClr val="72BFDE"/>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pPr>
            <a:endParaRPr kumimoji="0" sz="1800" b="0" i="0" u="none" strike="noStrike" kern="1200" cap="none" normalizeH="0" baseline="0">
              <a:ln>
                <a:noFill/>
              </a:ln>
              <a:solidFill>
                <a:prstClr val="white"/>
              </a:solidFill>
              <a:effectLst/>
              <a:uLnTx/>
              <a:uFillTx/>
              <a:latin typeface="Arial"/>
              <a:ea typeface="Arial"/>
              <a:cs typeface="Arial"/>
              <a:sym typeface="Arial"/>
            </a:endParaRPr>
          </a:p>
        </p:txBody>
      </p:sp>
      <p:sp>
        <p:nvSpPr>
          <p:cNvPr id="380" name="Google Shape;380;p11"/>
          <p:cNvSpPr/>
          <p:nvPr/>
        </p:nvSpPr>
        <p:spPr>
          <a:xfrm>
            <a:off x="884976" y="1109940"/>
            <a:ext cx="3814467" cy="1014404"/>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36363"/>
              </a:lnSpc>
              <a:spcBef>
                <a:spcPts val="0"/>
              </a:spcBef>
              <a:spcAft>
                <a:spcPts val="0"/>
              </a:spcAft>
              <a:buClrTx/>
              <a:buSzTx/>
              <a:buFontTx/>
              <a:buNone/>
              <a:tabLst/>
              <a:defRPr sz="2200" i="1" kern="1200">
                <a:ln>
                  <a:noFill/>
                </a:ln>
                <a:solidFill>
                  <a:srgbClr val="3B3838"/>
                </a:solidFill>
                <a:effectLst/>
                <a:uLnTx/>
                <a:uFillTx/>
                <a:latin typeface="Source Sans Pro Regular"/>
                <a:ea typeface="Arial"/>
                <a:cs typeface="Arial"/>
                <a:sym typeface="Arial"/>
              </a:defRPr>
            </a:pPr>
            <a:r>
              <a:t>Quel terme décrit le mieux </a:t>
            </a:r>
            <a:endParaRPr sz="1800" b="0" i="0" u="none" strike="noStrike" kern="1200" cap="none" normalizeH="0" baseline="0">
              <a:ln>
                <a:noFill/>
              </a:ln>
              <a:solidFill>
                <a:prstClr val="black"/>
              </a:solidFill>
              <a:effectLst/>
              <a:uLnTx/>
              <a:uFillTx/>
              <a:latin typeface="Source Sans Pro Regular"/>
              <a:ea typeface="Source Sans Pro Regular"/>
              <a:cs typeface="+mn-cs"/>
            </a:endParaRPr>
          </a:p>
          <a:p>
            <a:pPr marL="0" marR="0" lvl="0" indent="0" algn="l" defTabSz="914400" rtl="0" eaLnBrk="1" fontAlgn="auto" latinLnBrk="0" hangingPunct="1">
              <a:lnSpc>
                <a:spcPct val="125000"/>
              </a:lnSpc>
              <a:spcBef>
                <a:spcPts val="0"/>
              </a:spcBef>
              <a:spcAft>
                <a:spcPts val="0"/>
              </a:spcAft>
              <a:buClrTx/>
              <a:buSzTx/>
              <a:buFontTx/>
              <a:buNone/>
              <a:tabLst/>
              <a:defRPr i="1" kern="1200">
                <a:ln>
                  <a:noFill/>
                </a:ln>
                <a:effectLst/>
                <a:uLnTx/>
                <a:uFillTx/>
                <a:latin typeface="Source Sans Pro Regular"/>
                <a:ea typeface="Arial"/>
                <a:cs typeface="Arial"/>
                <a:sym typeface="Arial"/>
              </a:defRPr>
            </a:pPr>
            <a:r>
              <a:rPr sz="1800">
                <a:solidFill>
                  <a:srgbClr val="3B3838"/>
                </a:solidFill>
              </a:rPr>
              <a:t>cette</a:t>
            </a:r>
            <a:r>
              <a:rPr sz="1800" b="1">
                <a:solidFill>
                  <a:srgbClr val="3B3838"/>
                </a:solidFill>
              </a:rPr>
              <a:t> </a:t>
            </a:r>
            <a:r>
              <a:rPr sz="2400" b="1">
                <a:solidFill>
                  <a:prstClr val="white"/>
                </a:solidFill>
              </a:rPr>
              <a:t>SITUATION ?</a:t>
            </a:r>
            <a:endParaRPr sz="1800" b="0" i="0" u="none" strike="noStrike" kern="1200" cap="none" normalizeH="0" baseline="0">
              <a:ln>
                <a:noFill/>
              </a:ln>
              <a:solidFill>
                <a:prstClr val="white"/>
              </a:solidFill>
              <a:effectLst/>
              <a:uLnTx/>
              <a:uFillTx/>
              <a:latin typeface="Source Sans Pro Regular"/>
              <a:ea typeface="Source Sans Pro Regular"/>
              <a:cs typeface="+mn-cs"/>
            </a:endParaRPr>
          </a:p>
        </p:txBody>
      </p:sp>
      <p:grpSp>
        <p:nvGrpSpPr>
          <p:cNvPr id="382" name="Google Shape;382;p11"/>
          <p:cNvGrpSpPr/>
          <p:nvPr/>
        </p:nvGrpSpPr>
        <p:grpSpPr>
          <a:xfrm>
            <a:off x="3373423" y="1576925"/>
            <a:ext cx="311150" cy="311150"/>
            <a:chOff x="2971800" y="1584325"/>
            <a:chExt cx="311150" cy="311150"/>
          </a:xfrm>
        </p:grpSpPr>
        <p:sp>
          <p:nvSpPr>
            <p:cNvPr id="383" name="Google Shape;383;p11"/>
            <p:cNvSpPr/>
            <p:nvPr/>
          </p:nvSpPr>
          <p:spPr>
            <a:xfrm>
              <a:off x="2971800" y="1584325"/>
              <a:ext cx="311150" cy="311150"/>
            </a:xfrm>
            <a:prstGeom prst="ellipse">
              <a:avLst/>
            </a:prstGeom>
            <a:solidFill>
              <a:srgbClr val="CBE2EC"/>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pPr>
              <a:endParaRPr kumimoji="0" sz="1800" b="0" i="0" u="none" strike="noStrike" kern="1200" cap="none" normalizeH="0" baseline="0">
                <a:ln>
                  <a:noFill/>
                </a:ln>
                <a:solidFill>
                  <a:prstClr val="white"/>
                </a:solidFill>
                <a:effectLst/>
                <a:uLnTx/>
                <a:uFillTx/>
                <a:latin typeface="Arial"/>
                <a:ea typeface="Arial"/>
                <a:cs typeface="Arial"/>
                <a:sym typeface="Arial"/>
              </a:endParaRPr>
            </a:p>
          </p:txBody>
        </p:sp>
        <p:sp>
          <p:nvSpPr>
            <p:cNvPr id="384" name="Google Shape;384;p11"/>
            <p:cNvSpPr/>
            <p:nvPr/>
          </p:nvSpPr>
          <p:spPr>
            <a:xfrm rot="10800000">
              <a:off x="3041388" y="1688633"/>
              <a:ext cx="171975" cy="148254"/>
            </a:xfrm>
            <a:prstGeom prst="triangle">
              <a:avLst>
                <a:gd name="adj" fmla="val 50000"/>
              </a:avLst>
            </a:prstGeom>
            <a:solidFill>
              <a:srgbClr val="0092CC"/>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pPr>
              <a:endParaRPr kumimoji="0" sz="1800" b="0" i="0" u="none" strike="noStrike" kern="1200" cap="none" normalizeH="0" baseline="0">
                <a:ln>
                  <a:noFill/>
                </a:ln>
                <a:solidFill>
                  <a:prstClr val="white"/>
                </a:solidFill>
                <a:effectLst/>
                <a:uLnTx/>
                <a:uFillTx/>
                <a:latin typeface="Arial"/>
                <a:ea typeface="Arial"/>
                <a:cs typeface="Arial"/>
                <a:sym typeface="Arial"/>
              </a:endParaRPr>
            </a:p>
          </p:txBody>
        </p:sp>
      </p:grpSp>
      <p:sp>
        <p:nvSpPr>
          <p:cNvPr id="386" name="Google Shape;386;p11"/>
          <p:cNvSpPr/>
          <p:nvPr/>
        </p:nvSpPr>
        <p:spPr>
          <a:xfrm>
            <a:off x="8818316" y="1272835"/>
            <a:ext cx="3141453" cy="4527941"/>
          </a:xfrm>
          <a:prstGeom prst="rect">
            <a:avLst/>
          </a:prstGeom>
          <a:solidFill>
            <a:srgbClr val="0092CC"/>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prstClr val="white"/>
              </a:buClr>
              <a:buSzPts val="1800"/>
              <a:buFont typeface="Arial"/>
              <a:buNone/>
              <a:tabLst/>
            </a:pPr>
            <a:endParaRPr kumimoji="0" sz="1800" b="0" i="0" u="none" strike="noStrike" kern="1200" cap="none" normalizeH="0" baseline="0">
              <a:ln>
                <a:noFill/>
              </a:ln>
              <a:solidFill>
                <a:srgbClr val="FFFFFF"/>
              </a:solidFill>
              <a:effectLst/>
              <a:uLnTx/>
              <a:uFillTx/>
              <a:latin typeface="Calibri"/>
              <a:ea typeface="Calibri"/>
              <a:cs typeface="Calibri"/>
              <a:sym typeface="Calibri"/>
            </a:endParaRPr>
          </a:p>
        </p:txBody>
      </p:sp>
      <p:sp>
        <p:nvSpPr>
          <p:cNvPr id="387" name="Google Shape;387;p11"/>
          <p:cNvSpPr/>
          <p:nvPr/>
        </p:nvSpPr>
        <p:spPr>
          <a:xfrm>
            <a:off x="8818316" y="2965833"/>
            <a:ext cx="2924104" cy="918322"/>
          </a:xfrm>
          <a:prstGeom prst="rect">
            <a:avLst/>
          </a:prstGeom>
          <a:solidFill>
            <a:srgbClr val="EE8008"/>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prstClr val="white"/>
              </a:buClr>
              <a:buSzPts val="1800"/>
              <a:buFont typeface="Arial"/>
              <a:buNone/>
              <a:tabLst/>
            </a:pPr>
            <a:endParaRPr kumimoji="0" sz="1800" b="0" i="0" u="none" strike="noStrike" kern="1200" cap="none" normalizeH="0" baseline="0">
              <a:ln>
                <a:noFill/>
              </a:ln>
              <a:solidFill>
                <a:srgbClr val="FFFFFF"/>
              </a:solidFill>
              <a:effectLst/>
              <a:uLnTx/>
              <a:uFillTx/>
              <a:latin typeface="Calibri"/>
              <a:ea typeface="Calibri"/>
              <a:cs typeface="Calibri"/>
              <a:sym typeface="Calibri"/>
            </a:endParaRPr>
          </a:p>
        </p:txBody>
      </p:sp>
      <p:cxnSp>
        <p:nvCxnSpPr>
          <p:cNvPr id="388" name="Google Shape;388;p11"/>
          <p:cNvCxnSpPr/>
          <p:nvPr/>
        </p:nvCxnSpPr>
        <p:spPr>
          <a:xfrm>
            <a:off x="8818316" y="3884154"/>
            <a:ext cx="2720219" cy="0"/>
          </a:xfrm>
          <a:prstGeom prst="straightConnector1">
            <a:avLst/>
          </a:prstGeom>
          <a:noFill/>
          <a:ln w="38100" cap="flat" cmpd="sng">
            <a:solidFill>
              <a:schemeClr val="lt1"/>
            </a:solidFill>
            <a:prstDash val="solid"/>
            <a:miter lim="800000"/>
            <a:headEnd type="none" w="sm" len="sm"/>
            <a:tailEnd type="none" w="sm" len="sm"/>
          </a:ln>
        </p:spPr>
      </p:cxnSp>
      <p:cxnSp>
        <p:nvCxnSpPr>
          <p:cNvPr id="389" name="Google Shape;389;p11"/>
          <p:cNvCxnSpPr/>
          <p:nvPr/>
        </p:nvCxnSpPr>
        <p:spPr>
          <a:xfrm>
            <a:off x="8818316" y="2969754"/>
            <a:ext cx="2720219" cy="0"/>
          </a:xfrm>
          <a:prstGeom prst="straightConnector1">
            <a:avLst/>
          </a:prstGeom>
          <a:noFill/>
          <a:ln w="38100" cap="flat" cmpd="sng">
            <a:solidFill>
              <a:schemeClr val="lt1"/>
            </a:solidFill>
            <a:prstDash val="solid"/>
            <a:miter lim="800000"/>
            <a:headEnd type="none" w="sm" len="sm"/>
            <a:tailEnd type="none" w="sm" len="sm"/>
          </a:ln>
        </p:spPr>
      </p:cxnSp>
      <p:sp>
        <p:nvSpPr>
          <p:cNvPr id="392" name="Google Shape;392;p11"/>
          <p:cNvSpPr/>
          <p:nvPr/>
        </p:nvSpPr>
        <p:spPr>
          <a:xfrm>
            <a:off x="7023188" y="5791961"/>
            <a:ext cx="4510787" cy="297285"/>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11111"/>
              </a:lnSpc>
              <a:spcBef>
                <a:spcPts val="0"/>
              </a:spcBef>
              <a:spcAft>
                <a:spcPts val="0"/>
              </a:spcAft>
              <a:buClr>
                <a:srgbClr val="000000"/>
              </a:buClr>
              <a:buSzPts val="1800"/>
              <a:buFont typeface="Arial"/>
              <a:buNone/>
              <a:tabLst/>
              <a:defRPr sz="1200" kern="1200">
                <a:ln>
                  <a:noFill/>
                </a:ln>
                <a:solidFill>
                  <a:srgbClr val="000000"/>
                </a:solidFill>
                <a:effectLst/>
                <a:uLnTx/>
                <a:uFillTx/>
                <a:latin typeface="Arial"/>
                <a:ea typeface="Arial"/>
                <a:cs typeface="Arial"/>
                <a:sym typeface="Arial"/>
              </a:defRPr>
            </a:pPr>
            <a:r>
              <a:t>INSPIRÉ DE TÉMOIGNAGES RÉELS</a:t>
            </a:r>
            <a:endParaRPr kumimoji="0" sz="1200" b="0" i="0" u="none" strike="noStrike" kern="1200" cap="none" normalizeH="0" baseline="0">
              <a:ln>
                <a:noFill/>
              </a:ln>
              <a:solidFill>
                <a:prstClr val="black"/>
              </a:solidFill>
              <a:effectLst/>
              <a:uLnTx/>
              <a:uFillTx/>
              <a:latin typeface="Aptos" panose="02110004020202020204"/>
              <a:ea typeface="+mn-ea"/>
              <a:cs typeface="+mn-cs"/>
            </a:endParaRPr>
          </a:p>
        </p:txBody>
      </p:sp>
      <p:sp>
        <p:nvSpPr>
          <p:cNvPr id="395" name="Google Shape;395;p11"/>
          <p:cNvSpPr txBox="1"/>
          <p:nvPr/>
        </p:nvSpPr>
        <p:spPr>
          <a:xfrm>
            <a:off x="1296285" y="2545113"/>
            <a:ext cx="6670425" cy="1569620"/>
          </a:xfrm>
          <a:prstGeom prst="rect">
            <a:avLst/>
          </a:prstGeom>
          <a:noFill/>
          <a:ln>
            <a:noFill/>
          </a:ln>
        </p:spPr>
        <p:txBody>
          <a:bodyPr spcFirstLastPara="1" wrap="square" lIns="91425" tIns="45700" rIns="91425" bIns="45700" anchor="t" anchorCtr="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sz="2400" kern="1200">
                <a:latin typeface="Source Sans Pro"/>
                <a:cs typeface="Arial"/>
                <a:sym typeface="Arial"/>
              </a:defRPr>
            </a:pPr>
            <a:r>
              <a:rPr dirty="0"/>
              <a:t>M. Sanjit </a:t>
            </a:r>
            <a:r>
              <a:rPr dirty="0" err="1"/>
              <a:t>est</a:t>
            </a:r>
            <a:r>
              <a:rPr dirty="0"/>
              <a:t> un chauffeur </a:t>
            </a:r>
            <a:r>
              <a:rPr dirty="0" err="1"/>
              <a:t>recruté</a:t>
            </a:r>
            <a:r>
              <a:rPr dirty="0"/>
              <a:t> au </a:t>
            </a:r>
            <a:r>
              <a:rPr dirty="0" err="1"/>
              <a:t>niveau</a:t>
            </a:r>
            <a:r>
              <a:rPr dirty="0"/>
              <a:t> local par </a:t>
            </a:r>
            <a:r>
              <a:rPr dirty="0" err="1"/>
              <a:t>l'OMS</a:t>
            </a:r>
            <a:r>
              <a:rPr dirty="0"/>
              <a:t>. Il parle </a:t>
            </a:r>
            <a:r>
              <a:rPr dirty="0" err="1"/>
              <a:t>volontiers</a:t>
            </a:r>
            <a:r>
              <a:rPr dirty="0"/>
              <a:t> des relations </a:t>
            </a:r>
            <a:r>
              <a:rPr dirty="0" err="1"/>
              <a:t>sexuelles</a:t>
            </a:r>
            <a:r>
              <a:rPr dirty="0"/>
              <a:t> </a:t>
            </a:r>
            <a:r>
              <a:rPr dirty="0" err="1"/>
              <a:t>qu'il</a:t>
            </a:r>
            <a:r>
              <a:rPr dirty="0"/>
              <a:t> a </a:t>
            </a:r>
            <a:r>
              <a:rPr dirty="0" err="1"/>
              <a:t>eues</a:t>
            </a:r>
            <a:r>
              <a:rPr dirty="0"/>
              <a:t> avec </a:t>
            </a:r>
            <a:r>
              <a:rPr dirty="0" err="1"/>
              <a:t>plusieurs</a:t>
            </a:r>
            <a:r>
              <a:rPr dirty="0"/>
              <a:t> femmes, </a:t>
            </a:r>
            <a:r>
              <a:rPr dirty="0" err="1"/>
              <a:t>notamment</a:t>
            </a:r>
            <a:r>
              <a:rPr dirty="0"/>
              <a:t> </a:t>
            </a:r>
            <a:r>
              <a:rPr dirty="0" err="1"/>
              <a:t>jeunes</a:t>
            </a:r>
            <a:r>
              <a:rPr dirty="0"/>
              <a:t> et </a:t>
            </a:r>
            <a:r>
              <a:rPr dirty="0" err="1"/>
              <a:t>jolies</a:t>
            </a:r>
            <a:r>
              <a:rPr dirty="0"/>
              <a:t>, pendant la </a:t>
            </a:r>
            <a:r>
              <a:rPr dirty="0" err="1"/>
              <a:t>campagne</a:t>
            </a:r>
            <a:r>
              <a:rPr dirty="0"/>
              <a:t> de vaccination </a:t>
            </a:r>
            <a:r>
              <a:rPr dirty="0" err="1"/>
              <a:t>menée</a:t>
            </a:r>
            <a:r>
              <a:rPr dirty="0"/>
              <a:t> dans </a:t>
            </a:r>
            <a:r>
              <a:rPr dirty="0" err="1"/>
              <a:t>leur</a:t>
            </a:r>
            <a:r>
              <a:rPr dirty="0"/>
              <a:t> </a:t>
            </a:r>
            <a:r>
              <a:rPr dirty="0" err="1"/>
              <a:t>communauté</a:t>
            </a:r>
            <a:r>
              <a:rPr dirty="0"/>
              <a:t>.</a:t>
            </a:r>
            <a:endParaRPr sz="2400" kern="1200" dirty="0">
              <a:latin typeface="Source Sans Pro"/>
              <a:cs typeface="Arial"/>
            </a:endParaRPr>
          </a:p>
        </p:txBody>
      </p:sp>
      <p:pic>
        <p:nvPicPr>
          <p:cNvPr id="396" name="Google Shape;396;p11"/>
          <p:cNvPicPr preferRelativeResize="0"/>
          <p:nvPr/>
        </p:nvPicPr>
        <p:blipFill rotWithShape="1">
          <a:blip r:embed="rId3">
            <a:alphaModFix/>
          </a:blip>
          <a:srcRect l="81997" t="7932" b="39383"/>
          <a:stretch/>
        </p:blipFill>
        <p:spPr>
          <a:xfrm flipH="1">
            <a:off x="11118660" y="1272835"/>
            <a:ext cx="846077" cy="4279264"/>
          </a:xfrm>
          <a:custGeom>
            <a:avLst/>
            <a:gdLst/>
            <a:ahLst/>
            <a:cxnLst/>
            <a:rect l="l" t="t" r="r" b="b"/>
            <a:pathLst>
              <a:path w="846077" h="4279264" extrusionOk="0">
                <a:moveTo>
                  <a:pt x="0" y="0"/>
                </a:moveTo>
                <a:lnTo>
                  <a:pt x="846077" y="0"/>
                </a:lnTo>
                <a:lnTo>
                  <a:pt x="846077" y="4279264"/>
                </a:lnTo>
                <a:lnTo>
                  <a:pt x="0" y="4279264"/>
                </a:lnTo>
                <a:close/>
              </a:path>
            </a:pathLst>
          </a:custGeom>
          <a:noFill/>
          <a:ln>
            <a:noFill/>
          </a:ln>
        </p:spPr>
      </p:pic>
      <p:sp>
        <p:nvSpPr>
          <p:cNvPr id="397" name="Google Shape;397;p11"/>
          <p:cNvSpPr/>
          <p:nvPr/>
        </p:nvSpPr>
        <p:spPr>
          <a:xfrm>
            <a:off x="9010391" y="2099262"/>
            <a:ext cx="2222302" cy="646331"/>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FFFFFF"/>
              </a:buClr>
              <a:buSzPts val="1800"/>
              <a:buFont typeface="Arial"/>
              <a:buNone/>
              <a:tabLst/>
              <a:defRPr sz="1800" b="1" i="1" kern="1200">
                <a:ln>
                  <a:noFill/>
                </a:ln>
                <a:solidFill>
                  <a:srgbClr val="FFFFFF"/>
                </a:solidFill>
                <a:effectLst/>
                <a:uLnTx/>
                <a:uFillTx/>
                <a:latin typeface="Arial"/>
                <a:ea typeface="Arial"/>
                <a:cs typeface="Arial"/>
                <a:sym typeface="Arial"/>
              </a:defRPr>
            </a:pPr>
            <a:r>
              <a:t>Exploitation sexuelle</a:t>
            </a:r>
            <a:endParaRPr kumimoji="0" sz="1800" b="0" i="0" u="none" strike="noStrike" kern="1200" cap="none" normalizeH="0" baseline="0">
              <a:ln>
                <a:noFill/>
              </a:ln>
              <a:solidFill>
                <a:srgbClr val="FFFFFF"/>
              </a:solidFill>
              <a:effectLst/>
              <a:uLnTx/>
              <a:uFillTx/>
              <a:latin typeface="Calibri"/>
              <a:ea typeface="Calibri"/>
              <a:cs typeface="Calibri"/>
              <a:sym typeface="Calibri"/>
            </a:endParaRPr>
          </a:p>
        </p:txBody>
      </p:sp>
      <p:sp>
        <p:nvSpPr>
          <p:cNvPr id="398" name="Google Shape;398;p11"/>
          <p:cNvSpPr/>
          <p:nvPr/>
        </p:nvSpPr>
        <p:spPr>
          <a:xfrm>
            <a:off x="9010391" y="3153095"/>
            <a:ext cx="1592466" cy="646331"/>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FFFFFF"/>
              </a:buClr>
              <a:buSzPts val="1800"/>
              <a:buFont typeface="Arial"/>
              <a:buNone/>
              <a:tabLst/>
              <a:defRPr sz="1800" b="1" i="1" kern="1200">
                <a:ln>
                  <a:noFill/>
                </a:ln>
                <a:solidFill>
                  <a:srgbClr val="FFFFFF"/>
                </a:solidFill>
                <a:effectLst/>
                <a:uLnTx/>
                <a:uFillTx/>
                <a:latin typeface="Arial"/>
                <a:ea typeface="Arial"/>
                <a:cs typeface="Arial"/>
                <a:sym typeface="Arial"/>
              </a:defRPr>
            </a:pPr>
            <a:r>
              <a:t>Abus sexuels</a:t>
            </a:r>
            <a:endParaRPr kumimoji="0" sz="1800" b="0" i="0" u="none" strike="noStrike" kern="1200" cap="none" normalizeH="0" baseline="0">
              <a:ln>
                <a:noFill/>
              </a:ln>
              <a:solidFill>
                <a:srgbClr val="FFFFFF"/>
              </a:solidFill>
              <a:effectLst/>
              <a:uLnTx/>
              <a:uFillTx/>
              <a:latin typeface="Calibri"/>
              <a:ea typeface="Calibri"/>
              <a:cs typeface="Calibri"/>
              <a:sym typeface="Calibri"/>
            </a:endParaRPr>
          </a:p>
        </p:txBody>
      </p:sp>
      <p:sp>
        <p:nvSpPr>
          <p:cNvPr id="399" name="Google Shape;399;p11"/>
          <p:cNvSpPr/>
          <p:nvPr/>
        </p:nvSpPr>
        <p:spPr>
          <a:xfrm>
            <a:off x="9010391" y="4217324"/>
            <a:ext cx="2058848" cy="646331"/>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FFFFFF"/>
              </a:buClr>
              <a:buSzPts val="1800"/>
              <a:buFont typeface="Arial"/>
              <a:buNone/>
              <a:tabLst/>
              <a:defRPr sz="1800" b="1" i="1" kern="1200">
                <a:ln>
                  <a:noFill/>
                </a:ln>
                <a:solidFill>
                  <a:srgbClr val="FFFFFF"/>
                </a:solidFill>
                <a:effectLst/>
                <a:uLnTx/>
                <a:uFillTx/>
                <a:latin typeface="Arial"/>
                <a:ea typeface="Arial"/>
                <a:cs typeface="Arial"/>
                <a:sym typeface="Arial"/>
              </a:defRPr>
            </a:pPr>
            <a:r>
              <a:t>Harcèlement sexuel</a:t>
            </a:r>
            <a:endParaRPr kumimoji="0" sz="1800" b="0" i="0" u="none" strike="noStrike" kern="1200" cap="none" normalizeH="0" baseline="0">
              <a:ln>
                <a:noFill/>
              </a:ln>
              <a:solidFill>
                <a:prstClr val="black"/>
              </a:solidFill>
              <a:effectLst/>
              <a:uLnTx/>
              <a:uFillTx/>
              <a:latin typeface="Aptos" panose="02110004020202020204"/>
              <a:ea typeface="+mn-ea"/>
              <a:cs typeface="+mn-cs"/>
            </a:endParaRPr>
          </a:p>
        </p:txBody>
      </p:sp>
      <p:sp>
        <p:nvSpPr>
          <p:cNvPr id="400" name="Google Shape;400;p11"/>
          <p:cNvSpPr/>
          <p:nvPr/>
        </p:nvSpPr>
        <p:spPr>
          <a:xfrm>
            <a:off x="11959769" y="1272835"/>
            <a:ext cx="346531" cy="4527941"/>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prstClr val="white"/>
              </a:buClr>
              <a:buSzPts val="1800"/>
              <a:buFont typeface="Arial"/>
              <a:buNone/>
              <a:tabLst/>
            </a:pPr>
            <a:endParaRPr kumimoji="0" sz="1800" b="0" i="0" u="none" strike="noStrike" kern="1200" cap="none" normalizeH="0" baseline="0">
              <a:ln>
                <a:noFill/>
              </a:ln>
              <a:solidFill>
                <a:srgbClr val="FFFFFF"/>
              </a:solidFill>
              <a:effectLst/>
              <a:uLnTx/>
              <a:uFillTx/>
              <a:latin typeface="Calibri"/>
              <a:ea typeface="Calibri"/>
              <a:cs typeface="Calibri"/>
              <a:sym typeface="Calibri"/>
            </a:endParaRPr>
          </a:p>
        </p:txBody>
      </p:sp>
      <p:sp>
        <p:nvSpPr>
          <p:cNvPr id="7" name="Title 1">
            <a:extLst>
              <a:ext uri="{FF2B5EF4-FFF2-40B4-BE49-F238E27FC236}">
                <a16:creationId xmlns:a16="http://schemas.microsoft.com/office/drawing/2014/main" id="{72786769-5C1F-DDAC-B661-F723E3EB5BBE}"/>
              </a:ext>
            </a:extLst>
          </p:cNvPr>
          <p:cNvSpPr txBox="1">
            <a:spLocks/>
          </p:cNvSpPr>
          <p:nvPr/>
        </p:nvSpPr>
        <p:spPr>
          <a:xfrm>
            <a:off x="180014" y="185243"/>
            <a:ext cx="9819258" cy="651648"/>
          </a:xfrm>
          <a:prstGeom prst="rect">
            <a:avLst/>
          </a:prstGeom>
        </p:spPr>
        <p:txBody>
          <a:bodyPr lIns="91440" tIns="45720" rIns="91440" bIns="45720" anchor="t"/>
          <a:lstStyle>
            <a:lvl1pPr algn="ctr" rtl="0" eaLnBrk="0" fontAlgn="base" hangingPunct="0">
              <a:spcBef>
                <a:spcPct val="0"/>
              </a:spcBef>
              <a:spcAft>
                <a:spcPct val="0"/>
              </a:spcAft>
              <a:defRPr sz="3840" b="1" kern="1200">
                <a:solidFill>
                  <a:srgbClr val="002060"/>
                </a:solidFill>
                <a:latin typeface="Arial" pitchFamily="34" charset="0"/>
                <a:ea typeface="+mj-ea"/>
                <a:cs typeface="Arial" pitchFamily="34" charset="0"/>
              </a:defRPr>
            </a:lvl1pPr>
            <a:lvl2pPr algn="ctr" rtl="0" eaLnBrk="0" fontAlgn="base" hangingPunct="0">
              <a:spcBef>
                <a:spcPct val="0"/>
              </a:spcBef>
              <a:spcAft>
                <a:spcPct val="0"/>
              </a:spcAft>
              <a:defRPr sz="5280">
                <a:solidFill>
                  <a:srgbClr val="632523"/>
                </a:solidFill>
                <a:latin typeface="Arial" charset="0"/>
                <a:cs typeface="Arial" charset="0"/>
              </a:defRPr>
            </a:lvl2pPr>
            <a:lvl3pPr algn="ctr" rtl="0" eaLnBrk="0" fontAlgn="base" hangingPunct="0">
              <a:spcBef>
                <a:spcPct val="0"/>
              </a:spcBef>
              <a:spcAft>
                <a:spcPct val="0"/>
              </a:spcAft>
              <a:defRPr sz="5280">
                <a:solidFill>
                  <a:srgbClr val="632523"/>
                </a:solidFill>
                <a:latin typeface="Arial" charset="0"/>
                <a:cs typeface="Arial" charset="0"/>
              </a:defRPr>
            </a:lvl3pPr>
            <a:lvl4pPr algn="ctr" rtl="0" eaLnBrk="0" fontAlgn="base" hangingPunct="0">
              <a:spcBef>
                <a:spcPct val="0"/>
              </a:spcBef>
              <a:spcAft>
                <a:spcPct val="0"/>
              </a:spcAft>
              <a:defRPr sz="5280">
                <a:solidFill>
                  <a:srgbClr val="632523"/>
                </a:solidFill>
                <a:latin typeface="Arial" charset="0"/>
                <a:cs typeface="Arial" charset="0"/>
              </a:defRPr>
            </a:lvl4pPr>
            <a:lvl5pPr algn="ctr" rtl="0" eaLnBrk="0" fontAlgn="base" hangingPunct="0">
              <a:spcBef>
                <a:spcPct val="0"/>
              </a:spcBef>
              <a:spcAft>
                <a:spcPct val="0"/>
              </a:spcAft>
              <a:defRPr sz="5280">
                <a:solidFill>
                  <a:srgbClr val="632523"/>
                </a:solidFill>
                <a:latin typeface="Arial" charset="0"/>
                <a:cs typeface="Arial" charset="0"/>
              </a:defRPr>
            </a:lvl5pPr>
            <a:lvl6pPr marL="548640" algn="ctr" rtl="0" fontAlgn="base">
              <a:spcBef>
                <a:spcPct val="0"/>
              </a:spcBef>
              <a:spcAft>
                <a:spcPct val="0"/>
              </a:spcAft>
              <a:defRPr sz="5280">
                <a:solidFill>
                  <a:srgbClr val="632523"/>
                </a:solidFill>
                <a:latin typeface="Arial" charset="0"/>
                <a:cs typeface="Arial" charset="0"/>
              </a:defRPr>
            </a:lvl6pPr>
            <a:lvl7pPr marL="1097280" algn="ctr" rtl="0" fontAlgn="base">
              <a:spcBef>
                <a:spcPct val="0"/>
              </a:spcBef>
              <a:spcAft>
                <a:spcPct val="0"/>
              </a:spcAft>
              <a:defRPr sz="5280">
                <a:solidFill>
                  <a:srgbClr val="632523"/>
                </a:solidFill>
                <a:latin typeface="Arial" charset="0"/>
                <a:cs typeface="Arial" charset="0"/>
              </a:defRPr>
            </a:lvl7pPr>
            <a:lvl8pPr marL="1645920" algn="ctr" rtl="0" fontAlgn="base">
              <a:spcBef>
                <a:spcPct val="0"/>
              </a:spcBef>
              <a:spcAft>
                <a:spcPct val="0"/>
              </a:spcAft>
              <a:defRPr sz="5280">
                <a:solidFill>
                  <a:srgbClr val="632523"/>
                </a:solidFill>
                <a:latin typeface="Arial" charset="0"/>
                <a:cs typeface="Arial" charset="0"/>
              </a:defRPr>
            </a:lvl8pPr>
            <a:lvl9pPr marL="2194560" algn="ctr" rtl="0" fontAlgn="base">
              <a:spcBef>
                <a:spcPct val="0"/>
              </a:spcBef>
              <a:spcAft>
                <a:spcPct val="0"/>
              </a:spcAft>
              <a:defRPr sz="5280">
                <a:solidFill>
                  <a:srgbClr val="632523"/>
                </a:solidFill>
                <a:latin typeface="Arial" charset="0"/>
                <a:cs typeface="Arial" charset="0"/>
              </a:defRPr>
            </a:lvl9pPr>
          </a:lstStyle>
          <a:p>
            <a:pPr algn="l">
              <a:defRPr sz="3200">
                <a:solidFill>
                  <a:schemeClr val="bg1"/>
                </a:solidFill>
                <a:latin typeface="Source Sans Pro Regular"/>
                <a:cs typeface="Arial"/>
              </a:defRPr>
            </a:pPr>
            <a:r>
              <a:rPr sz="2000" dirty="0"/>
              <a:t>7.4 Protection et </a:t>
            </a:r>
            <a:r>
              <a:rPr sz="2000" dirty="0" err="1"/>
              <a:t>lutte</a:t>
            </a:r>
            <a:r>
              <a:rPr sz="2000" dirty="0"/>
              <a:t> </a:t>
            </a:r>
            <a:r>
              <a:rPr sz="2000" dirty="0" err="1"/>
              <a:t>contre</a:t>
            </a:r>
            <a:r>
              <a:rPr sz="2000" dirty="0"/>
              <a:t> </a:t>
            </a:r>
            <a:r>
              <a:rPr sz="2000" dirty="0" err="1"/>
              <a:t>l’exploitation</a:t>
            </a:r>
            <a:r>
              <a:rPr sz="2000" dirty="0"/>
              <a:t>, les </a:t>
            </a:r>
            <a:r>
              <a:rPr sz="2000" dirty="0" err="1"/>
              <a:t>abus</a:t>
            </a:r>
            <a:r>
              <a:rPr sz="2000" dirty="0"/>
              <a:t> et le </a:t>
            </a:r>
            <a:r>
              <a:rPr sz="2000" dirty="0" err="1"/>
              <a:t>harcèlement</a:t>
            </a:r>
            <a:r>
              <a:rPr sz="2000" dirty="0"/>
              <a:t> </a:t>
            </a:r>
            <a:r>
              <a:rPr sz="2000" dirty="0" err="1"/>
              <a:t>sexuels</a:t>
            </a:r>
            <a:endParaRPr sz="2000" dirty="0"/>
          </a:p>
        </p:txBody>
      </p:sp>
    </p:spTree>
    <p:extLst>
      <p:ext uri="{BB962C8B-B14F-4D97-AF65-F5344CB8AC3E}">
        <p14:creationId xmlns:p14="http://schemas.microsoft.com/office/powerpoint/2010/main" val="876058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500"/>
                                  </p:stCondLst>
                                  <p:childTnLst>
                                    <p:set>
                                      <p:cBhvr>
                                        <p:cTn id="6" dur="1" fill="hold">
                                          <p:stCondLst>
                                            <p:cond delay="0"/>
                                          </p:stCondLst>
                                        </p:cTn>
                                        <p:tgtEl>
                                          <p:spTgt spid="387"/>
                                        </p:tgtEl>
                                        <p:attrNameLst>
                                          <p:attrName>style.visibility</p:attrName>
                                        </p:attrNameLst>
                                      </p:cBhvr>
                                      <p:to>
                                        <p:strVal val="visible"/>
                                      </p:to>
                                    </p:set>
                                    <p:animEffect transition="in" filter="fade">
                                      <p:cBhvr>
                                        <p:cTn id="7" dur="500"/>
                                        <p:tgtEl>
                                          <p:spTgt spid="387"/>
                                        </p:tgtEl>
                                      </p:cBhvr>
                                    </p:animEffect>
                                  </p:childTnLst>
                                </p:cTn>
                              </p:par>
                              <p:par>
                                <p:cTn id="8" presetID="10" presetClass="entr" presetSubtype="0" fill="hold" nodeType="withEffect">
                                  <p:stCondLst>
                                    <p:cond delay="500"/>
                                  </p:stCondLst>
                                  <p:childTnLst>
                                    <p:set>
                                      <p:cBhvr>
                                        <p:cTn id="9" dur="1" fill="hold">
                                          <p:stCondLst>
                                            <p:cond delay="0"/>
                                          </p:stCondLst>
                                        </p:cTn>
                                        <p:tgtEl>
                                          <p:spTgt spid="389"/>
                                        </p:tgtEl>
                                        <p:attrNameLst>
                                          <p:attrName>style.visibility</p:attrName>
                                        </p:attrNameLst>
                                      </p:cBhvr>
                                      <p:to>
                                        <p:strVal val="visible"/>
                                      </p:to>
                                    </p:set>
                                    <p:animEffect transition="in" filter="fade">
                                      <p:cBhvr>
                                        <p:cTn id="10" dur="500"/>
                                        <p:tgtEl>
                                          <p:spTgt spid="389"/>
                                        </p:tgtEl>
                                      </p:cBhvr>
                                    </p:animEffect>
                                  </p:childTnLst>
                                </p:cTn>
                              </p:par>
                              <p:par>
                                <p:cTn id="11" presetID="10" presetClass="entr" presetSubtype="0" fill="hold" nodeType="withEffect">
                                  <p:stCondLst>
                                    <p:cond delay="500"/>
                                  </p:stCondLst>
                                  <p:childTnLst>
                                    <p:set>
                                      <p:cBhvr>
                                        <p:cTn id="12" dur="1" fill="hold">
                                          <p:stCondLst>
                                            <p:cond delay="0"/>
                                          </p:stCondLst>
                                        </p:cTn>
                                        <p:tgtEl>
                                          <p:spTgt spid="388"/>
                                        </p:tgtEl>
                                        <p:attrNameLst>
                                          <p:attrName>style.visibility</p:attrName>
                                        </p:attrNameLst>
                                      </p:cBhvr>
                                      <p:to>
                                        <p:strVal val="visible"/>
                                      </p:to>
                                    </p:set>
                                    <p:animEffect transition="in" filter="fade">
                                      <p:cBhvr>
                                        <p:cTn id="13" dur="500"/>
                                        <p:tgtEl>
                                          <p:spTgt spid="3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517"/>
        <p:cNvGrpSpPr/>
        <p:nvPr/>
      </p:nvGrpSpPr>
      <p:grpSpPr>
        <a:xfrm>
          <a:off x="0" y="0"/>
          <a:ext cx="0" cy="0"/>
          <a:chOff x="0" y="0"/>
          <a:chExt cx="0" cy="0"/>
        </a:xfrm>
      </p:grpSpPr>
      <p:sp>
        <p:nvSpPr>
          <p:cNvPr id="518" name="Google Shape;518;p16"/>
          <p:cNvSpPr/>
          <p:nvPr/>
        </p:nvSpPr>
        <p:spPr>
          <a:xfrm>
            <a:off x="876300" y="1652093"/>
            <a:ext cx="9122972" cy="4412734"/>
          </a:xfrm>
          <a:prstGeom prst="rect">
            <a:avLst/>
          </a:prstGeom>
          <a:solidFill>
            <a:srgbClr val="0092CC">
              <a:alpha val="15686"/>
            </a:srgbClr>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prstClr val="white"/>
              </a:buClr>
              <a:buSzPts val="1800"/>
              <a:buFont typeface="Arial"/>
              <a:buNone/>
              <a:tabLst/>
            </a:pPr>
            <a:endParaRPr kumimoji="0" sz="1800" b="0" i="0" u="none" strike="noStrike" kern="1200" cap="none" normalizeH="0" baseline="0">
              <a:ln>
                <a:noFill/>
              </a:ln>
              <a:solidFill>
                <a:srgbClr val="000000"/>
              </a:solidFill>
              <a:effectLst/>
              <a:uLnTx/>
              <a:uFillTx/>
              <a:latin typeface="Arial"/>
              <a:ea typeface="Arial"/>
              <a:cs typeface="Arial"/>
              <a:sym typeface="Arial"/>
            </a:endParaRPr>
          </a:p>
        </p:txBody>
      </p:sp>
      <p:sp>
        <p:nvSpPr>
          <p:cNvPr id="519" name="Google Shape;519;p16"/>
          <p:cNvSpPr/>
          <p:nvPr/>
        </p:nvSpPr>
        <p:spPr>
          <a:xfrm>
            <a:off x="0" y="1502099"/>
            <a:ext cx="3911598" cy="454961"/>
          </a:xfrm>
          <a:prstGeom prst="roundRect">
            <a:avLst>
              <a:gd name="adj" fmla="val 0"/>
            </a:avLst>
          </a:prstGeom>
          <a:solidFill>
            <a:srgbClr val="72BFDE"/>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pPr>
            <a:endParaRPr kumimoji="0" sz="1800" b="0" i="0" u="none" strike="noStrike" kern="1200" cap="none" normalizeH="0" baseline="0">
              <a:ln>
                <a:noFill/>
              </a:ln>
              <a:solidFill>
                <a:prstClr val="white"/>
              </a:solidFill>
              <a:effectLst/>
              <a:uLnTx/>
              <a:uFillTx/>
              <a:latin typeface="Arial"/>
              <a:ea typeface="Arial"/>
              <a:cs typeface="Arial"/>
              <a:sym typeface="Arial"/>
            </a:endParaRPr>
          </a:p>
        </p:txBody>
      </p:sp>
      <p:sp>
        <p:nvSpPr>
          <p:cNvPr id="520" name="Google Shape;520;p16"/>
          <p:cNvSpPr/>
          <p:nvPr/>
        </p:nvSpPr>
        <p:spPr>
          <a:xfrm>
            <a:off x="884976" y="1109940"/>
            <a:ext cx="3814467" cy="1014404"/>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36363"/>
              </a:lnSpc>
              <a:spcBef>
                <a:spcPts val="0"/>
              </a:spcBef>
              <a:spcAft>
                <a:spcPts val="0"/>
              </a:spcAft>
              <a:buClrTx/>
              <a:buSzTx/>
              <a:buFontTx/>
              <a:buNone/>
              <a:tabLst/>
              <a:defRPr sz="2200" i="1" kern="1200">
                <a:ln>
                  <a:noFill/>
                </a:ln>
                <a:solidFill>
                  <a:srgbClr val="3B3838"/>
                </a:solidFill>
                <a:effectLst/>
                <a:uLnTx/>
                <a:uFillTx/>
                <a:latin typeface="Source Sans Pro"/>
                <a:ea typeface="Arial"/>
                <a:cs typeface="Arial"/>
                <a:sym typeface="Arial"/>
              </a:defRPr>
            </a:pPr>
            <a:r>
              <a:t>Quel terme décrit le mieux </a:t>
            </a:r>
            <a:endParaRPr sz="1800" b="0" i="0" u="none" strike="noStrike" kern="1200" cap="none" normalizeH="0" baseline="0">
              <a:ln>
                <a:noFill/>
              </a:ln>
              <a:solidFill>
                <a:prstClr val="black"/>
              </a:solidFill>
              <a:effectLst/>
              <a:uLnTx/>
              <a:uFillTx/>
              <a:latin typeface="Source Sans Pro"/>
              <a:ea typeface="Source Sans Pro"/>
              <a:cs typeface="+mn-cs"/>
            </a:endParaRPr>
          </a:p>
          <a:p>
            <a:pPr marL="0" marR="0" lvl="0" indent="0" algn="l" defTabSz="914400" rtl="0" eaLnBrk="1" fontAlgn="auto" latinLnBrk="0" hangingPunct="1">
              <a:lnSpc>
                <a:spcPct val="125000"/>
              </a:lnSpc>
              <a:spcBef>
                <a:spcPts val="0"/>
              </a:spcBef>
              <a:spcAft>
                <a:spcPts val="0"/>
              </a:spcAft>
              <a:buClrTx/>
              <a:buSzTx/>
              <a:buFontTx/>
              <a:buNone/>
              <a:tabLst/>
              <a:defRPr i="1" kern="1200">
                <a:ln>
                  <a:noFill/>
                </a:ln>
                <a:effectLst/>
                <a:uLnTx/>
                <a:uFillTx/>
                <a:latin typeface="Source Sans Pro"/>
                <a:ea typeface="Arial"/>
                <a:cs typeface="Arial"/>
                <a:sym typeface="Arial"/>
              </a:defRPr>
            </a:pPr>
            <a:r>
              <a:rPr sz="1800">
                <a:solidFill>
                  <a:srgbClr val="3B3838"/>
                </a:solidFill>
              </a:rPr>
              <a:t>cette</a:t>
            </a:r>
            <a:r>
              <a:rPr sz="1800" b="1">
                <a:solidFill>
                  <a:srgbClr val="3B3838"/>
                </a:solidFill>
              </a:rPr>
              <a:t> </a:t>
            </a:r>
            <a:r>
              <a:rPr sz="2400" b="1">
                <a:solidFill>
                  <a:prstClr val="white"/>
                </a:solidFill>
              </a:rPr>
              <a:t>SITUATION ?</a:t>
            </a:r>
            <a:endParaRPr sz="1800" b="0" i="0" u="none" strike="noStrike" kern="1200" cap="none" normalizeH="0" baseline="0">
              <a:ln>
                <a:noFill/>
              </a:ln>
              <a:solidFill>
                <a:prstClr val="white"/>
              </a:solidFill>
              <a:effectLst/>
              <a:uLnTx/>
              <a:uFillTx/>
              <a:latin typeface="Source Sans Pro"/>
              <a:ea typeface="Source Sans Pro"/>
              <a:cs typeface="+mn-cs"/>
            </a:endParaRPr>
          </a:p>
        </p:txBody>
      </p:sp>
      <p:grpSp>
        <p:nvGrpSpPr>
          <p:cNvPr id="522" name="Google Shape;522;p16"/>
          <p:cNvGrpSpPr/>
          <p:nvPr/>
        </p:nvGrpSpPr>
        <p:grpSpPr>
          <a:xfrm>
            <a:off x="3373423" y="1576925"/>
            <a:ext cx="311150" cy="311150"/>
            <a:chOff x="2971800" y="1584325"/>
            <a:chExt cx="311150" cy="311150"/>
          </a:xfrm>
        </p:grpSpPr>
        <p:sp>
          <p:nvSpPr>
            <p:cNvPr id="523" name="Google Shape;523;p16"/>
            <p:cNvSpPr/>
            <p:nvPr/>
          </p:nvSpPr>
          <p:spPr>
            <a:xfrm>
              <a:off x="2971800" y="1584325"/>
              <a:ext cx="311150" cy="311150"/>
            </a:xfrm>
            <a:prstGeom prst="ellipse">
              <a:avLst/>
            </a:prstGeom>
            <a:solidFill>
              <a:srgbClr val="CBE2EC"/>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pPr>
              <a:endParaRPr kumimoji="0" sz="1800" b="0" i="0" u="none" strike="noStrike" kern="1200" cap="none" normalizeH="0" baseline="0">
                <a:ln>
                  <a:noFill/>
                </a:ln>
                <a:solidFill>
                  <a:prstClr val="white"/>
                </a:solidFill>
                <a:effectLst/>
                <a:uLnTx/>
                <a:uFillTx/>
                <a:latin typeface="Arial"/>
                <a:ea typeface="Arial"/>
                <a:cs typeface="Arial"/>
                <a:sym typeface="Arial"/>
              </a:endParaRPr>
            </a:p>
          </p:txBody>
        </p:sp>
        <p:sp>
          <p:nvSpPr>
            <p:cNvPr id="524" name="Google Shape;524;p16"/>
            <p:cNvSpPr/>
            <p:nvPr/>
          </p:nvSpPr>
          <p:spPr>
            <a:xfrm rot="10800000">
              <a:off x="3041388" y="1688633"/>
              <a:ext cx="171975" cy="148254"/>
            </a:xfrm>
            <a:prstGeom prst="triangle">
              <a:avLst>
                <a:gd name="adj" fmla="val 50000"/>
              </a:avLst>
            </a:prstGeom>
            <a:solidFill>
              <a:srgbClr val="0092CC"/>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pPr>
              <a:endParaRPr kumimoji="0" sz="1800" b="0" i="0" u="none" strike="noStrike" kern="1200" cap="none" normalizeH="0" baseline="0">
                <a:ln>
                  <a:noFill/>
                </a:ln>
                <a:solidFill>
                  <a:prstClr val="white"/>
                </a:solidFill>
                <a:effectLst/>
                <a:uLnTx/>
                <a:uFillTx/>
                <a:latin typeface="Arial"/>
                <a:ea typeface="Arial"/>
                <a:cs typeface="Arial"/>
                <a:sym typeface="Arial"/>
              </a:endParaRPr>
            </a:p>
          </p:txBody>
        </p:sp>
      </p:grpSp>
      <p:sp>
        <p:nvSpPr>
          <p:cNvPr id="526" name="Google Shape;526;p16"/>
          <p:cNvSpPr/>
          <p:nvPr/>
        </p:nvSpPr>
        <p:spPr>
          <a:xfrm>
            <a:off x="8818316" y="1272835"/>
            <a:ext cx="3141453" cy="4527941"/>
          </a:xfrm>
          <a:prstGeom prst="rect">
            <a:avLst/>
          </a:prstGeom>
          <a:solidFill>
            <a:srgbClr val="0092CC"/>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prstClr val="white"/>
              </a:buClr>
              <a:buSzPts val="1800"/>
              <a:buFont typeface="Arial"/>
              <a:buNone/>
              <a:tabLst/>
            </a:pPr>
            <a:endParaRPr kumimoji="0" sz="1800" b="0" i="0" u="none" strike="noStrike" kern="1200" cap="none" normalizeH="0" baseline="0">
              <a:ln>
                <a:noFill/>
              </a:ln>
              <a:solidFill>
                <a:srgbClr val="FFFFFF"/>
              </a:solidFill>
              <a:effectLst/>
              <a:uLnTx/>
              <a:uFillTx/>
              <a:latin typeface="Calibri"/>
              <a:ea typeface="Calibri"/>
              <a:cs typeface="Calibri"/>
              <a:sym typeface="Calibri"/>
            </a:endParaRPr>
          </a:p>
        </p:txBody>
      </p:sp>
      <p:sp>
        <p:nvSpPr>
          <p:cNvPr id="527" name="Google Shape;527;p16"/>
          <p:cNvSpPr/>
          <p:nvPr/>
        </p:nvSpPr>
        <p:spPr>
          <a:xfrm>
            <a:off x="8818316" y="4100569"/>
            <a:ext cx="2924104" cy="918322"/>
          </a:xfrm>
          <a:prstGeom prst="rect">
            <a:avLst/>
          </a:prstGeom>
          <a:solidFill>
            <a:srgbClr val="EE8008"/>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prstClr val="white"/>
              </a:buClr>
              <a:buSzPts val="1800"/>
              <a:buFont typeface="Arial"/>
              <a:buNone/>
              <a:tabLst/>
            </a:pPr>
            <a:endParaRPr kumimoji="0" sz="1800" b="0" i="0" u="none" strike="noStrike" kern="1200" cap="none" normalizeH="0" baseline="0">
              <a:ln>
                <a:noFill/>
              </a:ln>
              <a:solidFill>
                <a:srgbClr val="FFFFFF"/>
              </a:solidFill>
              <a:effectLst/>
              <a:uLnTx/>
              <a:uFillTx/>
              <a:latin typeface="Calibri"/>
              <a:ea typeface="Calibri"/>
              <a:cs typeface="Calibri"/>
              <a:sym typeface="Calibri"/>
            </a:endParaRPr>
          </a:p>
        </p:txBody>
      </p:sp>
      <p:cxnSp>
        <p:nvCxnSpPr>
          <p:cNvPr id="528" name="Google Shape;528;p16"/>
          <p:cNvCxnSpPr/>
          <p:nvPr/>
        </p:nvCxnSpPr>
        <p:spPr>
          <a:xfrm>
            <a:off x="8818316" y="5018890"/>
            <a:ext cx="2720219" cy="0"/>
          </a:xfrm>
          <a:prstGeom prst="straightConnector1">
            <a:avLst/>
          </a:prstGeom>
          <a:noFill/>
          <a:ln w="38100" cap="flat" cmpd="sng">
            <a:solidFill>
              <a:schemeClr val="lt1"/>
            </a:solidFill>
            <a:prstDash val="solid"/>
            <a:miter lim="800000"/>
            <a:headEnd type="none" w="sm" len="sm"/>
            <a:tailEnd type="none" w="sm" len="sm"/>
          </a:ln>
        </p:spPr>
      </p:cxnSp>
      <p:cxnSp>
        <p:nvCxnSpPr>
          <p:cNvPr id="529" name="Google Shape;529;p16"/>
          <p:cNvCxnSpPr/>
          <p:nvPr/>
        </p:nvCxnSpPr>
        <p:spPr>
          <a:xfrm>
            <a:off x="8818316" y="4104490"/>
            <a:ext cx="2720219" cy="0"/>
          </a:xfrm>
          <a:prstGeom prst="straightConnector1">
            <a:avLst/>
          </a:prstGeom>
          <a:noFill/>
          <a:ln w="38100" cap="flat" cmpd="sng">
            <a:solidFill>
              <a:schemeClr val="lt1"/>
            </a:solidFill>
            <a:prstDash val="solid"/>
            <a:miter lim="800000"/>
            <a:headEnd type="none" w="sm" len="sm"/>
            <a:tailEnd type="none" w="sm" len="sm"/>
          </a:ln>
        </p:spPr>
      </p:cxnSp>
      <p:sp>
        <p:nvSpPr>
          <p:cNvPr id="531" name="Google Shape;531;p16"/>
          <p:cNvSpPr/>
          <p:nvPr/>
        </p:nvSpPr>
        <p:spPr>
          <a:xfrm>
            <a:off x="155907" y="297758"/>
            <a:ext cx="5569978" cy="734904"/>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74166"/>
              </a:lnSpc>
              <a:spcBef>
                <a:spcPts val="0"/>
              </a:spcBef>
              <a:spcAft>
                <a:spcPts val="0"/>
              </a:spcAft>
              <a:buClr>
                <a:srgbClr val="FFFFFF"/>
              </a:buClr>
              <a:buSzPts val="2400"/>
              <a:buFont typeface="Arial"/>
              <a:buNone/>
              <a:tabLst/>
            </a:pPr>
            <a:endParaRPr sz="2400" b="1" i="0" u="none" strike="noStrike" kern="1200" cap="none" normalizeH="0" baseline="0">
              <a:ln>
                <a:noFill/>
              </a:ln>
              <a:solidFill>
                <a:srgbClr val="FFFFFF"/>
              </a:solidFill>
              <a:effectLst/>
              <a:uLnTx/>
              <a:uFillTx/>
              <a:latin typeface="Arial"/>
              <a:ea typeface="+mn-ea"/>
              <a:cs typeface="Arial"/>
            </a:endParaRPr>
          </a:p>
        </p:txBody>
      </p:sp>
      <p:sp>
        <p:nvSpPr>
          <p:cNvPr id="532" name="Google Shape;532;p16"/>
          <p:cNvSpPr/>
          <p:nvPr/>
        </p:nvSpPr>
        <p:spPr>
          <a:xfrm>
            <a:off x="7052016" y="5791961"/>
            <a:ext cx="3529228" cy="297285"/>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11111"/>
              </a:lnSpc>
              <a:spcBef>
                <a:spcPts val="0"/>
              </a:spcBef>
              <a:spcAft>
                <a:spcPts val="0"/>
              </a:spcAft>
              <a:buClr>
                <a:srgbClr val="000000"/>
              </a:buClr>
              <a:buSzPts val="1800"/>
              <a:buFont typeface="Arial"/>
              <a:buNone/>
              <a:tabLst/>
              <a:defRPr sz="1200" kern="1200">
                <a:ln>
                  <a:noFill/>
                </a:ln>
                <a:solidFill>
                  <a:srgbClr val="000000"/>
                </a:solidFill>
                <a:effectLst/>
                <a:uLnTx/>
                <a:uFillTx/>
                <a:latin typeface="Arial"/>
                <a:ea typeface="Arial"/>
                <a:cs typeface="Arial"/>
                <a:sym typeface="Arial"/>
              </a:defRPr>
            </a:pPr>
            <a:r>
              <a:t>INSPIRÉ DE TÉMOIGNAGES RÉELS</a:t>
            </a:r>
            <a:endParaRPr kumimoji="0" sz="1200" b="0" i="0" u="none" strike="noStrike" kern="1200" cap="none" normalizeH="0" baseline="0">
              <a:ln>
                <a:noFill/>
              </a:ln>
              <a:solidFill>
                <a:prstClr val="black"/>
              </a:solidFill>
              <a:effectLst/>
              <a:uLnTx/>
              <a:uFillTx/>
              <a:latin typeface="Aptos" panose="02110004020202020204"/>
              <a:ea typeface="+mn-ea"/>
              <a:cs typeface="+mn-cs"/>
            </a:endParaRPr>
          </a:p>
        </p:txBody>
      </p:sp>
      <p:sp>
        <p:nvSpPr>
          <p:cNvPr id="535" name="Google Shape;535;p16"/>
          <p:cNvSpPr txBox="1"/>
          <p:nvPr/>
        </p:nvSpPr>
        <p:spPr>
          <a:xfrm>
            <a:off x="1167642" y="2551942"/>
            <a:ext cx="7326946" cy="2308284"/>
          </a:xfrm>
          <a:prstGeom prst="rect">
            <a:avLst/>
          </a:prstGeom>
          <a:noFill/>
          <a:ln>
            <a:noFill/>
          </a:ln>
        </p:spPr>
        <p:txBody>
          <a:bodyPr spcFirstLastPara="1" wrap="square" lIns="91425" tIns="45700" rIns="91425" bIns="45700" anchor="t" anchorCtr="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sz="2400" kern="1200">
                <a:latin typeface="Source Sans Pro"/>
                <a:ea typeface="Arial"/>
                <a:cs typeface="Arial"/>
                <a:sym typeface="Arial"/>
              </a:defRPr>
            </a:pPr>
            <a:r>
              <a:t>Le </a:t>
            </a:r>
            <a:r>
              <a:rPr>
                <a:ln>
                  <a:noFill/>
                </a:ln>
                <a:solidFill>
                  <a:srgbClr val="000000"/>
                </a:solidFill>
                <a:effectLst/>
                <a:uLnTx/>
                <a:uFillTx/>
              </a:rPr>
              <a:t>Dr Katz, </a:t>
            </a:r>
            <a:r>
              <a:t>collègue de longue date</a:t>
            </a:r>
            <a:r>
              <a:rPr>
                <a:ln>
                  <a:noFill/>
                </a:ln>
                <a:solidFill>
                  <a:srgbClr val="000000"/>
                </a:solidFill>
                <a:effectLst/>
                <a:uLnTx/>
                <a:uFillTx/>
              </a:rPr>
              <a:t>, est responsable du contrôle de la maladie X dans votre bureau. Il gère un programme remarquable qui a sauvé de nombreuses vies. Mais ce matin, votre nouvelle stagiaire vous rapporte que le Dr Katz lui a dit que sa jupe était trop longue et lui a suggéré de porter des talons hauts pour être plus sexy. </a:t>
            </a:r>
            <a:endParaRPr kumimoji="0" sz="1800" b="0" i="0" u="none" strike="noStrike" kern="1200" cap="none" normalizeH="0" baseline="0">
              <a:ln>
                <a:noFill/>
              </a:ln>
              <a:solidFill>
                <a:prstClr val="black"/>
              </a:solidFill>
              <a:effectLst/>
              <a:uLnTx/>
              <a:uFillTx/>
              <a:latin typeface="Source Sans Pro"/>
              <a:ea typeface="+mn-ea"/>
              <a:cs typeface="+mn-cs"/>
            </a:endParaRPr>
          </a:p>
        </p:txBody>
      </p:sp>
      <p:pic>
        <p:nvPicPr>
          <p:cNvPr id="536" name="Google Shape;536;p16"/>
          <p:cNvPicPr preferRelativeResize="0"/>
          <p:nvPr/>
        </p:nvPicPr>
        <p:blipFill rotWithShape="1">
          <a:blip r:embed="rId3">
            <a:alphaModFix/>
          </a:blip>
          <a:srcRect l="81997" t="7932" b="39383"/>
          <a:stretch/>
        </p:blipFill>
        <p:spPr>
          <a:xfrm flipH="1">
            <a:off x="11118660" y="1272835"/>
            <a:ext cx="846077" cy="4279264"/>
          </a:xfrm>
          <a:custGeom>
            <a:avLst/>
            <a:gdLst/>
            <a:ahLst/>
            <a:cxnLst/>
            <a:rect l="l" t="t" r="r" b="b"/>
            <a:pathLst>
              <a:path w="846077" h="4279264" extrusionOk="0">
                <a:moveTo>
                  <a:pt x="0" y="0"/>
                </a:moveTo>
                <a:lnTo>
                  <a:pt x="846077" y="0"/>
                </a:lnTo>
                <a:lnTo>
                  <a:pt x="846077" y="4279264"/>
                </a:lnTo>
                <a:lnTo>
                  <a:pt x="0" y="4279264"/>
                </a:lnTo>
                <a:close/>
              </a:path>
            </a:pathLst>
          </a:custGeom>
          <a:noFill/>
          <a:ln>
            <a:noFill/>
          </a:ln>
        </p:spPr>
      </p:pic>
      <p:sp>
        <p:nvSpPr>
          <p:cNvPr id="537" name="Google Shape;537;p16"/>
          <p:cNvSpPr/>
          <p:nvPr/>
        </p:nvSpPr>
        <p:spPr>
          <a:xfrm>
            <a:off x="9010391" y="2099262"/>
            <a:ext cx="2222302" cy="646331"/>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FFFFFF"/>
              </a:buClr>
              <a:buSzPts val="1800"/>
              <a:buFont typeface="Arial"/>
              <a:buNone/>
              <a:tabLst/>
              <a:defRPr sz="1800" b="1" i="1" kern="1200">
                <a:ln>
                  <a:noFill/>
                </a:ln>
                <a:solidFill>
                  <a:srgbClr val="FFFFFF"/>
                </a:solidFill>
                <a:effectLst/>
                <a:uLnTx/>
                <a:uFillTx/>
                <a:latin typeface="Arial"/>
                <a:ea typeface="Arial"/>
                <a:cs typeface="Arial"/>
                <a:sym typeface="Arial"/>
              </a:defRPr>
            </a:pPr>
            <a:r>
              <a:t>Exploitation sexuelle</a:t>
            </a:r>
            <a:endParaRPr kumimoji="0" sz="1800" b="0" i="0" u="none" strike="noStrike" kern="1200" cap="none" normalizeH="0" baseline="0">
              <a:ln>
                <a:noFill/>
              </a:ln>
              <a:solidFill>
                <a:srgbClr val="FFFFFF"/>
              </a:solidFill>
              <a:effectLst/>
              <a:uLnTx/>
              <a:uFillTx/>
              <a:latin typeface="Calibri"/>
              <a:ea typeface="Calibri"/>
              <a:cs typeface="Calibri"/>
              <a:sym typeface="Calibri"/>
            </a:endParaRPr>
          </a:p>
        </p:txBody>
      </p:sp>
      <p:sp>
        <p:nvSpPr>
          <p:cNvPr id="538" name="Google Shape;538;p16"/>
          <p:cNvSpPr/>
          <p:nvPr/>
        </p:nvSpPr>
        <p:spPr>
          <a:xfrm>
            <a:off x="9010391" y="3153095"/>
            <a:ext cx="1592466" cy="646331"/>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FFFFFF"/>
              </a:buClr>
              <a:buSzPts val="1800"/>
              <a:buFont typeface="Arial"/>
              <a:buNone/>
              <a:tabLst/>
              <a:defRPr sz="1800" b="1" i="1" kern="1200">
                <a:ln>
                  <a:noFill/>
                </a:ln>
                <a:solidFill>
                  <a:srgbClr val="FFFFFF"/>
                </a:solidFill>
                <a:effectLst/>
                <a:uLnTx/>
                <a:uFillTx/>
                <a:latin typeface="Arial"/>
                <a:ea typeface="Arial"/>
                <a:cs typeface="Arial"/>
                <a:sym typeface="Arial"/>
              </a:defRPr>
            </a:pPr>
            <a:r>
              <a:t>Abus sexuels</a:t>
            </a:r>
            <a:endParaRPr kumimoji="0" sz="1800" b="0" i="0" u="none" strike="noStrike" kern="1200" cap="none" normalizeH="0" baseline="0">
              <a:ln>
                <a:noFill/>
              </a:ln>
              <a:solidFill>
                <a:srgbClr val="FFFFFF"/>
              </a:solidFill>
              <a:effectLst/>
              <a:uLnTx/>
              <a:uFillTx/>
              <a:latin typeface="Calibri"/>
              <a:ea typeface="Calibri"/>
              <a:cs typeface="Calibri"/>
              <a:sym typeface="Calibri"/>
            </a:endParaRPr>
          </a:p>
        </p:txBody>
      </p:sp>
      <p:sp>
        <p:nvSpPr>
          <p:cNvPr id="539" name="Google Shape;539;p16"/>
          <p:cNvSpPr/>
          <p:nvPr/>
        </p:nvSpPr>
        <p:spPr>
          <a:xfrm>
            <a:off x="9010391" y="4217324"/>
            <a:ext cx="2058848" cy="646331"/>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FFFFFF"/>
              </a:buClr>
              <a:buSzPts val="1800"/>
              <a:buFont typeface="Arial"/>
              <a:buNone/>
              <a:tabLst/>
              <a:defRPr sz="1800" b="1" i="1" kern="1200">
                <a:ln>
                  <a:noFill/>
                </a:ln>
                <a:solidFill>
                  <a:srgbClr val="FFFFFF"/>
                </a:solidFill>
                <a:effectLst/>
                <a:uLnTx/>
                <a:uFillTx/>
                <a:latin typeface="Arial"/>
                <a:ea typeface="Arial"/>
                <a:cs typeface="Arial"/>
                <a:sym typeface="Arial"/>
              </a:defRPr>
            </a:pPr>
            <a:r>
              <a:t>Harcèlement sexuel</a:t>
            </a:r>
            <a:endParaRPr kumimoji="0" sz="1800" b="0" i="0" u="none" strike="noStrike" kern="1200" cap="none" normalizeH="0" baseline="0">
              <a:ln>
                <a:noFill/>
              </a:ln>
              <a:solidFill>
                <a:prstClr val="black"/>
              </a:solidFill>
              <a:effectLst/>
              <a:uLnTx/>
              <a:uFillTx/>
              <a:latin typeface="Aptos" panose="02110004020202020204"/>
              <a:ea typeface="+mn-ea"/>
              <a:cs typeface="+mn-cs"/>
            </a:endParaRPr>
          </a:p>
        </p:txBody>
      </p:sp>
      <p:sp>
        <p:nvSpPr>
          <p:cNvPr id="540" name="Google Shape;540;p16"/>
          <p:cNvSpPr/>
          <p:nvPr/>
        </p:nvSpPr>
        <p:spPr>
          <a:xfrm>
            <a:off x="11959769" y="1272835"/>
            <a:ext cx="346531" cy="4527941"/>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prstClr val="white"/>
              </a:buClr>
              <a:buSzPts val="1800"/>
              <a:buFont typeface="Arial"/>
              <a:buNone/>
              <a:tabLst/>
            </a:pPr>
            <a:endParaRPr kumimoji="0" sz="1800" b="0" i="0" u="none" strike="noStrike" kern="1200" cap="none" normalizeH="0" baseline="0">
              <a:ln>
                <a:noFill/>
              </a:ln>
              <a:solidFill>
                <a:srgbClr val="FFFFFF"/>
              </a:solidFill>
              <a:effectLst/>
              <a:uLnTx/>
              <a:uFillTx/>
              <a:latin typeface="Calibri"/>
              <a:ea typeface="Calibri"/>
              <a:cs typeface="Calibri"/>
              <a:sym typeface="Calibri"/>
            </a:endParaRPr>
          </a:p>
        </p:txBody>
      </p:sp>
      <p:sp>
        <p:nvSpPr>
          <p:cNvPr id="7" name="Title 1">
            <a:extLst>
              <a:ext uri="{FF2B5EF4-FFF2-40B4-BE49-F238E27FC236}">
                <a16:creationId xmlns:a16="http://schemas.microsoft.com/office/drawing/2014/main" id="{293C67EE-8CD8-1BB1-A70F-8AABDA719466}"/>
              </a:ext>
            </a:extLst>
          </p:cNvPr>
          <p:cNvSpPr txBox="1">
            <a:spLocks/>
          </p:cNvSpPr>
          <p:nvPr/>
        </p:nvSpPr>
        <p:spPr>
          <a:xfrm>
            <a:off x="155907" y="152207"/>
            <a:ext cx="10027473" cy="651648"/>
          </a:xfrm>
          <a:prstGeom prst="rect">
            <a:avLst/>
          </a:prstGeom>
        </p:spPr>
        <p:txBody>
          <a:bodyPr lIns="91440" tIns="45720" rIns="91440" bIns="45720" anchor="t"/>
          <a:lstStyle>
            <a:lvl1pPr algn="ctr" rtl="0" eaLnBrk="0" fontAlgn="base" hangingPunct="0">
              <a:spcBef>
                <a:spcPct val="0"/>
              </a:spcBef>
              <a:spcAft>
                <a:spcPct val="0"/>
              </a:spcAft>
              <a:defRPr sz="3840" b="1" kern="1200">
                <a:solidFill>
                  <a:srgbClr val="002060"/>
                </a:solidFill>
                <a:latin typeface="Arial" pitchFamily="34" charset="0"/>
                <a:ea typeface="+mj-ea"/>
                <a:cs typeface="Arial" pitchFamily="34" charset="0"/>
              </a:defRPr>
            </a:lvl1pPr>
            <a:lvl2pPr algn="ctr" rtl="0" eaLnBrk="0" fontAlgn="base" hangingPunct="0">
              <a:spcBef>
                <a:spcPct val="0"/>
              </a:spcBef>
              <a:spcAft>
                <a:spcPct val="0"/>
              </a:spcAft>
              <a:defRPr sz="5280">
                <a:solidFill>
                  <a:srgbClr val="632523"/>
                </a:solidFill>
                <a:latin typeface="Arial" charset="0"/>
                <a:cs typeface="Arial" charset="0"/>
              </a:defRPr>
            </a:lvl2pPr>
            <a:lvl3pPr algn="ctr" rtl="0" eaLnBrk="0" fontAlgn="base" hangingPunct="0">
              <a:spcBef>
                <a:spcPct val="0"/>
              </a:spcBef>
              <a:spcAft>
                <a:spcPct val="0"/>
              </a:spcAft>
              <a:defRPr sz="5280">
                <a:solidFill>
                  <a:srgbClr val="632523"/>
                </a:solidFill>
                <a:latin typeface="Arial" charset="0"/>
                <a:cs typeface="Arial" charset="0"/>
              </a:defRPr>
            </a:lvl3pPr>
            <a:lvl4pPr algn="ctr" rtl="0" eaLnBrk="0" fontAlgn="base" hangingPunct="0">
              <a:spcBef>
                <a:spcPct val="0"/>
              </a:spcBef>
              <a:spcAft>
                <a:spcPct val="0"/>
              </a:spcAft>
              <a:defRPr sz="5280">
                <a:solidFill>
                  <a:srgbClr val="632523"/>
                </a:solidFill>
                <a:latin typeface="Arial" charset="0"/>
                <a:cs typeface="Arial" charset="0"/>
              </a:defRPr>
            </a:lvl4pPr>
            <a:lvl5pPr algn="ctr" rtl="0" eaLnBrk="0" fontAlgn="base" hangingPunct="0">
              <a:spcBef>
                <a:spcPct val="0"/>
              </a:spcBef>
              <a:spcAft>
                <a:spcPct val="0"/>
              </a:spcAft>
              <a:defRPr sz="5280">
                <a:solidFill>
                  <a:srgbClr val="632523"/>
                </a:solidFill>
                <a:latin typeface="Arial" charset="0"/>
                <a:cs typeface="Arial" charset="0"/>
              </a:defRPr>
            </a:lvl5pPr>
            <a:lvl6pPr marL="548640" algn="ctr" rtl="0" fontAlgn="base">
              <a:spcBef>
                <a:spcPct val="0"/>
              </a:spcBef>
              <a:spcAft>
                <a:spcPct val="0"/>
              </a:spcAft>
              <a:defRPr sz="5280">
                <a:solidFill>
                  <a:srgbClr val="632523"/>
                </a:solidFill>
                <a:latin typeface="Arial" charset="0"/>
                <a:cs typeface="Arial" charset="0"/>
              </a:defRPr>
            </a:lvl6pPr>
            <a:lvl7pPr marL="1097280" algn="ctr" rtl="0" fontAlgn="base">
              <a:spcBef>
                <a:spcPct val="0"/>
              </a:spcBef>
              <a:spcAft>
                <a:spcPct val="0"/>
              </a:spcAft>
              <a:defRPr sz="5280">
                <a:solidFill>
                  <a:srgbClr val="632523"/>
                </a:solidFill>
                <a:latin typeface="Arial" charset="0"/>
                <a:cs typeface="Arial" charset="0"/>
              </a:defRPr>
            </a:lvl7pPr>
            <a:lvl8pPr marL="1645920" algn="ctr" rtl="0" fontAlgn="base">
              <a:spcBef>
                <a:spcPct val="0"/>
              </a:spcBef>
              <a:spcAft>
                <a:spcPct val="0"/>
              </a:spcAft>
              <a:defRPr sz="5280">
                <a:solidFill>
                  <a:srgbClr val="632523"/>
                </a:solidFill>
                <a:latin typeface="Arial" charset="0"/>
                <a:cs typeface="Arial" charset="0"/>
              </a:defRPr>
            </a:lvl8pPr>
            <a:lvl9pPr marL="2194560" algn="ctr" rtl="0" fontAlgn="base">
              <a:spcBef>
                <a:spcPct val="0"/>
              </a:spcBef>
              <a:spcAft>
                <a:spcPct val="0"/>
              </a:spcAft>
              <a:defRPr sz="5280">
                <a:solidFill>
                  <a:srgbClr val="632523"/>
                </a:solidFill>
                <a:latin typeface="Arial" charset="0"/>
                <a:cs typeface="Arial" charset="0"/>
              </a:defRPr>
            </a:lvl9pPr>
          </a:lstStyle>
          <a:p>
            <a:pPr algn="l">
              <a:defRPr sz="3200">
                <a:solidFill>
                  <a:schemeClr val="bg1"/>
                </a:solidFill>
                <a:latin typeface="Source Sans Pro Regular"/>
                <a:cs typeface="Arial"/>
              </a:defRPr>
            </a:pPr>
            <a:r>
              <a:rPr sz="2000" dirty="0"/>
              <a:t>7.4 Protection et </a:t>
            </a:r>
            <a:r>
              <a:rPr sz="2000" dirty="0" err="1"/>
              <a:t>lutte</a:t>
            </a:r>
            <a:r>
              <a:rPr sz="2000" dirty="0"/>
              <a:t> </a:t>
            </a:r>
            <a:r>
              <a:rPr sz="2000" dirty="0" err="1"/>
              <a:t>contre</a:t>
            </a:r>
            <a:r>
              <a:rPr sz="2000" dirty="0"/>
              <a:t> </a:t>
            </a:r>
            <a:r>
              <a:rPr sz="2000" dirty="0" err="1"/>
              <a:t>l’exploitation</a:t>
            </a:r>
            <a:r>
              <a:rPr sz="2000" dirty="0"/>
              <a:t>, les </a:t>
            </a:r>
            <a:r>
              <a:rPr sz="2000" dirty="0" err="1"/>
              <a:t>abus</a:t>
            </a:r>
            <a:r>
              <a:rPr sz="2000" dirty="0"/>
              <a:t> et le </a:t>
            </a:r>
            <a:r>
              <a:rPr sz="2000" dirty="0" err="1"/>
              <a:t>harcèlement</a:t>
            </a:r>
            <a:r>
              <a:rPr sz="2000" dirty="0"/>
              <a:t> </a:t>
            </a:r>
            <a:r>
              <a:rPr sz="2000" dirty="0" err="1"/>
              <a:t>sexuels</a:t>
            </a:r>
            <a:endParaRPr sz="2000" dirty="0"/>
          </a:p>
        </p:txBody>
      </p:sp>
    </p:spTree>
    <p:extLst>
      <p:ext uri="{BB962C8B-B14F-4D97-AF65-F5344CB8AC3E}">
        <p14:creationId xmlns:p14="http://schemas.microsoft.com/office/powerpoint/2010/main" val="28466419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500"/>
                                  </p:stCondLst>
                                  <p:childTnLst>
                                    <p:set>
                                      <p:cBhvr>
                                        <p:cTn id="6" dur="1" fill="hold">
                                          <p:stCondLst>
                                            <p:cond delay="0"/>
                                          </p:stCondLst>
                                        </p:cTn>
                                        <p:tgtEl>
                                          <p:spTgt spid="527"/>
                                        </p:tgtEl>
                                        <p:attrNameLst>
                                          <p:attrName>style.visibility</p:attrName>
                                        </p:attrNameLst>
                                      </p:cBhvr>
                                      <p:to>
                                        <p:strVal val="visible"/>
                                      </p:to>
                                    </p:set>
                                    <p:animEffect transition="in" filter="fade">
                                      <p:cBhvr>
                                        <p:cTn id="7" dur="500"/>
                                        <p:tgtEl>
                                          <p:spTgt spid="527"/>
                                        </p:tgtEl>
                                      </p:cBhvr>
                                    </p:animEffect>
                                  </p:childTnLst>
                                </p:cTn>
                              </p:par>
                              <p:par>
                                <p:cTn id="8" presetID="10" presetClass="entr" presetSubtype="0" fill="hold" nodeType="withEffect">
                                  <p:stCondLst>
                                    <p:cond delay="500"/>
                                  </p:stCondLst>
                                  <p:childTnLst>
                                    <p:set>
                                      <p:cBhvr>
                                        <p:cTn id="9" dur="1" fill="hold">
                                          <p:stCondLst>
                                            <p:cond delay="0"/>
                                          </p:stCondLst>
                                        </p:cTn>
                                        <p:tgtEl>
                                          <p:spTgt spid="529"/>
                                        </p:tgtEl>
                                        <p:attrNameLst>
                                          <p:attrName>style.visibility</p:attrName>
                                        </p:attrNameLst>
                                      </p:cBhvr>
                                      <p:to>
                                        <p:strVal val="visible"/>
                                      </p:to>
                                    </p:set>
                                    <p:animEffect transition="in" filter="fade">
                                      <p:cBhvr>
                                        <p:cTn id="10" dur="500"/>
                                        <p:tgtEl>
                                          <p:spTgt spid="529"/>
                                        </p:tgtEl>
                                      </p:cBhvr>
                                    </p:animEffect>
                                  </p:childTnLst>
                                </p:cTn>
                              </p:par>
                              <p:par>
                                <p:cTn id="11" presetID="10" presetClass="entr" presetSubtype="0" fill="hold" nodeType="withEffect">
                                  <p:stCondLst>
                                    <p:cond delay="500"/>
                                  </p:stCondLst>
                                  <p:childTnLst>
                                    <p:set>
                                      <p:cBhvr>
                                        <p:cTn id="12" dur="1" fill="hold">
                                          <p:stCondLst>
                                            <p:cond delay="0"/>
                                          </p:stCondLst>
                                        </p:cTn>
                                        <p:tgtEl>
                                          <p:spTgt spid="528"/>
                                        </p:tgtEl>
                                        <p:attrNameLst>
                                          <p:attrName>style.visibility</p:attrName>
                                        </p:attrNameLst>
                                      </p:cBhvr>
                                      <p:to>
                                        <p:strVal val="visible"/>
                                      </p:to>
                                    </p:set>
                                    <p:animEffect transition="in" filter="fade">
                                      <p:cBhvr>
                                        <p:cTn id="13" dur="500"/>
                                        <p:tgtEl>
                                          <p:spTgt spid="5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489"/>
        <p:cNvGrpSpPr/>
        <p:nvPr/>
      </p:nvGrpSpPr>
      <p:grpSpPr>
        <a:xfrm>
          <a:off x="0" y="0"/>
          <a:ext cx="0" cy="0"/>
          <a:chOff x="0" y="0"/>
          <a:chExt cx="0" cy="0"/>
        </a:xfrm>
      </p:grpSpPr>
      <p:sp>
        <p:nvSpPr>
          <p:cNvPr id="490" name="Google Shape;490;p15"/>
          <p:cNvSpPr/>
          <p:nvPr/>
        </p:nvSpPr>
        <p:spPr>
          <a:xfrm>
            <a:off x="449580" y="1652093"/>
            <a:ext cx="9549692" cy="4412734"/>
          </a:xfrm>
          <a:prstGeom prst="rect">
            <a:avLst/>
          </a:prstGeom>
          <a:solidFill>
            <a:srgbClr val="0092CC">
              <a:alpha val="15686"/>
            </a:srgbClr>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prstClr val="white"/>
              </a:buClr>
              <a:buSzPts val="1800"/>
              <a:buFont typeface="Arial"/>
              <a:buNone/>
              <a:tabLst/>
            </a:pPr>
            <a:endParaRPr kumimoji="0" sz="1800" b="0" i="0" u="none" strike="noStrike" kern="1200" cap="none" normalizeH="0" baseline="0">
              <a:ln>
                <a:noFill/>
              </a:ln>
              <a:solidFill>
                <a:srgbClr val="000000"/>
              </a:solidFill>
              <a:effectLst/>
              <a:uLnTx/>
              <a:uFillTx/>
              <a:latin typeface="Arial"/>
              <a:ea typeface="Arial"/>
              <a:cs typeface="Arial"/>
              <a:sym typeface="Arial"/>
            </a:endParaRPr>
          </a:p>
        </p:txBody>
      </p:sp>
      <p:sp>
        <p:nvSpPr>
          <p:cNvPr id="491" name="Google Shape;491;p15"/>
          <p:cNvSpPr/>
          <p:nvPr/>
        </p:nvSpPr>
        <p:spPr>
          <a:xfrm>
            <a:off x="0" y="1502099"/>
            <a:ext cx="3911598" cy="454961"/>
          </a:xfrm>
          <a:prstGeom prst="roundRect">
            <a:avLst>
              <a:gd name="adj" fmla="val 0"/>
            </a:avLst>
          </a:prstGeom>
          <a:solidFill>
            <a:srgbClr val="72BFDE"/>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pPr>
            <a:endParaRPr kumimoji="0" sz="1800" b="0" i="0" u="none" strike="noStrike" kern="1200" cap="none" normalizeH="0" baseline="0">
              <a:ln>
                <a:noFill/>
              </a:ln>
              <a:solidFill>
                <a:prstClr val="white"/>
              </a:solidFill>
              <a:effectLst/>
              <a:uLnTx/>
              <a:uFillTx/>
              <a:latin typeface="Arial"/>
              <a:ea typeface="Arial"/>
              <a:cs typeface="Arial"/>
              <a:sym typeface="Arial"/>
            </a:endParaRPr>
          </a:p>
        </p:txBody>
      </p:sp>
      <p:sp>
        <p:nvSpPr>
          <p:cNvPr id="492" name="Google Shape;492;p15"/>
          <p:cNvSpPr/>
          <p:nvPr/>
        </p:nvSpPr>
        <p:spPr>
          <a:xfrm>
            <a:off x="884976" y="1109940"/>
            <a:ext cx="3814467" cy="1014404"/>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36363"/>
              </a:lnSpc>
              <a:spcBef>
                <a:spcPts val="0"/>
              </a:spcBef>
              <a:spcAft>
                <a:spcPts val="0"/>
              </a:spcAft>
              <a:buClrTx/>
              <a:buSzTx/>
              <a:buFontTx/>
              <a:buNone/>
              <a:tabLst/>
              <a:defRPr sz="2200" i="1" kern="1200">
                <a:ln>
                  <a:noFill/>
                </a:ln>
                <a:solidFill>
                  <a:srgbClr val="3B3838"/>
                </a:solidFill>
                <a:effectLst/>
                <a:uLnTx/>
                <a:uFillTx/>
                <a:latin typeface="Source Sans Pro Regular"/>
                <a:ea typeface="Source Sans Pro Regular"/>
                <a:cs typeface="Arial"/>
                <a:sym typeface="Arial"/>
              </a:defRPr>
            </a:pPr>
            <a:r>
              <a:t>Quel terme décrit le mieux </a:t>
            </a:r>
            <a:endParaRPr kumimoji="0" sz="1800" b="0" i="0" u="none" strike="noStrike" kern="1200" cap="none" normalizeH="0" baseline="0">
              <a:ln>
                <a:noFill/>
              </a:ln>
              <a:solidFill>
                <a:prstClr val="black"/>
              </a:solidFill>
              <a:effectLst/>
              <a:uLnTx/>
              <a:uFillTx/>
              <a:latin typeface="Source Sans Pro Regular"/>
              <a:ea typeface="Source Sans Pro Regular"/>
              <a:cs typeface="+mn-cs"/>
            </a:endParaRPr>
          </a:p>
          <a:p>
            <a:pPr marL="0" marR="0" lvl="0" indent="0" algn="l" defTabSz="914400" rtl="0" eaLnBrk="1" fontAlgn="auto" latinLnBrk="0" hangingPunct="1">
              <a:lnSpc>
                <a:spcPct val="125000"/>
              </a:lnSpc>
              <a:spcBef>
                <a:spcPts val="0"/>
              </a:spcBef>
              <a:spcAft>
                <a:spcPts val="0"/>
              </a:spcAft>
              <a:buClrTx/>
              <a:buSzTx/>
              <a:buFontTx/>
              <a:buNone/>
              <a:tabLst/>
              <a:defRPr i="1" kern="1200">
                <a:ln>
                  <a:noFill/>
                </a:ln>
                <a:effectLst/>
                <a:uLnTx/>
                <a:uFillTx/>
                <a:latin typeface="Source Sans Pro Regular"/>
                <a:ea typeface="Source Sans Pro Regular"/>
                <a:cs typeface="Arial"/>
                <a:sym typeface="Arial"/>
              </a:defRPr>
            </a:pPr>
            <a:r>
              <a:rPr sz="1800">
                <a:solidFill>
                  <a:srgbClr val="3B3838"/>
                </a:solidFill>
              </a:rPr>
              <a:t>cette</a:t>
            </a:r>
            <a:r>
              <a:rPr sz="1800" b="1">
                <a:solidFill>
                  <a:srgbClr val="3B3838"/>
                </a:solidFill>
              </a:rPr>
              <a:t> </a:t>
            </a:r>
            <a:r>
              <a:rPr sz="2400" b="1">
                <a:solidFill>
                  <a:prstClr val="white"/>
                </a:solidFill>
              </a:rPr>
              <a:t>SITUATION ?</a:t>
            </a:r>
            <a:endParaRPr kumimoji="0" sz="1800" b="0" i="0" u="none" strike="noStrike" kern="1200" cap="none" normalizeH="0" baseline="0">
              <a:ln>
                <a:noFill/>
              </a:ln>
              <a:solidFill>
                <a:prstClr val="black"/>
              </a:solidFill>
              <a:effectLst/>
              <a:uLnTx/>
              <a:uFillTx/>
              <a:latin typeface="Source Sans Pro Regular"/>
              <a:ea typeface="Source Sans Pro Regular"/>
              <a:cs typeface="+mn-cs"/>
            </a:endParaRPr>
          </a:p>
        </p:txBody>
      </p:sp>
      <p:grpSp>
        <p:nvGrpSpPr>
          <p:cNvPr id="494" name="Google Shape;494;p15"/>
          <p:cNvGrpSpPr/>
          <p:nvPr/>
        </p:nvGrpSpPr>
        <p:grpSpPr>
          <a:xfrm>
            <a:off x="3373423" y="1576925"/>
            <a:ext cx="311150" cy="311150"/>
            <a:chOff x="2971800" y="1584325"/>
            <a:chExt cx="311150" cy="311150"/>
          </a:xfrm>
        </p:grpSpPr>
        <p:sp>
          <p:nvSpPr>
            <p:cNvPr id="495" name="Google Shape;495;p15"/>
            <p:cNvSpPr/>
            <p:nvPr/>
          </p:nvSpPr>
          <p:spPr>
            <a:xfrm>
              <a:off x="2971800" y="1584325"/>
              <a:ext cx="311150" cy="311150"/>
            </a:xfrm>
            <a:prstGeom prst="ellipse">
              <a:avLst/>
            </a:prstGeom>
            <a:solidFill>
              <a:srgbClr val="CBE2EC"/>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pPr>
              <a:endParaRPr kumimoji="0" sz="1800" b="0" i="0" u="none" strike="noStrike" kern="1200" cap="none" normalizeH="0" baseline="0">
                <a:ln>
                  <a:noFill/>
                </a:ln>
                <a:solidFill>
                  <a:prstClr val="white"/>
                </a:solidFill>
                <a:effectLst/>
                <a:uLnTx/>
                <a:uFillTx/>
                <a:latin typeface="Arial"/>
                <a:ea typeface="Arial"/>
                <a:cs typeface="Arial"/>
                <a:sym typeface="Arial"/>
              </a:endParaRPr>
            </a:p>
          </p:txBody>
        </p:sp>
        <p:sp>
          <p:nvSpPr>
            <p:cNvPr id="496" name="Google Shape;496;p15"/>
            <p:cNvSpPr/>
            <p:nvPr/>
          </p:nvSpPr>
          <p:spPr>
            <a:xfrm rot="10800000">
              <a:off x="3041388" y="1688633"/>
              <a:ext cx="171975" cy="148254"/>
            </a:xfrm>
            <a:prstGeom prst="triangle">
              <a:avLst>
                <a:gd name="adj" fmla="val 50000"/>
              </a:avLst>
            </a:prstGeom>
            <a:solidFill>
              <a:srgbClr val="0092CC"/>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pPr>
              <a:endParaRPr kumimoji="0" sz="1800" b="0" i="0" u="none" strike="noStrike" kern="1200" cap="none" normalizeH="0" baseline="0">
                <a:ln>
                  <a:noFill/>
                </a:ln>
                <a:solidFill>
                  <a:prstClr val="white"/>
                </a:solidFill>
                <a:effectLst/>
                <a:uLnTx/>
                <a:uFillTx/>
                <a:latin typeface="Arial"/>
                <a:ea typeface="Arial"/>
                <a:cs typeface="Arial"/>
                <a:sym typeface="Arial"/>
              </a:endParaRPr>
            </a:p>
          </p:txBody>
        </p:sp>
      </p:grpSp>
      <p:sp>
        <p:nvSpPr>
          <p:cNvPr id="498" name="Google Shape;498;p15"/>
          <p:cNvSpPr/>
          <p:nvPr/>
        </p:nvSpPr>
        <p:spPr>
          <a:xfrm>
            <a:off x="8818316" y="1272835"/>
            <a:ext cx="3141453" cy="4527941"/>
          </a:xfrm>
          <a:prstGeom prst="rect">
            <a:avLst/>
          </a:prstGeom>
          <a:solidFill>
            <a:srgbClr val="0092CC"/>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prstClr val="white"/>
              </a:buClr>
              <a:buSzPts val="1800"/>
              <a:buFont typeface="Arial"/>
              <a:buNone/>
              <a:tabLst/>
            </a:pPr>
            <a:endParaRPr kumimoji="0" sz="1800" b="0" i="0" u="none" strike="noStrike" kern="1200" cap="none" normalizeH="0" baseline="0">
              <a:ln>
                <a:noFill/>
              </a:ln>
              <a:solidFill>
                <a:srgbClr val="FFFFFF"/>
              </a:solidFill>
              <a:effectLst/>
              <a:uLnTx/>
              <a:uFillTx/>
              <a:latin typeface="Calibri"/>
              <a:ea typeface="Calibri"/>
              <a:cs typeface="Calibri"/>
              <a:sym typeface="Calibri"/>
            </a:endParaRPr>
          </a:p>
        </p:txBody>
      </p:sp>
      <p:sp>
        <p:nvSpPr>
          <p:cNvPr id="499" name="Google Shape;499;p15"/>
          <p:cNvSpPr/>
          <p:nvPr/>
        </p:nvSpPr>
        <p:spPr>
          <a:xfrm>
            <a:off x="8818316" y="1966972"/>
            <a:ext cx="2924104" cy="918322"/>
          </a:xfrm>
          <a:prstGeom prst="rect">
            <a:avLst/>
          </a:prstGeom>
          <a:solidFill>
            <a:srgbClr val="EE8008"/>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prstClr val="white"/>
              </a:buClr>
              <a:buSzPts val="1800"/>
              <a:buFont typeface="Arial"/>
              <a:buNone/>
              <a:tabLst/>
            </a:pPr>
            <a:endParaRPr kumimoji="0" sz="1800" b="0" i="0" u="none" strike="noStrike" kern="1200" cap="none" normalizeH="0" baseline="0">
              <a:ln>
                <a:noFill/>
              </a:ln>
              <a:solidFill>
                <a:srgbClr val="FFFFFF"/>
              </a:solidFill>
              <a:effectLst/>
              <a:uLnTx/>
              <a:uFillTx/>
              <a:latin typeface="Calibri"/>
              <a:ea typeface="Calibri"/>
              <a:cs typeface="Calibri"/>
              <a:sym typeface="Calibri"/>
            </a:endParaRPr>
          </a:p>
        </p:txBody>
      </p:sp>
      <p:cxnSp>
        <p:nvCxnSpPr>
          <p:cNvPr id="500" name="Google Shape;500;p15"/>
          <p:cNvCxnSpPr/>
          <p:nvPr/>
        </p:nvCxnSpPr>
        <p:spPr>
          <a:xfrm>
            <a:off x="8818316" y="2885293"/>
            <a:ext cx="2720219" cy="0"/>
          </a:xfrm>
          <a:prstGeom prst="straightConnector1">
            <a:avLst/>
          </a:prstGeom>
          <a:noFill/>
          <a:ln w="38100" cap="flat" cmpd="sng">
            <a:solidFill>
              <a:schemeClr val="lt1"/>
            </a:solidFill>
            <a:prstDash val="solid"/>
            <a:miter lim="800000"/>
            <a:headEnd type="none" w="sm" len="sm"/>
            <a:tailEnd type="none" w="sm" len="sm"/>
          </a:ln>
        </p:spPr>
      </p:cxnSp>
      <p:cxnSp>
        <p:nvCxnSpPr>
          <p:cNvPr id="501" name="Google Shape;501;p15"/>
          <p:cNvCxnSpPr/>
          <p:nvPr/>
        </p:nvCxnSpPr>
        <p:spPr>
          <a:xfrm>
            <a:off x="8818316" y="1970893"/>
            <a:ext cx="2720219" cy="0"/>
          </a:xfrm>
          <a:prstGeom prst="straightConnector1">
            <a:avLst/>
          </a:prstGeom>
          <a:noFill/>
          <a:ln w="38100" cap="flat" cmpd="sng">
            <a:solidFill>
              <a:schemeClr val="lt1"/>
            </a:solidFill>
            <a:prstDash val="solid"/>
            <a:miter lim="800000"/>
            <a:headEnd type="none" w="sm" len="sm"/>
            <a:tailEnd type="none" w="sm" len="sm"/>
          </a:ln>
        </p:spPr>
      </p:cxnSp>
      <p:sp>
        <p:nvSpPr>
          <p:cNvPr id="504" name="Google Shape;504;p15"/>
          <p:cNvSpPr/>
          <p:nvPr/>
        </p:nvSpPr>
        <p:spPr>
          <a:xfrm>
            <a:off x="7021343" y="5790347"/>
            <a:ext cx="4510787" cy="297285"/>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11111"/>
              </a:lnSpc>
              <a:spcBef>
                <a:spcPts val="0"/>
              </a:spcBef>
              <a:spcAft>
                <a:spcPts val="0"/>
              </a:spcAft>
              <a:buClr>
                <a:srgbClr val="000000"/>
              </a:buClr>
              <a:buSzPts val="1800"/>
              <a:buFont typeface="Arial"/>
              <a:buNone/>
              <a:tabLst/>
              <a:defRPr sz="1200" kern="1200">
                <a:ln>
                  <a:noFill/>
                </a:ln>
                <a:solidFill>
                  <a:srgbClr val="000000"/>
                </a:solidFill>
                <a:effectLst/>
                <a:uLnTx/>
                <a:uFillTx/>
                <a:latin typeface="Arial"/>
                <a:ea typeface="Arial"/>
                <a:cs typeface="Arial"/>
                <a:sym typeface="Arial"/>
              </a:defRPr>
            </a:pPr>
            <a:r>
              <a:t>INSPIRÉ DE TÉMOIGNAGES RÉELS</a:t>
            </a:r>
            <a:endParaRPr kumimoji="0" sz="1200" b="0" i="0" u="none" strike="noStrike" kern="1200" cap="none" normalizeH="0" baseline="0">
              <a:ln>
                <a:noFill/>
              </a:ln>
              <a:solidFill>
                <a:prstClr val="black"/>
              </a:solidFill>
              <a:effectLst/>
              <a:uLnTx/>
              <a:uFillTx/>
              <a:latin typeface="Aptos" panose="02110004020202020204"/>
              <a:ea typeface="+mn-ea"/>
              <a:cs typeface="+mn-cs"/>
            </a:endParaRPr>
          </a:p>
        </p:txBody>
      </p:sp>
      <p:sp>
        <p:nvSpPr>
          <p:cNvPr id="507" name="Google Shape;507;p15"/>
          <p:cNvSpPr txBox="1"/>
          <p:nvPr/>
        </p:nvSpPr>
        <p:spPr>
          <a:xfrm>
            <a:off x="610203" y="2208745"/>
            <a:ext cx="8014220" cy="3477835"/>
          </a:xfrm>
          <a:prstGeom prst="rect">
            <a:avLst/>
          </a:prstGeom>
          <a:noFill/>
          <a:ln>
            <a:noFill/>
          </a:ln>
        </p:spPr>
        <p:txBody>
          <a:bodyPr spcFirstLastPara="1" wrap="square" lIns="91425" tIns="45700" rIns="91425" bIns="45700" anchor="t" anchorCtr="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sz="2400" kern="1200">
                <a:latin typeface="Source Sans Pro"/>
                <a:cs typeface="Arial"/>
                <a:sym typeface="Arial"/>
              </a:defRPr>
            </a:pPr>
            <a:r>
              <a:rPr sz="2200" dirty="0"/>
              <a:t>M. </a:t>
            </a:r>
            <a:r>
              <a:rPr sz="2200" dirty="0" err="1"/>
              <a:t>Deshani</a:t>
            </a:r>
            <a:r>
              <a:rPr sz="2200" dirty="0"/>
              <a:t> </a:t>
            </a:r>
            <a:r>
              <a:rPr sz="2200" dirty="0" err="1"/>
              <a:t>travaille</a:t>
            </a:r>
            <a:r>
              <a:rPr sz="2200" dirty="0"/>
              <a:t> pour </a:t>
            </a:r>
            <a:r>
              <a:rPr sz="2200" dirty="0" err="1"/>
              <a:t>une</a:t>
            </a:r>
            <a:r>
              <a:rPr sz="2200" dirty="0"/>
              <a:t> ONG </a:t>
            </a:r>
            <a:r>
              <a:rPr sz="2200" dirty="0" err="1"/>
              <a:t>internationale</a:t>
            </a:r>
            <a:r>
              <a:rPr sz="2200" dirty="0"/>
              <a:t> </a:t>
            </a:r>
            <a:r>
              <a:rPr sz="2200" dirty="0" err="1"/>
              <a:t>basée</a:t>
            </a:r>
            <a:r>
              <a:rPr sz="2200" dirty="0"/>
              <a:t> dans le pays X. Ce pays </a:t>
            </a:r>
            <a:r>
              <a:rPr sz="2200" dirty="0" err="1"/>
              <a:t>est</a:t>
            </a:r>
            <a:r>
              <a:rPr sz="2200" dirty="0"/>
              <a:t> </a:t>
            </a:r>
            <a:r>
              <a:rPr sz="2200" dirty="0" err="1"/>
              <a:t>confronté</a:t>
            </a:r>
            <a:r>
              <a:rPr sz="2200" dirty="0"/>
              <a:t> à de </a:t>
            </a:r>
            <a:r>
              <a:rPr sz="2200" dirty="0" err="1"/>
              <a:t>nombreux</a:t>
            </a:r>
            <a:r>
              <a:rPr sz="2200" dirty="0"/>
              <a:t> </a:t>
            </a:r>
            <a:r>
              <a:rPr sz="2200" dirty="0" err="1"/>
              <a:t>problèmes</a:t>
            </a:r>
            <a:r>
              <a:rPr sz="2200" dirty="0"/>
              <a:t>, et </a:t>
            </a:r>
            <a:r>
              <a:rPr sz="2200" dirty="0" err="1"/>
              <a:t>en</a:t>
            </a:r>
            <a:r>
              <a:rPr sz="2200" dirty="0"/>
              <a:t> particulier à un </a:t>
            </a:r>
            <a:r>
              <a:rPr sz="2200" dirty="0" err="1"/>
              <a:t>conflit</a:t>
            </a:r>
            <a:r>
              <a:rPr sz="2200" dirty="0"/>
              <a:t> interne et à la </a:t>
            </a:r>
            <a:r>
              <a:rPr sz="2200" dirty="0" err="1"/>
              <a:t>pauvreté</a:t>
            </a:r>
            <a:r>
              <a:rPr sz="2200" dirty="0"/>
              <a:t>. Son </a:t>
            </a:r>
            <a:r>
              <a:rPr sz="2200" dirty="0" err="1"/>
              <a:t>organisation</a:t>
            </a:r>
            <a:r>
              <a:rPr sz="2200" dirty="0"/>
              <a:t> fait </a:t>
            </a:r>
            <a:r>
              <a:rPr sz="2200" dirty="0" err="1"/>
              <a:t>partie</a:t>
            </a:r>
            <a:r>
              <a:rPr sz="2200" dirty="0"/>
              <a:t> de </a:t>
            </a:r>
            <a:r>
              <a:rPr sz="2200" dirty="0" err="1"/>
              <a:t>l'équipe</a:t>
            </a:r>
            <a:r>
              <a:rPr sz="2200" dirty="0"/>
              <a:t> de pays pour </a:t>
            </a:r>
            <a:r>
              <a:rPr sz="2200" dirty="0" err="1"/>
              <a:t>l'action</a:t>
            </a:r>
            <a:r>
              <a:rPr sz="2200" dirty="0"/>
              <a:t> </a:t>
            </a:r>
            <a:r>
              <a:rPr sz="2200" dirty="0" err="1"/>
              <a:t>humanitaire</a:t>
            </a:r>
            <a:r>
              <a:rPr sz="2200" dirty="0"/>
              <a:t> aux </a:t>
            </a:r>
            <a:r>
              <a:rPr sz="2200" dirty="0" err="1"/>
              <a:t>côtés</a:t>
            </a:r>
            <a:r>
              <a:rPr sz="2200" dirty="0"/>
              <a:t> de </a:t>
            </a:r>
            <a:r>
              <a:rPr sz="2200" dirty="0" err="1"/>
              <a:t>l'OMS</a:t>
            </a:r>
            <a:r>
              <a:rPr sz="2200" dirty="0"/>
              <a:t>.  </a:t>
            </a:r>
            <a:r>
              <a:rPr sz="2200" dirty="0" err="1"/>
              <a:t>Présent</a:t>
            </a:r>
            <a:r>
              <a:rPr sz="2200" dirty="0"/>
              <a:t> dans le pays </a:t>
            </a:r>
            <a:r>
              <a:rPr sz="2200" dirty="0" err="1"/>
              <a:t>depuis</a:t>
            </a:r>
            <a:r>
              <a:rPr sz="2200" dirty="0"/>
              <a:t> six </a:t>
            </a:r>
            <a:r>
              <a:rPr sz="2200" dirty="0" err="1"/>
              <a:t>mois</a:t>
            </a:r>
            <a:r>
              <a:rPr sz="2200" dirty="0"/>
              <a:t>, il vit dans la </a:t>
            </a:r>
            <a:r>
              <a:rPr sz="2200" dirty="0" err="1"/>
              <a:t>même</a:t>
            </a:r>
            <a:r>
              <a:rPr sz="2200" dirty="0"/>
              <a:t> rue que Meena, </a:t>
            </a:r>
            <a:r>
              <a:rPr sz="2200" dirty="0" err="1"/>
              <a:t>une</a:t>
            </a:r>
            <a:r>
              <a:rPr sz="2200" dirty="0"/>
              <a:t> </a:t>
            </a:r>
            <a:r>
              <a:rPr sz="2200" dirty="0" err="1"/>
              <a:t>jeune</a:t>
            </a:r>
            <a:r>
              <a:rPr sz="2200" dirty="0"/>
              <a:t> fille de 14 </a:t>
            </a:r>
            <a:r>
              <a:rPr sz="2200" dirty="0" err="1"/>
              <a:t>ans</a:t>
            </a:r>
            <a:r>
              <a:rPr sz="2200" dirty="0"/>
              <a:t>, avec </a:t>
            </a:r>
            <a:r>
              <a:rPr sz="2200" dirty="0" err="1"/>
              <a:t>laquelle</a:t>
            </a:r>
            <a:r>
              <a:rPr sz="2200" dirty="0"/>
              <a:t> il </a:t>
            </a:r>
            <a:r>
              <a:rPr sz="2200" dirty="0" err="1"/>
              <a:t>s’est</a:t>
            </a:r>
            <a:r>
              <a:rPr sz="2200" dirty="0"/>
              <a:t> </a:t>
            </a:r>
            <a:r>
              <a:rPr sz="2200" dirty="0" err="1"/>
              <a:t>lié</a:t>
            </a:r>
            <a:r>
              <a:rPr sz="2200" dirty="0"/>
              <a:t> </a:t>
            </a:r>
            <a:r>
              <a:rPr sz="2200" dirty="0" err="1"/>
              <a:t>d’amitié</a:t>
            </a:r>
            <a:r>
              <a:rPr sz="2200" dirty="0"/>
              <a:t>. Les parents de Meena </a:t>
            </a:r>
            <a:r>
              <a:rPr sz="2200" dirty="0" err="1"/>
              <a:t>ont</a:t>
            </a:r>
            <a:r>
              <a:rPr sz="2200" dirty="0"/>
              <a:t> </a:t>
            </a:r>
            <a:r>
              <a:rPr sz="2200" dirty="0" err="1"/>
              <a:t>découvert</a:t>
            </a:r>
            <a:r>
              <a:rPr sz="2200" dirty="0"/>
              <a:t> que M. </a:t>
            </a:r>
            <a:r>
              <a:rPr sz="2200" dirty="0" err="1"/>
              <a:t>Deshani</a:t>
            </a:r>
            <a:r>
              <a:rPr sz="2200" dirty="0"/>
              <a:t> a </a:t>
            </a:r>
            <a:r>
              <a:rPr sz="2200" dirty="0" err="1"/>
              <a:t>envoyé</a:t>
            </a:r>
            <a:r>
              <a:rPr sz="2200" dirty="0"/>
              <a:t> des messages à </a:t>
            </a:r>
            <a:r>
              <a:rPr sz="2200" dirty="0" err="1"/>
              <a:t>contenu</a:t>
            </a:r>
            <a:r>
              <a:rPr sz="2200" dirty="0"/>
              <a:t> </a:t>
            </a:r>
            <a:r>
              <a:rPr sz="2200" dirty="0" err="1"/>
              <a:t>sexuel</a:t>
            </a:r>
            <a:r>
              <a:rPr sz="2200" dirty="0"/>
              <a:t> à </a:t>
            </a:r>
            <a:r>
              <a:rPr sz="2200" dirty="0" err="1"/>
              <a:t>leur</a:t>
            </a:r>
            <a:r>
              <a:rPr sz="2200" dirty="0"/>
              <a:t> fille et </a:t>
            </a:r>
            <a:r>
              <a:rPr sz="2200" dirty="0" err="1"/>
              <a:t>qu'il</a:t>
            </a:r>
            <a:r>
              <a:rPr sz="2200" dirty="0"/>
              <a:t> </a:t>
            </a:r>
            <a:r>
              <a:rPr sz="2200" dirty="0" err="1"/>
              <a:t>lui</a:t>
            </a:r>
            <a:r>
              <a:rPr sz="2200" dirty="0"/>
              <a:t> a </a:t>
            </a:r>
            <a:r>
              <a:rPr sz="2200" dirty="0" err="1"/>
              <a:t>demandé</a:t>
            </a:r>
            <a:r>
              <a:rPr sz="2200" dirty="0"/>
              <a:t> de </a:t>
            </a:r>
            <a:r>
              <a:rPr sz="2200" dirty="0" err="1"/>
              <a:t>lui</a:t>
            </a:r>
            <a:r>
              <a:rPr sz="2200" dirty="0"/>
              <a:t> </a:t>
            </a:r>
            <a:r>
              <a:rPr sz="2200" dirty="0" err="1"/>
              <a:t>envoyer</a:t>
            </a:r>
            <a:r>
              <a:rPr sz="2200" dirty="0"/>
              <a:t> des photos </a:t>
            </a:r>
            <a:r>
              <a:rPr sz="2200" dirty="0" err="1"/>
              <a:t>explicites</a:t>
            </a:r>
            <a:r>
              <a:rPr sz="2200" dirty="0"/>
              <a:t> </a:t>
            </a:r>
            <a:r>
              <a:rPr sz="2200" dirty="0" err="1"/>
              <a:t>en</a:t>
            </a:r>
            <a:r>
              <a:rPr sz="2200" dirty="0"/>
              <a:t> </a:t>
            </a:r>
            <a:r>
              <a:rPr sz="2200" dirty="0" err="1"/>
              <a:t>adoptant</a:t>
            </a:r>
            <a:r>
              <a:rPr sz="2200" dirty="0"/>
              <a:t> les « poses </a:t>
            </a:r>
            <a:r>
              <a:rPr sz="2200" dirty="0" err="1"/>
              <a:t>spécifiques</a:t>
            </a:r>
            <a:r>
              <a:rPr sz="2200" dirty="0"/>
              <a:t> » </a:t>
            </a:r>
            <a:r>
              <a:rPr sz="2200" dirty="0" err="1"/>
              <a:t>qu'il</a:t>
            </a:r>
            <a:r>
              <a:rPr sz="2200" dirty="0"/>
              <a:t> </a:t>
            </a:r>
            <a:r>
              <a:rPr sz="2200" dirty="0" err="1"/>
              <a:t>lui</a:t>
            </a:r>
            <a:r>
              <a:rPr sz="2200" dirty="0"/>
              <a:t> </a:t>
            </a:r>
            <a:r>
              <a:rPr sz="2200" dirty="0" err="1"/>
              <a:t>suggère</a:t>
            </a:r>
            <a:r>
              <a:rPr sz="2200" dirty="0"/>
              <a:t>. </a:t>
            </a:r>
            <a:endParaRPr sz="2200" kern="1200" dirty="0">
              <a:latin typeface="Source Sans Pro"/>
              <a:cs typeface="Arial"/>
            </a:endParaRPr>
          </a:p>
        </p:txBody>
      </p:sp>
      <p:pic>
        <p:nvPicPr>
          <p:cNvPr id="508" name="Google Shape;508;p15"/>
          <p:cNvPicPr preferRelativeResize="0"/>
          <p:nvPr/>
        </p:nvPicPr>
        <p:blipFill rotWithShape="1">
          <a:blip r:embed="rId3">
            <a:alphaModFix/>
          </a:blip>
          <a:srcRect l="81997" t="7932" b="39383"/>
          <a:stretch/>
        </p:blipFill>
        <p:spPr>
          <a:xfrm flipH="1">
            <a:off x="11118660" y="1272835"/>
            <a:ext cx="846077" cy="4279264"/>
          </a:xfrm>
          <a:custGeom>
            <a:avLst/>
            <a:gdLst/>
            <a:ahLst/>
            <a:cxnLst/>
            <a:rect l="l" t="t" r="r" b="b"/>
            <a:pathLst>
              <a:path w="846077" h="4279264" extrusionOk="0">
                <a:moveTo>
                  <a:pt x="0" y="0"/>
                </a:moveTo>
                <a:lnTo>
                  <a:pt x="846077" y="0"/>
                </a:lnTo>
                <a:lnTo>
                  <a:pt x="846077" y="4279264"/>
                </a:lnTo>
                <a:lnTo>
                  <a:pt x="0" y="4279264"/>
                </a:lnTo>
                <a:close/>
              </a:path>
            </a:pathLst>
          </a:custGeom>
          <a:noFill/>
          <a:ln>
            <a:noFill/>
          </a:ln>
        </p:spPr>
      </p:pic>
      <p:sp>
        <p:nvSpPr>
          <p:cNvPr id="509" name="Google Shape;509;p15"/>
          <p:cNvSpPr/>
          <p:nvPr/>
        </p:nvSpPr>
        <p:spPr>
          <a:xfrm>
            <a:off x="9010391" y="2099262"/>
            <a:ext cx="2222302" cy="646331"/>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FFFFFF"/>
              </a:buClr>
              <a:buSzPts val="1800"/>
              <a:buFont typeface="Arial"/>
              <a:buNone/>
              <a:tabLst/>
              <a:defRPr sz="1800" b="1" i="1" kern="1200">
                <a:ln>
                  <a:noFill/>
                </a:ln>
                <a:solidFill>
                  <a:srgbClr val="FFFFFF"/>
                </a:solidFill>
                <a:effectLst/>
                <a:uLnTx/>
                <a:uFillTx/>
                <a:latin typeface="Arial"/>
                <a:ea typeface="Arial"/>
                <a:cs typeface="Arial"/>
                <a:sym typeface="Arial"/>
              </a:defRPr>
            </a:pPr>
            <a:r>
              <a:t>Exploitation sexuelle</a:t>
            </a:r>
            <a:endParaRPr kumimoji="0" sz="1800" b="0" i="0" u="none" strike="noStrike" kern="1200" cap="none" normalizeH="0" baseline="0">
              <a:ln>
                <a:noFill/>
              </a:ln>
              <a:solidFill>
                <a:srgbClr val="FFFFFF"/>
              </a:solidFill>
              <a:effectLst/>
              <a:uLnTx/>
              <a:uFillTx/>
              <a:latin typeface="Calibri"/>
              <a:ea typeface="Calibri"/>
              <a:cs typeface="Calibri"/>
              <a:sym typeface="Calibri"/>
            </a:endParaRPr>
          </a:p>
        </p:txBody>
      </p:sp>
      <p:sp>
        <p:nvSpPr>
          <p:cNvPr id="510" name="Google Shape;510;p15"/>
          <p:cNvSpPr/>
          <p:nvPr/>
        </p:nvSpPr>
        <p:spPr>
          <a:xfrm>
            <a:off x="9010391" y="3153095"/>
            <a:ext cx="1592466" cy="646331"/>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FFFFFF"/>
              </a:buClr>
              <a:buSzPts val="1800"/>
              <a:buFont typeface="Arial"/>
              <a:buNone/>
              <a:tabLst/>
              <a:defRPr sz="1800" b="1" i="1" kern="1200">
                <a:ln>
                  <a:noFill/>
                </a:ln>
                <a:solidFill>
                  <a:srgbClr val="FFFFFF"/>
                </a:solidFill>
                <a:effectLst/>
                <a:uLnTx/>
                <a:uFillTx/>
                <a:latin typeface="Arial"/>
                <a:ea typeface="Arial"/>
                <a:cs typeface="Arial"/>
                <a:sym typeface="Arial"/>
              </a:defRPr>
            </a:pPr>
            <a:r>
              <a:t>Abus sexuels</a:t>
            </a:r>
            <a:endParaRPr kumimoji="0" sz="1800" b="0" i="0" u="none" strike="noStrike" kern="1200" cap="none" normalizeH="0" baseline="0">
              <a:ln>
                <a:noFill/>
              </a:ln>
              <a:solidFill>
                <a:srgbClr val="FFFFFF"/>
              </a:solidFill>
              <a:effectLst/>
              <a:uLnTx/>
              <a:uFillTx/>
              <a:latin typeface="Calibri"/>
              <a:ea typeface="Calibri"/>
              <a:cs typeface="Calibri"/>
              <a:sym typeface="Calibri"/>
            </a:endParaRPr>
          </a:p>
        </p:txBody>
      </p:sp>
      <p:sp>
        <p:nvSpPr>
          <p:cNvPr id="511" name="Google Shape;511;p15"/>
          <p:cNvSpPr/>
          <p:nvPr/>
        </p:nvSpPr>
        <p:spPr>
          <a:xfrm>
            <a:off x="9010391" y="4217324"/>
            <a:ext cx="2058848" cy="646331"/>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FFFFFF"/>
              </a:buClr>
              <a:buSzPts val="1800"/>
              <a:buFont typeface="Arial"/>
              <a:buNone/>
              <a:tabLst/>
              <a:defRPr sz="1800" b="1" i="1" kern="1200">
                <a:ln>
                  <a:noFill/>
                </a:ln>
                <a:solidFill>
                  <a:srgbClr val="FFFFFF"/>
                </a:solidFill>
                <a:effectLst/>
                <a:uLnTx/>
                <a:uFillTx/>
                <a:latin typeface="Arial"/>
                <a:ea typeface="Arial"/>
                <a:cs typeface="Arial"/>
                <a:sym typeface="Arial"/>
              </a:defRPr>
            </a:pPr>
            <a:r>
              <a:t>Harcèlement sexuel</a:t>
            </a:r>
            <a:endParaRPr kumimoji="0" sz="1800" b="0" i="0" u="none" strike="noStrike" kern="1200" cap="none" normalizeH="0" baseline="0">
              <a:ln>
                <a:noFill/>
              </a:ln>
              <a:solidFill>
                <a:prstClr val="black"/>
              </a:solidFill>
              <a:effectLst/>
              <a:uLnTx/>
              <a:uFillTx/>
              <a:latin typeface="Aptos" panose="02110004020202020204"/>
              <a:ea typeface="+mn-ea"/>
              <a:cs typeface="+mn-cs"/>
            </a:endParaRPr>
          </a:p>
        </p:txBody>
      </p:sp>
      <p:sp>
        <p:nvSpPr>
          <p:cNvPr id="512" name="Google Shape;512;p15"/>
          <p:cNvSpPr/>
          <p:nvPr/>
        </p:nvSpPr>
        <p:spPr>
          <a:xfrm>
            <a:off x="11959769" y="1272835"/>
            <a:ext cx="346531" cy="4527941"/>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prstClr val="white"/>
              </a:buClr>
              <a:buSzPts val="1800"/>
              <a:buFont typeface="Arial"/>
              <a:buNone/>
              <a:tabLst/>
            </a:pPr>
            <a:endParaRPr kumimoji="0" sz="1800" b="0" i="0" u="none" strike="noStrike" kern="1200" cap="none" normalizeH="0" baseline="0">
              <a:ln>
                <a:noFill/>
              </a:ln>
              <a:solidFill>
                <a:srgbClr val="FFFFFF"/>
              </a:solidFill>
              <a:effectLst/>
              <a:uLnTx/>
              <a:uFillTx/>
              <a:latin typeface="Calibri"/>
              <a:ea typeface="Calibri"/>
              <a:cs typeface="Calibri"/>
              <a:sym typeface="Calibri"/>
            </a:endParaRPr>
          </a:p>
        </p:txBody>
      </p:sp>
      <p:sp>
        <p:nvSpPr>
          <p:cNvPr id="5" name="Title 1">
            <a:extLst>
              <a:ext uri="{FF2B5EF4-FFF2-40B4-BE49-F238E27FC236}">
                <a16:creationId xmlns:a16="http://schemas.microsoft.com/office/drawing/2014/main" id="{8A1C287D-9FE6-A467-BC72-603355AE4D10}"/>
              </a:ext>
            </a:extLst>
          </p:cNvPr>
          <p:cNvSpPr txBox="1">
            <a:spLocks/>
          </p:cNvSpPr>
          <p:nvPr/>
        </p:nvSpPr>
        <p:spPr>
          <a:xfrm>
            <a:off x="180014" y="102661"/>
            <a:ext cx="9709421" cy="651648"/>
          </a:xfrm>
          <a:prstGeom prst="rect">
            <a:avLst/>
          </a:prstGeom>
        </p:spPr>
        <p:txBody>
          <a:bodyPr lIns="91440" tIns="45720" rIns="91440" bIns="45720" anchor="t"/>
          <a:lstStyle>
            <a:lvl1pPr algn="ctr" rtl="0" eaLnBrk="0" fontAlgn="base" hangingPunct="0">
              <a:spcBef>
                <a:spcPct val="0"/>
              </a:spcBef>
              <a:spcAft>
                <a:spcPct val="0"/>
              </a:spcAft>
              <a:defRPr sz="3840" b="1" kern="1200">
                <a:solidFill>
                  <a:srgbClr val="002060"/>
                </a:solidFill>
                <a:latin typeface="Arial" pitchFamily="34" charset="0"/>
                <a:ea typeface="+mj-ea"/>
                <a:cs typeface="Arial" pitchFamily="34" charset="0"/>
              </a:defRPr>
            </a:lvl1pPr>
            <a:lvl2pPr algn="ctr" rtl="0" eaLnBrk="0" fontAlgn="base" hangingPunct="0">
              <a:spcBef>
                <a:spcPct val="0"/>
              </a:spcBef>
              <a:spcAft>
                <a:spcPct val="0"/>
              </a:spcAft>
              <a:defRPr sz="5280">
                <a:solidFill>
                  <a:srgbClr val="632523"/>
                </a:solidFill>
                <a:latin typeface="Arial" charset="0"/>
                <a:cs typeface="Arial" charset="0"/>
              </a:defRPr>
            </a:lvl2pPr>
            <a:lvl3pPr algn="ctr" rtl="0" eaLnBrk="0" fontAlgn="base" hangingPunct="0">
              <a:spcBef>
                <a:spcPct val="0"/>
              </a:spcBef>
              <a:spcAft>
                <a:spcPct val="0"/>
              </a:spcAft>
              <a:defRPr sz="5280">
                <a:solidFill>
                  <a:srgbClr val="632523"/>
                </a:solidFill>
                <a:latin typeface="Arial" charset="0"/>
                <a:cs typeface="Arial" charset="0"/>
              </a:defRPr>
            </a:lvl3pPr>
            <a:lvl4pPr algn="ctr" rtl="0" eaLnBrk="0" fontAlgn="base" hangingPunct="0">
              <a:spcBef>
                <a:spcPct val="0"/>
              </a:spcBef>
              <a:spcAft>
                <a:spcPct val="0"/>
              </a:spcAft>
              <a:defRPr sz="5280">
                <a:solidFill>
                  <a:srgbClr val="632523"/>
                </a:solidFill>
                <a:latin typeface="Arial" charset="0"/>
                <a:cs typeface="Arial" charset="0"/>
              </a:defRPr>
            </a:lvl4pPr>
            <a:lvl5pPr algn="ctr" rtl="0" eaLnBrk="0" fontAlgn="base" hangingPunct="0">
              <a:spcBef>
                <a:spcPct val="0"/>
              </a:spcBef>
              <a:spcAft>
                <a:spcPct val="0"/>
              </a:spcAft>
              <a:defRPr sz="5280">
                <a:solidFill>
                  <a:srgbClr val="632523"/>
                </a:solidFill>
                <a:latin typeface="Arial" charset="0"/>
                <a:cs typeface="Arial" charset="0"/>
              </a:defRPr>
            </a:lvl5pPr>
            <a:lvl6pPr marL="548640" algn="ctr" rtl="0" fontAlgn="base">
              <a:spcBef>
                <a:spcPct val="0"/>
              </a:spcBef>
              <a:spcAft>
                <a:spcPct val="0"/>
              </a:spcAft>
              <a:defRPr sz="5280">
                <a:solidFill>
                  <a:srgbClr val="632523"/>
                </a:solidFill>
                <a:latin typeface="Arial" charset="0"/>
                <a:cs typeface="Arial" charset="0"/>
              </a:defRPr>
            </a:lvl6pPr>
            <a:lvl7pPr marL="1097280" algn="ctr" rtl="0" fontAlgn="base">
              <a:spcBef>
                <a:spcPct val="0"/>
              </a:spcBef>
              <a:spcAft>
                <a:spcPct val="0"/>
              </a:spcAft>
              <a:defRPr sz="5280">
                <a:solidFill>
                  <a:srgbClr val="632523"/>
                </a:solidFill>
                <a:latin typeface="Arial" charset="0"/>
                <a:cs typeface="Arial" charset="0"/>
              </a:defRPr>
            </a:lvl7pPr>
            <a:lvl8pPr marL="1645920" algn="ctr" rtl="0" fontAlgn="base">
              <a:spcBef>
                <a:spcPct val="0"/>
              </a:spcBef>
              <a:spcAft>
                <a:spcPct val="0"/>
              </a:spcAft>
              <a:defRPr sz="5280">
                <a:solidFill>
                  <a:srgbClr val="632523"/>
                </a:solidFill>
                <a:latin typeface="Arial" charset="0"/>
                <a:cs typeface="Arial" charset="0"/>
              </a:defRPr>
            </a:lvl8pPr>
            <a:lvl9pPr marL="2194560" algn="ctr" rtl="0" fontAlgn="base">
              <a:spcBef>
                <a:spcPct val="0"/>
              </a:spcBef>
              <a:spcAft>
                <a:spcPct val="0"/>
              </a:spcAft>
              <a:defRPr sz="5280">
                <a:solidFill>
                  <a:srgbClr val="632523"/>
                </a:solidFill>
                <a:latin typeface="Arial" charset="0"/>
                <a:cs typeface="Arial" charset="0"/>
              </a:defRPr>
            </a:lvl9pPr>
          </a:lstStyle>
          <a:p>
            <a:pPr algn="l">
              <a:defRPr sz="3200">
                <a:solidFill>
                  <a:schemeClr val="bg1"/>
                </a:solidFill>
                <a:latin typeface="Source Sans Pro Regular"/>
                <a:cs typeface="Arial"/>
              </a:defRPr>
            </a:pPr>
            <a:r>
              <a:rPr sz="2000" dirty="0"/>
              <a:t>7.4 Protection et </a:t>
            </a:r>
            <a:r>
              <a:rPr sz="2000" dirty="0" err="1"/>
              <a:t>lutte</a:t>
            </a:r>
            <a:r>
              <a:rPr sz="2000" dirty="0"/>
              <a:t> </a:t>
            </a:r>
            <a:r>
              <a:rPr sz="2000" dirty="0" err="1"/>
              <a:t>contre</a:t>
            </a:r>
            <a:r>
              <a:rPr sz="2000" dirty="0"/>
              <a:t> </a:t>
            </a:r>
            <a:r>
              <a:rPr sz="2000" dirty="0" err="1"/>
              <a:t>l’exploitation</a:t>
            </a:r>
            <a:r>
              <a:rPr sz="2000" dirty="0"/>
              <a:t>, les </a:t>
            </a:r>
            <a:r>
              <a:rPr sz="2000" dirty="0" err="1"/>
              <a:t>abus</a:t>
            </a:r>
            <a:r>
              <a:rPr sz="2000" dirty="0"/>
              <a:t> et le </a:t>
            </a:r>
            <a:r>
              <a:rPr sz="2000" dirty="0" err="1"/>
              <a:t>harcèlement</a:t>
            </a:r>
            <a:r>
              <a:rPr sz="2000" dirty="0"/>
              <a:t> </a:t>
            </a:r>
            <a:r>
              <a:rPr sz="2000" dirty="0" err="1"/>
              <a:t>sexuels</a:t>
            </a:r>
            <a:endParaRPr sz="2000" dirty="0"/>
          </a:p>
        </p:txBody>
      </p:sp>
    </p:spTree>
    <p:extLst>
      <p:ext uri="{BB962C8B-B14F-4D97-AF65-F5344CB8AC3E}">
        <p14:creationId xmlns:p14="http://schemas.microsoft.com/office/powerpoint/2010/main" val="3168175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500"/>
                                  </p:stCondLst>
                                  <p:childTnLst>
                                    <p:set>
                                      <p:cBhvr>
                                        <p:cTn id="6" dur="1" fill="hold">
                                          <p:stCondLst>
                                            <p:cond delay="0"/>
                                          </p:stCondLst>
                                        </p:cTn>
                                        <p:tgtEl>
                                          <p:spTgt spid="499"/>
                                        </p:tgtEl>
                                        <p:attrNameLst>
                                          <p:attrName>style.visibility</p:attrName>
                                        </p:attrNameLst>
                                      </p:cBhvr>
                                      <p:to>
                                        <p:strVal val="visible"/>
                                      </p:to>
                                    </p:set>
                                    <p:animEffect transition="in" filter="fade">
                                      <p:cBhvr>
                                        <p:cTn id="7" dur="500"/>
                                        <p:tgtEl>
                                          <p:spTgt spid="499"/>
                                        </p:tgtEl>
                                      </p:cBhvr>
                                    </p:animEffect>
                                  </p:childTnLst>
                                </p:cTn>
                              </p:par>
                              <p:par>
                                <p:cTn id="8" presetID="10" presetClass="entr" presetSubtype="0" fill="hold" nodeType="withEffect">
                                  <p:stCondLst>
                                    <p:cond delay="500"/>
                                  </p:stCondLst>
                                  <p:childTnLst>
                                    <p:set>
                                      <p:cBhvr>
                                        <p:cTn id="9" dur="1" fill="hold">
                                          <p:stCondLst>
                                            <p:cond delay="0"/>
                                          </p:stCondLst>
                                        </p:cTn>
                                        <p:tgtEl>
                                          <p:spTgt spid="501"/>
                                        </p:tgtEl>
                                        <p:attrNameLst>
                                          <p:attrName>style.visibility</p:attrName>
                                        </p:attrNameLst>
                                      </p:cBhvr>
                                      <p:to>
                                        <p:strVal val="visible"/>
                                      </p:to>
                                    </p:set>
                                    <p:animEffect transition="in" filter="fade">
                                      <p:cBhvr>
                                        <p:cTn id="10" dur="500"/>
                                        <p:tgtEl>
                                          <p:spTgt spid="501"/>
                                        </p:tgtEl>
                                      </p:cBhvr>
                                    </p:animEffect>
                                  </p:childTnLst>
                                </p:cTn>
                              </p:par>
                              <p:par>
                                <p:cTn id="11" presetID="10" presetClass="entr" presetSubtype="0" fill="hold" nodeType="withEffect">
                                  <p:stCondLst>
                                    <p:cond delay="500"/>
                                  </p:stCondLst>
                                  <p:childTnLst>
                                    <p:set>
                                      <p:cBhvr>
                                        <p:cTn id="12" dur="1" fill="hold">
                                          <p:stCondLst>
                                            <p:cond delay="0"/>
                                          </p:stCondLst>
                                        </p:cTn>
                                        <p:tgtEl>
                                          <p:spTgt spid="500"/>
                                        </p:tgtEl>
                                        <p:attrNameLst>
                                          <p:attrName>style.visibility</p:attrName>
                                        </p:attrNameLst>
                                      </p:cBhvr>
                                      <p:to>
                                        <p:strVal val="visible"/>
                                      </p:to>
                                    </p:set>
                                    <p:animEffect transition="in" filter="fade">
                                      <p:cBhvr>
                                        <p:cTn id="13" dur="500"/>
                                        <p:tgtEl>
                                          <p:spTgt spid="5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texte 1"/>
          <p:cNvSpPr>
            <a:spLocks noGrp="1"/>
          </p:cNvSpPr>
          <p:nvPr>
            <p:ph type="body" sz="half" idx="1"/>
          </p:nvPr>
        </p:nvSpPr>
        <p:spPr>
          <a:xfrm>
            <a:off x="434805" y="1731534"/>
            <a:ext cx="11347451" cy="1870076"/>
          </a:xfrm>
        </p:spPr>
        <p:txBody>
          <a:bodyPr lIns="45719" tIns="45720" rIns="45719" bIns="45720" anchor="ctr">
            <a:normAutofit/>
          </a:bodyPr>
          <a:lstStyle/>
          <a:p>
            <a:pPr marL="0" indent="0">
              <a:spcBef>
                <a:spcPts val="0"/>
              </a:spcBef>
              <a:buNone/>
              <a:defRPr sz="3200" b="1"/>
            </a:pPr>
            <a:r>
              <a:t>7.5 Activité de groupe : </a:t>
            </a:r>
          </a:p>
          <a:p>
            <a:pPr>
              <a:defRPr sz="3200" b="1"/>
            </a:pPr>
            <a:r>
              <a:t>code de conduite, et protection et lutte contre l’exploitation, les abus et le harcèlement sexuels   </a:t>
            </a:r>
            <a:endParaRPr sz="3200">
              <a:solidFill>
                <a:srgbClr val="000000"/>
              </a:solidFill>
            </a:endParaRPr>
          </a:p>
          <a:p>
            <a:pPr>
              <a:spcBef>
                <a:spcPts val="0"/>
              </a:spcBef>
            </a:pPr>
            <a:endParaRPr sz="3200" b="1"/>
          </a:p>
        </p:txBody>
      </p:sp>
      <p:sp>
        <p:nvSpPr>
          <p:cNvPr id="4" name="Slide Number Placeholder 1">
            <a:extLst>
              <a:ext uri="{FF2B5EF4-FFF2-40B4-BE49-F238E27FC236}">
                <a16:creationId xmlns:a16="http://schemas.microsoft.com/office/drawing/2014/main" id="{98986FDA-1AD0-4CC8-96A3-1A8E7DC892DC}"/>
              </a:ext>
            </a:extLst>
          </p:cNvPr>
          <p:cNvSpPr txBox="1">
            <a:spLocks/>
          </p:cNvSpPr>
          <p:nvPr/>
        </p:nvSpPr>
        <p:spPr>
          <a:xfrm>
            <a:off x="11829404" y="6523968"/>
            <a:ext cx="375430" cy="320041"/>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9pPr>
          </a:lstStyle>
          <a:p>
            <a:fld id="{86CB4B4D-7CA3-9044-876B-883B54F8677D}" type="slidenum">
              <a:rPr lang="en-US" sz="1000" dirty="0" smtClean="0">
                <a:solidFill>
                  <a:schemeClr val="tx1">
                    <a:lumMod val="65000"/>
                    <a:lumOff val="35000"/>
                  </a:schemeClr>
                </a:solidFill>
              </a:rPr>
              <a:t>56</a:t>
            </a:fld>
            <a:endParaRPr sz="1000">
              <a:solidFill>
                <a:schemeClr val="tx1">
                  <a:lumMod val="65000"/>
                  <a:lumOff val="35000"/>
                </a:schemeClr>
              </a:solidFill>
            </a:endParaRPr>
          </a:p>
        </p:txBody>
      </p:sp>
    </p:spTree>
    <p:extLst>
      <p:ext uri="{BB962C8B-B14F-4D97-AF65-F5344CB8AC3E}">
        <p14:creationId xmlns:p14="http://schemas.microsoft.com/office/powerpoint/2010/main" val="3273506029"/>
      </p:ext>
    </p:extLst>
  </p:cSld>
  <p:clrMapOvr>
    <a:masterClrMapping/>
  </p:clrMapOvr>
  <p:transition spd="med"/>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9" name="Pentagon 2"/>
          <p:cNvSpPr/>
          <p:nvPr/>
        </p:nvSpPr>
        <p:spPr>
          <a:xfrm rot="10800000">
            <a:off x="11803002"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anchor="ctr"/>
          <a:lstStyle/>
          <a:p>
            <a:pPr algn="ctr">
              <a:defRPr>
                <a:solidFill>
                  <a:srgbClr val="FFFFFF"/>
                </a:solidFill>
              </a:defRPr>
            </a:pPr>
            <a:endParaRPr>
              <a:solidFill>
                <a:srgbClr val="FFFFFF"/>
              </a:solidFill>
            </a:endParaRPr>
          </a:p>
        </p:txBody>
      </p:sp>
      <p:sp>
        <p:nvSpPr>
          <p:cNvPr id="2" name="TextBox 8">
            <a:extLst>
              <a:ext uri="{FF2B5EF4-FFF2-40B4-BE49-F238E27FC236}">
                <a16:creationId xmlns:a16="http://schemas.microsoft.com/office/drawing/2014/main" id="{F4278828-3558-B3D7-26C7-DD87AE026101}"/>
              </a:ext>
            </a:extLst>
          </p:cNvPr>
          <p:cNvSpPr txBox="1"/>
          <p:nvPr/>
        </p:nvSpPr>
        <p:spPr>
          <a:xfrm>
            <a:off x="360508" y="376599"/>
            <a:ext cx="2876457" cy="11074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tIns="45720" rIns="45719" bIns="45720" anchor="t">
            <a:spAutoFit/>
          </a:bodyPr>
          <a:lstStyle>
            <a:lvl1pPr>
              <a:defRPr sz="3200">
                <a:solidFill>
                  <a:srgbClr val="FFFFFF"/>
                </a:solidFill>
                <a:latin typeface="Source Sans Pro Bold"/>
                <a:ea typeface="Source Sans Pro Bold"/>
                <a:cs typeface="Source Sans Pro Bold"/>
                <a:sym typeface="Source Sans Pro Bold"/>
              </a:defRPr>
            </a:lvl1pPr>
          </a:lstStyle>
          <a:p>
            <a:pPr>
              <a:defRPr b="1"/>
            </a:pPr>
            <a:r>
              <a:rPr dirty="0" err="1"/>
              <a:t>Objectifs</a:t>
            </a:r>
            <a:r>
              <a:rPr dirty="0"/>
              <a:t> de la </a:t>
            </a:r>
            <a:r>
              <a:rPr lang="fr-FR" dirty="0"/>
              <a:t>session</a:t>
            </a:r>
            <a:endParaRPr b="1" dirty="0"/>
          </a:p>
        </p:txBody>
      </p:sp>
      <p:sp>
        <p:nvSpPr>
          <p:cNvPr id="6" name="Content Placeholder 1"/>
          <p:cNvSpPr txBox="1"/>
          <p:nvPr/>
        </p:nvSpPr>
        <p:spPr>
          <a:xfrm>
            <a:off x="4101138" y="1777266"/>
            <a:ext cx="7728266" cy="169790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tIns="45720" rIns="45719" bIns="45720" anchor="t">
            <a:spAutoFit/>
          </a:bodyPr>
          <a:lstStyle/>
          <a:p>
            <a:pPr>
              <a:spcBef>
                <a:spcPts val="500"/>
              </a:spcBef>
              <a:buClr>
                <a:srgbClr val="65A000"/>
              </a:buClr>
              <a:buSzPct val="100000"/>
              <a:defRPr sz="2400">
                <a:solidFill>
                  <a:srgbClr val="10253F"/>
                </a:solidFill>
                <a:latin typeface="Source Sans Pro Regular"/>
                <a:ea typeface="Arial"/>
                <a:cs typeface="Arial"/>
                <a:sym typeface="Source Sans Pro Regular"/>
              </a:defRPr>
            </a:pPr>
            <a:r>
              <a:rPr dirty="0"/>
              <a:t>À </a:t>
            </a:r>
            <a:r>
              <a:rPr dirty="0" err="1"/>
              <a:t>l’issue</a:t>
            </a:r>
            <a:r>
              <a:rPr dirty="0"/>
              <a:t> de </a:t>
            </a:r>
            <a:r>
              <a:rPr dirty="0" err="1"/>
              <a:t>cette</a:t>
            </a:r>
            <a:r>
              <a:rPr dirty="0"/>
              <a:t> </a:t>
            </a:r>
            <a:r>
              <a:rPr lang="fr-FR" dirty="0"/>
              <a:t>session</a:t>
            </a:r>
            <a:r>
              <a:rPr dirty="0"/>
              <a:t>, </a:t>
            </a:r>
            <a:r>
              <a:rPr dirty="0" err="1"/>
              <a:t>vous</a:t>
            </a:r>
            <a:r>
              <a:rPr dirty="0"/>
              <a:t> </a:t>
            </a:r>
            <a:r>
              <a:rPr dirty="0" err="1"/>
              <a:t>saurez</a:t>
            </a:r>
            <a:r>
              <a:rPr dirty="0"/>
              <a:t> :</a:t>
            </a:r>
          </a:p>
          <a:p>
            <a:pPr marL="307975" indent="-307975">
              <a:spcBef>
                <a:spcPts val="500"/>
              </a:spcBef>
              <a:buClr>
                <a:srgbClr val="65A000"/>
              </a:buClr>
              <a:buSzPct val="100000"/>
              <a:buFont typeface="Arial"/>
              <a:buChar char="•"/>
              <a:defRPr sz="2400">
                <a:solidFill>
                  <a:srgbClr val="10253F"/>
                </a:solidFill>
                <a:latin typeface="Source Sans Pro Regular"/>
                <a:ea typeface="Source Sans Pro Regular"/>
                <a:cs typeface="Arial"/>
                <a:sym typeface="Source Sans Pro Regular"/>
              </a:defRPr>
            </a:pPr>
            <a:r>
              <a:rPr dirty="0" err="1"/>
              <a:t>Préparer</a:t>
            </a:r>
            <a:r>
              <a:rPr dirty="0"/>
              <a:t> des propositions de </a:t>
            </a:r>
            <a:r>
              <a:rPr dirty="0" err="1"/>
              <a:t>mesures</a:t>
            </a:r>
            <a:r>
              <a:rPr dirty="0"/>
              <a:t> pour </a:t>
            </a:r>
            <a:r>
              <a:rPr dirty="0" err="1"/>
              <a:t>lutter</a:t>
            </a:r>
            <a:r>
              <a:rPr dirty="0"/>
              <a:t> </a:t>
            </a:r>
            <a:r>
              <a:rPr dirty="0" err="1"/>
              <a:t>contre</a:t>
            </a:r>
            <a:r>
              <a:rPr dirty="0"/>
              <a:t> </a:t>
            </a:r>
            <a:r>
              <a:rPr dirty="0" err="1"/>
              <a:t>l’inconduite</a:t>
            </a:r>
            <a:r>
              <a:rPr dirty="0"/>
              <a:t> </a:t>
            </a:r>
            <a:r>
              <a:rPr dirty="0" err="1"/>
              <a:t>sexuelle</a:t>
            </a:r>
            <a:r>
              <a:rPr dirty="0"/>
              <a:t> dans le cadre du travail sur le terrain</a:t>
            </a:r>
            <a:endParaRPr sz="2400" dirty="0">
              <a:solidFill>
                <a:srgbClr val="10253F"/>
              </a:solidFill>
              <a:latin typeface="Source Sans Pro Regular"/>
              <a:cs typeface="Arial"/>
            </a:endParaRPr>
          </a:p>
          <a:p>
            <a:pPr marL="307975" indent="-307975">
              <a:spcBef>
                <a:spcPts val="500"/>
              </a:spcBef>
              <a:buClr>
                <a:srgbClr val="65A000"/>
              </a:buClr>
              <a:buSzPct val="100000"/>
              <a:buFont typeface="Arial"/>
              <a:buChar char="•"/>
              <a:defRPr sz="2400">
                <a:solidFill>
                  <a:srgbClr val="10253F"/>
                </a:solidFill>
                <a:latin typeface="Source Sans Pro Regular"/>
                <a:ea typeface="Source Sans Pro Regular"/>
                <a:cs typeface="Source Sans Pro Regular"/>
                <a:sym typeface="Source Sans Pro Regular"/>
              </a:defRPr>
            </a:pPr>
            <a:endParaRPr sz="2400" dirty="0">
              <a:solidFill>
                <a:srgbClr val="10253F"/>
              </a:solidFill>
              <a:latin typeface="Source Sans Pro Regular"/>
              <a:cs typeface="Arial"/>
            </a:endParaRPr>
          </a:p>
        </p:txBody>
      </p:sp>
      <p:sp>
        <p:nvSpPr>
          <p:cNvPr id="7" name="Slide Number Placeholder 1">
            <a:extLst>
              <a:ext uri="{FF2B5EF4-FFF2-40B4-BE49-F238E27FC236}">
                <a16:creationId xmlns:a16="http://schemas.microsoft.com/office/drawing/2014/main" id="{2C4773F8-DC78-4441-856B-1A2281B50923}"/>
              </a:ext>
            </a:extLst>
          </p:cNvPr>
          <p:cNvSpPr txBox="1">
            <a:spLocks/>
          </p:cNvSpPr>
          <p:nvPr/>
        </p:nvSpPr>
        <p:spPr>
          <a:xfrm>
            <a:off x="11829404" y="6523968"/>
            <a:ext cx="375430" cy="320041"/>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9pPr>
          </a:lstStyle>
          <a:p>
            <a:fld id="{86CB4B4D-7CA3-9044-876B-883B54F8677D}" type="slidenum">
              <a:rPr lang="en-US" sz="1000" dirty="0" smtClean="0">
                <a:solidFill>
                  <a:schemeClr val="tx1">
                    <a:lumMod val="65000"/>
                    <a:lumOff val="35000"/>
                  </a:schemeClr>
                </a:solidFill>
              </a:rPr>
              <a:t>57</a:t>
            </a:fld>
            <a:endParaRPr sz="1000">
              <a:solidFill>
                <a:schemeClr val="tx1">
                  <a:lumMod val="65000"/>
                  <a:lumOff val="35000"/>
                </a:schemeClr>
              </a:solidFill>
            </a:endParaRPr>
          </a:p>
        </p:txBody>
      </p:sp>
    </p:spTree>
    <p:extLst>
      <p:ext uri="{BB962C8B-B14F-4D97-AF65-F5344CB8AC3E}">
        <p14:creationId xmlns:p14="http://schemas.microsoft.com/office/powerpoint/2010/main" val="891943738"/>
      </p:ext>
    </p:extLst>
  </p:cSld>
  <p:clrMapOvr>
    <a:masterClrMapping/>
  </p:clrMapOvr>
  <p:transition spd="med"/>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8" name="Content Placeholder 1"/>
          <p:cNvSpPr txBox="1"/>
          <p:nvPr/>
        </p:nvSpPr>
        <p:spPr>
          <a:xfrm>
            <a:off x="4353820" y="2853159"/>
            <a:ext cx="7049257" cy="3111108"/>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tIns="45720" rIns="45719" bIns="45720" anchor="t">
            <a:spAutoFit/>
          </a:bodyPr>
          <a:lstStyle/>
          <a:p>
            <a:pPr algn="ctr" rtl="0" fontAlgn="base">
              <a:defRPr sz="2400">
                <a:solidFill>
                  <a:srgbClr val="FF0000"/>
                </a:solidFill>
                <a:highlight>
                  <a:srgbClr val="FFFF00"/>
                </a:highlight>
                <a:latin typeface="Source Sans Pro Regular"/>
              </a:defRPr>
            </a:pPr>
            <a:r>
              <a:rPr dirty="0" err="1">
                <a:ea typeface="Source Sans Pro Regular"/>
              </a:rPr>
              <a:t>Consignes</a:t>
            </a:r>
            <a:r>
              <a:rPr dirty="0">
                <a:ea typeface="Source Sans Pro Regular"/>
              </a:rPr>
              <a:t> à </a:t>
            </a:r>
            <a:r>
              <a:rPr dirty="0" err="1">
                <a:ea typeface="Source Sans Pro Regular"/>
              </a:rPr>
              <a:t>lʼintention</a:t>
            </a:r>
            <a:r>
              <a:rPr dirty="0">
                <a:ea typeface="Source Sans Pro Regular"/>
              </a:rPr>
              <a:t> de </a:t>
            </a:r>
            <a:r>
              <a:rPr dirty="0" err="1">
                <a:ea typeface="Source Sans Pro Regular"/>
              </a:rPr>
              <a:t>lʼanimateur</a:t>
            </a:r>
            <a:r>
              <a:rPr dirty="0">
                <a:ea typeface="Source Sans Pro Regular"/>
              </a:rPr>
              <a:t> : </a:t>
            </a:r>
            <a:r>
              <a:rPr dirty="0" err="1">
                <a:ea typeface="Source Sans Pro Regular"/>
              </a:rPr>
              <a:t>veuillez</a:t>
            </a:r>
            <a:r>
              <a:rPr dirty="0">
                <a:ea typeface="Source Sans Pro Regular"/>
              </a:rPr>
              <a:t> </a:t>
            </a:r>
            <a:r>
              <a:rPr dirty="0" err="1">
                <a:ea typeface="Source Sans Pro Regular"/>
              </a:rPr>
              <a:t>insérer</a:t>
            </a:r>
            <a:r>
              <a:rPr dirty="0">
                <a:ea typeface="Source Sans Pro Regular"/>
              </a:rPr>
              <a:t> </a:t>
            </a:r>
            <a:r>
              <a:rPr dirty="0" err="1">
                <a:ea typeface="Source Sans Pro Regular"/>
              </a:rPr>
              <a:t>ici</a:t>
            </a:r>
            <a:r>
              <a:rPr dirty="0">
                <a:ea typeface="Source Sans Pro Regular"/>
              </a:rPr>
              <a:t> le résumé de la </a:t>
            </a:r>
            <a:r>
              <a:rPr lang="fr-FR" dirty="0">
                <a:ea typeface="Source Sans Pro Regular"/>
              </a:rPr>
              <a:t>session</a:t>
            </a:r>
            <a:r>
              <a:rPr dirty="0">
                <a:ea typeface="Source Sans Pro Regular"/>
              </a:rPr>
              <a:t> de </a:t>
            </a:r>
            <a:r>
              <a:rPr lang="fr-FR" dirty="0"/>
              <a:t>brainstorming </a:t>
            </a:r>
            <a:r>
              <a:rPr dirty="0" err="1">
                <a:ea typeface="Source Sans Pro Regular"/>
              </a:rPr>
              <a:t>consacrée</a:t>
            </a:r>
            <a:r>
              <a:rPr dirty="0">
                <a:ea typeface="Source Sans Pro Regular"/>
              </a:rPr>
              <a:t> à </a:t>
            </a:r>
            <a:r>
              <a:rPr dirty="0" err="1">
                <a:ea typeface="Source Sans Pro Regular"/>
              </a:rPr>
              <a:t>lʼaffiche</a:t>
            </a:r>
            <a:r>
              <a:rPr dirty="0">
                <a:ea typeface="Source Sans Pro Regular"/>
              </a:rPr>
              <a:t> 11 sur le </a:t>
            </a:r>
            <a:r>
              <a:rPr dirty="0" err="1">
                <a:ea typeface="Source Sans Pro Regular"/>
              </a:rPr>
              <a:t>thème</a:t>
            </a:r>
            <a:r>
              <a:rPr dirty="0">
                <a:ea typeface="Source Sans Pro Regular"/>
              </a:rPr>
              <a:t> de </a:t>
            </a:r>
            <a:r>
              <a:rPr dirty="0" err="1">
                <a:ea typeface="Source Sans Pro Regular"/>
              </a:rPr>
              <a:t>lʼ</a:t>
            </a:r>
            <a:r>
              <a:rPr dirty="0" err="1"/>
              <a:t>éthique</a:t>
            </a:r>
            <a:r>
              <a:rPr dirty="0"/>
              <a:t> et du code de </a:t>
            </a:r>
            <a:r>
              <a:rPr dirty="0" err="1"/>
              <a:t>conduite</a:t>
            </a:r>
            <a:r>
              <a:rPr dirty="0"/>
              <a:t> des EIR, dans le cadre de </a:t>
            </a:r>
            <a:r>
              <a:rPr dirty="0" err="1"/>
              <a:t>l'activité</a:t>
            </a:r>
            <a:r>
              <a:rPr dirty="0"/>
              <a:t> de </a:t>
            </a:r>
            <a:r>
              <a:rPr dirty="0" err="1"/>
              <a:t>groupe</a:t>
            </a:r>
            <a:r>
              <a:rPr dirty="0"/>
              <a:t> 1.2 :</a:t>
            </a:r>
          </a:p>
          <a:p>
            <a:pPr algn="ctr" rtl="0" fontAlgn="base">
              <a:defRPr sz="2400">
                <a:solidFill>
                  <a:srgbClr val="FF0000"/>
                </a:solidFill>
                <a:highlight>
                  <a:srgbClr val="FFFF00"/>
                </a:highlight>
                <a:latin typeface="Source Sans Pro Regular"/>
              </a:defRPr>
            </a:pPr>
            <a:r>
              <a:rPr lang="fr-FR" dirty="0"/>
              <a:t>session</a:t>
            </a:r>
            <a:r>
              <a:rPr dirty="0"/>
              <a:t> de </a:t>
            </a:r>
            <a:r>
              <a:rPr lang="fr-FR" dirty="0"/>
              <a:t>brainstorming </a:t>
            </a:r>
            <a:r>
              <a:rPr dirty="0"/>
              <a:t>sur </a:t>
            </a:r>
            <a:r>
              <a:rPr dirty="0" err="1"/>
              <a:t>l’expérience</a:t>
            </a:r>
            <a:r>
              <a:rPr dirty="0"/>
              <a:t> des EIR [</a:t>
            </a:r>
            <a:r>
              <a:rPr dirty="0" err="1"/>
              <a:t>en</a:t>
            </a:r>
            <a:r>
              <a:rPr dirty="0"/>
              <a:t>/à/au(x) nom du pays])</a:t>
            </a:r>
            <a:endParaRPr sz="2400" dirty="0">
              <a:solidFill>
                <a:srgbClr val="FF0000"/>
              </a:solidFill>
              <a:highlight>
                <a:srgbClr val="FFFF00"/>
              </a:highlight>
              <a:latin typeface="Source Sans Pro Regular"/>
            </a:endParaRPr>
          </a:p>
          <a:p>
            <a:pPr>
              <a:spcBef>
                <a:spcPts val="500"/>
              </a:spcBef>
              <a:defRPr sz="2400">
                <a:latin typeface="Source Sans Pro Regular"/>
                <a:ea typeface="Source Sans Pro Regular"/>
                <a:cs typeface="Source Sans Pro Regular"/>
                <a:sym typeface="Source Sans Pro Regular"/>
              </a:defRPr>
            </a:pPr>
            <a:endParaRPr dirty="0">
              <a:solidFill>
                <a:srgbClr val="FF0000"/>
              </a:solidFill>
            </a:endParaRPr>
          </a:p>
        </p:txBody>
      </p:sp>
      <p:sp>
        <p:nvSpPr>
          <p:cNvPr id="629" name="Pentagon 2"/>
          <p:cNvSpPr/>
          <p:nvPr/>
        </p:nvSpPr>
        <p:spPr>
          <a:xfrm rot="10800000">
            <a:off x="11803002"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anchor="ctr"/>
          <a:lstStyle/>
          <a:p>
            <a:pPr algn="ctr">
              <a:defRPr>
                <a:solidFill>
                  <a:srgbClr val="FFFFFF"/>
                </a:solidFill>
              </a:defRPr>
            </a:pPr>
            <a:endParaRPr/>
          </a:p>
        </p:txBody>
      </p:sp>
      <p:sp>
        <p:nvSpPr>
          <p:cNvPr id="631" name="Slide Number Placeholder 9"/>
          <p:cNvSpPr txBox="1"/>
          <p:nvPr/>
        </p:nvSpPr>
        <p:spPr>
          <a:xfrm>
            <a:off x="9494519" y="6555105"/>
            <a:ext cx="2651761" cy="2819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tIns="45720" rIns="45719" bIns="45720" anchor="ctr">
            <a:spAutoFit/>
          </a:bodyPr>
          <a:lstStyle>
            <a:lvl1pPr algn="r">
              <a:defRPr sz="1200">
                <a:solidFill>
                  <a:srgbClr val="888888"/>
                </a:solidFill>
                <a:latin typeface="Source Sans Pro Regular"/>
                <a:ea typeface="Source Sans Pro Regular"/>
                <a:cs typeface="Source Sans Pro Regular"/>
                <a:sym typeface="Source Sans Pro Regular"/>
              </a:defRPr>
            </a:lvl1pPr>
          </a:lstStyle>
          <a:p>
            <a:r>
              <a:t>32</a:t>
            </a:r>
          </a:p>
        </p:txBody>
      </p:sp>
      <p:sp>
        <p:nvSpPr>
          <p:cNvPr id="2" name="TextBox 8">
            <a:extLst>
              <a:ext uri="{FF2B5EF4-FFF2-40B4-BE49-F238E27FC236}">
                <a16:creationId xmlns:a16="http://schemas.microsoft.com/office/drawing/2014/main" id="{F4278828-3558-B3D7-26C7-DD87AE026101}"/>
              </a:ext>
            </a:extLst>
          </p:cNvPr>
          <p:cNvSpPr txBox="1"/>
          <p:nvPr/>
        </p:nvSpPr>
        <p:spPr>
          <a:xfrm>
            <a:off x="358598" y="-61570"/>
            <a:ext cx="3405982" cy="1569660"/>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tIns="45720" rIns="45719" bIns="45720" anchor="t">
            <a:spAutoFit/>
          </a:bodyPr>
          <a:lstStyle>
            <a:lvl1pPr>
              <a:defRPr sz="3200">
                <a:solidFill>
                  <a:srgbClr val="FFFFFF"/>
                </a:solidFill>
                <a:latin typeface="Source Sans Pro Bold"/>
                <a:ea typeface="Source Sans Pro Bold"/>
                <a:cs typeface="Source Sans Pro Bold"/>
                <a:sym typeface="Source Sans Pro Bold"/>
              </a:defRPr>
            </a:lvl1pPr>
          </a:lstStyle>
          <a:p>
            <a:pPr>
              <a:defRPr b="1"/>
            </a:pPr>
            <a:r>
              <a:rPr dirty="0"/>
              <a:t>Résumé de la </a:t>
            </a:r>
            <a:r>
              <a:rPr lang="fr-FR" dirty="0"/>
              <a:t>session</a:t>
            </a:r>
            <a:r>
              <a:rPr dirty="0"/>
              <a:t> de</a:t>
            </a:r>
            <a:r>
              <a:rPr lang="fr-FR" dirty="0"/>
              <a:t> brainstorming</a:t>
            </a:r>
            <a:endParaRPr dirty="0"/>
          </a:p>
        </p:txBody>
      </p:sp>
    </p:spTree>
    <p:extLst>
      <p:ext uri="{BB962C8B-B14F-4D97-AF65-F5344CB8AC3E}">
        <p14:creationId xmlns:p14="http://schemas.microsoft.com/office/powerpoint/2010/main" val="936520509"/>
      </p:ext>
    </p:extLst>
  </p:cSld>
  <p:clrMapOvr>
    <a:masterClrMapping/>
  </p:clrMapOvr>
  <p:transition spd="med"/>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1"/>
          <p:cNvSpPr>
            <a:spLocks noGrp="1"/>
          </p:cNvSpPr>
          <p:nvPr>
            <p:ph type="title"/>
          </p:nvPr>
        </p:nvSpPr>
        <p:spPr>
          <a:xfrm>
            <a:off x="123542" y="734609"/>
            <a:ext cx="6690916" cy="646114"/>
          </a:xfrm>
        </p:spPr>
        <p:txBody>
          <a:bodyPr lIns="45719" tIns="45720" rIns="45719" bIns="45720" anchor="ctr">
            <a:noAutofit/>
          </a:bodyPr>
          <a:lstStyle/>
          <a:p>
            <a:pPr>
              <a:defRPr sz="2800" b="1" kern="1200">
                <a:solidFill>
                  <a:srgbClr val="951D19"/>
                </a:solidFill>
                <a:latin typeface="Source Sans Pro"/>
                <a:ea typeface="+mj-ea"/>
                <a:cs typeface="Arial" pitchFamily="34" charset="0"/>
              </a:defRPr>
            </a:pPr>
            <a:r>
              <a:rPr sz="2400" dirty="0"/>
              <a:t>Instructions pour le travail </a:t>
            </a:r>
            <a:r>
              <a:rPr sz="2400" dirty="0" err="1"/>
              <a:t>en</a:t>
            </a:r>
            <a:r>
              <a:rPr sz="2400" dirty="0"/>
              <a:t> </a:t>
            </a:r>
            <a:r>
              <a:rPr sz="2400" dirty="0" err="1"/>
              <a:t>groupe</a:t>
            </a:r>
            <a:r>
              <a:rPr sz="2400" dirty="0"/>
              <a:t> (1)</a:t>
            </a:r>
          </a:p>
        </p:txBody>
      </p:sp>
      <p:sp>
        <p:nvSpPr>
          <p:cNvPr id="6" name="Espace réservé du texte 5"/>
          <p:cNvSpPr>
            <a:spLocks noGrp="1"/>
          </p:cNvSpPr>
          <p:nvPr>
            <p:ph type="body" idx="1"/>
          </p:nvPr>
        </p:nvSpPr>
        <p:spPr>
          <a:xfrm>
            <a:off x="338263" y="1532317"/>
            <a:ext cx="11526559" cy="3566457"/>
          </a:xfrm>
        </p:spPr>
        <p:txBody>
          <a:bodyPr lIns="45719" tIns="45720" rIns="45719" bIns="45720" anchor="t">
            <a:noAutofit/>
          </a:bodyPr>
          <a:lstStyle/>
          <a:p>
            <a:pPr marL="34925" lvl="2" indent="0">
              <a:spcBef>
                <a:spcPts val="500"/>
              </a:spcBef>
              <a:buClr>
                <a:schemeClr val="accent3"/>
              </a:buClr>
              <a:buNone/>
              <a:defRPr sz="2400">
                <a:solidFill>
                  <a:schemeClr val="tx1"/>
                </a:solidFill>
                <a:latin typeface="Source Sans Pro Regular"/>
                <a:ea typeface="Source Sans Pro Regular"/>
                <a:cs typeface="Arial"/>
                <a:sym typeface="Source Sans Pro Regular"/>
              </a:defRPr>
            </a:pPr>
            <a:r>
              <a:rPr sz="2000" dirty="0" err="1"/>
              <a:t>Discutez</a:t>
            </a:r>
            <a:r>
              <a:rPr sz="2000" dirty="0"/>
              <a:t> des questions </a:t>
            </a:r>
            <a:r>
              <a:rPr sz="2000" dirty="0" err="1"/>
              <a:t>suivantes</a:t>
            </a:r>
            <a:r>
              <a:rPr sz="2000" dirty="0"/>
              <a:t> :</a:t>
            </a:r>
            <a:endParaRPr sz="2000" strike="sngStrike" dirty="0">
              <a:solidFill>
                <a:schemeClr val="tx1"/>
              </a:solidFill>
              <a:highlight>
                <a:srgbClr val="FFFF00"/>
              </a:highlight>
              <a:cs typeface="Arial"/>
            </a:endParaRPr>
          </a:p>
          <a:p>
            <a:pPr marL="559435" lvl="1" indent="-342900" defTabSz="914400">
              <a:lnSpc>
                <a:spcPct val="100000"/>
              </a:lnSpc>
              <a:spcBef>
                <a:spcPts val="500"/>
              </a:spcBef>
              <a:buClr>
                <a:srgbClr val="65A000"/>
              </a:buClr>
              <a:buFont typeface="Wingdings" panose="05000000000000000000" pitchFamily="2" charset="2"/>
              <a:buChar char="§"/>
              <a:defRPr sz="2400">
                <a:solidFill>
                  <a:schemeClr val="tx1"/>
                </a:solidFill>
                <a:latin typeface="Source Sans Pro Regular"/>
                <a:ea typeface="Source Sans Pro Regular"/>
                <a:cs typeface="Arial"/>
                <a:sym typeface="Source Sans Pro Regular"/>
              </a:defRPr>
            </a:pPr>
            <a:r>
              <a:rPr sz="2000" dirty="0"/>
              <a:t>Comment </a:t>
            </a:r>
            <a:r>
              <a:rPr sz="2000" dirty="0" err="1"/>
              <a:t>détecter</a:t>
            </a:r>
            <a:r>
              <a:rPr sz="2000" dirty="0"/>
              <a:t> les </a:t>
            </a:r>
            <a:r>
              <a:rPr sz="2000" dirty="0" err="1"/>
              <a:t>cas</a:t>
            </a:r>
            <a:r>
              <a:rPr sz="2000" dirty="0"/>
              <a:t> </a:t>
            </a:r>
            <a:r>
              <a:rPr sz="2000" dirty="0" err="1"/>
              <a:t>d'inconduite</a:t>
            </a:r>
            <a:r>
              <a:rPr sz="2000" dirty="0"/>
              <a:t> </a:t>
            </a:r>
            <a:r>
              <a:rPr sz="2000" dirty="0" err="1"/>
              <a:t>sexuelle</a:t>
            </a:r>
            <a:r>
              <a:rPr sz="2000" dirty="0"/>
              <a:t> et les </a:t>
            </a:r>
            <a:r>
              <a:rPr sz="2000" dirty="0" err="1"/>
              <a:t>sanctionner</a:t>
            </a:r>
            <a:r>
              <a:rPr sz="2000" dirty="0"/>
              <a:t> dans le cadre d'un </a:t>
            </a:r>
            <a:r>
              <a:rPr sz="2000" dirty="0" err="1"/>
              <a:t>déploiement</a:t>
            </a:r>
            <a:r>
              <a:rPr sz="2000" dirty="0"/>
              <a:t> ?</a:t>
            </a:r>
            <a:endParaRPr sz="2000" dirty="0">
              <a:solidFill>
                <a:schemeClr val="tx1"/>
              </a:solidFill>
            </a:endParaRPr>
          </a:p>
          <a:p>
            <a:pPr marL="559435" lvl="1" indent="-342900" defTabSz="914400" hangingPunct="0">
              <a:lnSpc>
                <a:spcPct val="100000"/>
              </a:lnSpc>
              <a:spcBef>
                <a:spcPts val="500"/>
              </a:spcBef>
              <a:buClr>
                <a:srgbClr val="65A000"/>
              </a:buClr>
              <a:buFont typeface="Wingdings" panose="05000000000000000000" pitchFamily="2" charset="2"/>
              <a:buChar char="§"/>
              <a:defRPr sz="2400">
                <a:solidFill>
                  <a:schemeClr val="tx1"/>
                </a:solidFill>
                <a:latin typeface="Source Sans Pro Regular"/>
                <a:ea typeface="Source Sans Pro Regular"/>
                <a:cs typeface="Arial"/>
                <a:sym typeface="Source Sans Pro Regular"/>
              </a:defRPr>
            </a:pPr>
            <a:r>
              <a:rPr sz="2000" dirty="0"/>
              <a:t>Les </a:t>
            </a:r>
            <a:r>
              <a:rPr sz="2000" dirty="0" err="1"/>
              <a:t>attentes</a:t>
            </a:r>
            <a:r>
              <a:rPr sz="2000" dirty="0"/>
              <a:t> </a:t>
            </a:r>
            <a:r>
              <a:rPr sz="2000" dirty="0" err="1"/>
              <a:t>sont-elles</a:t>
            </a:r>
            <a:r>
              <a:rPr sz="2000" dirty="0"/>
              <a:t> </a:t>
            </a:r>
            <a:r>
              <a:rPr sz="2000" dirty="0" err="1"/>
              <a:t>différentes</a:t>
            </a:r>
            <a:r>
              <a:rPr sz="2000" dirty="0"/>
              <a:t> </a:t>
            </a:r>
            <a:r>
              <a:rPr sz="2000" dirty="0" err="1"/>
              <a:t>selon</a:t>
            </a:r>
            <a:r>
              <a:rPr sz="2000" dirty="0"/>
              <a:t> </a:t>
            </a:r>
            <a:r>
              <a:rPr sz="2000" dirty="0" err="1"/>
              <a:t>qu'il</a:t>
            </a:r>
            <a:r>
              <a:rPr sz="2000" dirty="0"/>
              <a:t> </a:t>
            </a:r>
            <a:r>
              <a:rPr sz="2000" dirty="0" err="1"/>
              <a:t>s'agit</a:t>
            </a:r>
            <a:r>
              <a:rPr sz="2000" dirty="0"/>
              <a:t> des chefs </a:t>
            </a:r>
            <a:r>
              <a:rPr sz="2000" dirty="0" err="1"/>
              <a:t>d'équipe</a:t>
            </a:r>
            <a:r>
              <a:rPr sz="2000" dirty="0"/>
              <a:t> </a:t>
            </a:r>
            <a:r>
              <a:rPr sz="2000" dirty="0" err="1"/>
              <a:t>ou</a:t>
            </a:r>
            <a:r>
              <a:rPr sz="2000" dirty="0"/>
              <a:t> de simples </a:t>
            </a:r>
            <a:r>
              <a:rPr sz="2000" dirty="0" err="1"/>
              <a:t>membres</a:t>
            </a:r>
            <a:r>
              <a:rPr sz="2000" dirty="0"/>
              <a:t> des EIR ? de fonctionnaires des </a:t>
            </a:r>
            <a:r>
              <a:rPr sz="2000" dirty="0" err="1"/>
              <a:t>ministères</a:t>
            </a:r>
            <a:r>
              <a:rPr sz="2000" dirty="0"/>
              <a:t> </a:t>
            </a:r>
            <a:r>
              <a:rPr sz="2000" dirty="0" err="1"/>
              <a:t>ou</a:t>
            </a:r>
            <a:r>
              <a:rPr sz="2000" dirty="0"/>
              <a:t> de </a:t>
            </a:r>
            <a:r>
              <a:rPr sz="2000" dirty="0" err="1"/>
              <a:t>membres</a:t>
            </a:r>
            <a:r>
              <a:rPr sz="2000" dirty="0"/>
              <a:t> des EIR </a:t>
            </a:r>
            <a:r>
              <a:rPr sz="2000" dirty="0" err="1"/>
              <a:t>issus</a:t>
            </a:r>
            <a:r>
              <a:rPr sz="2000" dirty="0"/>
              <a:t> </a:t>
            </a:r>
            <a:r>
              <a:rPr sz="2000" dirty="0" err="1"/>
              <a:t>d'autres</a:t>
            </a:r>
            <a:r>
              <a:rPr sz="2000" dirty="0"/>
              <a:t> </a:t>
            </a:r>
            <a:r>
              <a:rPr sz="2000" dirty="0" err="1"/>
              <a:t>organisations</a:t>
            </a:r>
            <a:r>
              <a:rPr sz="2000" dirty="0"/>
              <a:t> ? </a:t>
            </a:r>
          </a:p>
          <a:p>
            <a:pPr marL="559435" lvl="1" indent="-342900" defTabSz="914400" hangingPunct="0">
              <a:lnSpc>
                <a:spcPct val="100000"/>
              </a:lnSpc>
              <a:spcBef>
                <a:spcPts val="500"/>
              </a:spcBef>
              <a:buClr>
                <a:srgbClr val="65A000"/>
              </a:buClr>
              <a:buFont typeface="Wingdings" panose="05000000000000000000" pitchFamily="2" charset="2"/>
              <a:buChar char="§"/>
              <a:defRPr sz="2400">
                <a:solidFill>
                  <a:schemeClr val="tx1"/>
                </a:solidFill>
                <a:latin typeface="Source Sans Pro Regular"/>
                <a:ea typeface="Source Sans Pro Regular"/>
                <a:cs typeface="Arial"/>
                <a:sym typeface="Source Sans Pro Regular"/>
              </a:defRPr>
            </a:pPr>
            <a:r>
              <a:rPr sz="2000" dirty="0" err="1"/>
              <a:t>Quelles</a:t>
            </a:r>
            <a:r>
              <a:rPr sz="2000" dirty="0"/>
              <a:t> </a:t>
            </a:r>
            <a:r>
              <a:rPr sz="2000" dirty="0" err="1"/>
              <a:t>peuvent</a:t>
            </a:r>
            <a:r>
              <a:rPr sz="2000" dirty="0"/>
              <a:t> </a:t>
            </a:r>
            <a:r>
              <a:rPr sz="2000" dirty="0" err="1"/>
              <a:t>être</a:t>
            </a:r>
            <a:r>
              <a:rPr sz="2000" dirty="0"/>
              <a:t> les </a:t>
            </a:r>
            <a:r>
              <a:rPr sz="2000" dirty="0" err="1"/>
              <a:t>conséquences</a:t>
            </a:r>
            <a:r>
              <a:rPr sz="2000" dirty="0"/>
              <a:t> de </a:t>
            </a:r>
            <a:r>
              <a:rPr sz="2000" dirty="0" err="1"/>
              <a:t>l’inconduite</a:t>
            </a:r>
            <a:r>
              <a:rPr sz="2000" dirty="0"/>
              <a:t> </a:t>
            </a:r>
            <a:r>
              <a:rPr sz="2000" dirty="0" err="1"/>
              <a:t>sexuelle</a:t>
            </a:r>
            <a:r>
              <a:rPr sz="2000" dirty="0"/>
              <a:t> pendant </a:t>
            </a:r>
            <a:r>
              <a:rPr sz="2000" dirty="0" err="1"/>
              <a:t>une</a:t>
            </a:r>
            <a:r>
              <a:rPr sz="2000" dirty="0"/>
              <a:t> </a:t>
            </a:r>
            <a:r>
              <a:rPr sz="2000" dirty="0" err="1"/>
              <a:t>mobilisation</a:t>
            </a:r>
            <a:r>
              <a:rPr sz="2000" dirty="0"/>
              <a:t> ? </a:t>
            </a:r>
          </a:p>
          <a:p>
            <a:pPr marL="848995" lvl="3" indent="-342900" defTabSz="914400" hangingPunct="0">
              <a:lnSpc>
                <a:spcPct val="100000"/>
              </a:lnSpc>
              <a:spcBef>
                <a:spcPts val="500"/>
              </a:spcBef>
              <a:buClr>
                <a:srgbClr val="65A000"/>
              </a:buClr>
              <a:buFont typeface="Calibri"/>
              <a:buChar char="-"/>
              <a:defRPr sz="2400">
                <a:solidFill>
                  <a:schemeClr val="tx1"/>
                </a:solidFill>
                <a:latin typeface="Source Sans Pro Regular"/>
                <a:ea typeface="Source Sans Pro Regular"/>
                <a:cs typeface="Arial"/>
                <a:sym typeface="Source Sans Pro Regular"/>
              </a:defRPr>
            </a:pPr>
            <a:r>
              <a:rPr sz="2000" dirty="0"/>
              <a:t>Comment prendre </a:t>
            </a:r>
            <a:r>
              <a:rPr sz="2000" dirty="0" err="1"/>
              <a:t>en</a:t>
            </a:r>
            <a:r>
              <a:rPr sz="2000" dirty="0"/>
              <a:t> </a:t>
            </a:r>
            <a:r>
              <a:rPr sz="2000" dirty="0" err="1"/>
              <a:t>compte</a:t>
            </a:r>
            <a:r>
              <a:rPr sz="2000" dirty="0"/>
              <a:t> le </a:t>
            </a:r>
            <a:r>
              <a:rPr sz="2000" dirty="0" err="1"/>
              <a:t>niveau</a:t>
            </a:r>
            <a:r>
              <a:rPr sz="2000" dirty="0"/>
              <a:t> de </a:t>
            </a:r>
            <a:r>
              <a:rPr sz="2000" dirty="0" err="1"/>
              <a:t>gravité</a:t>
            </a:r>
            <a:r>
              <a:rPr sz="2000" dirty="0"/>
              <a:t> de </a:t>
            </a:r>
            <a:r>
              <a:rPr sz="2000" dirty="0" err="1"/>
              <a:t>lʼinconduite</a:t>
            </a:r>
            <a:r>
              <a:rPr sz="2000" dirty="0"/>
              <a:t> </a:t>
            </a:r>
            <a:r>
              <a:rPr sz="2000" dirty="0" err="1"/>
              <a:t>sexuelle</a:t>
            </a:r>
            <a:r>
              <a:rPr sz="2000" dirty="0"/>
              <a:t> pour </a:t>
            </a:r>
            <a:r>
              <a:rPr sz="2000" dirty="0" err="1"/>
              <a:t>en</a:t>
            </a:r>
            <a:r>
              <a:rPr sz="2000" dirty="0"/>
              <a:t> </a:t>
            </a:r>
            <a:r>
              <a:rPr sz="2000" dirty="0" err="1"/>
              <a:t>définir</a:t>
            </a:r>
            <a:r>
              <a:rPr sz="2000" dirty="0"/>
              <a:t> les </a:t>
            </a:r>
            <a:r>
              <a:rPr sz="2000" dirty="0" err="1"/>
              <a:t>conséquences</a:t>
            </a:r>
            <a:r>
              <a:rPr sz="2000" dirty="0"/>
              <a:t> ? </a:t>
            </a:r>
          </a:p>
          <a:p>
            <a:pPr marL="848995" lvl="3" indent="-342900" defTabSz="914400" hangingPunct="0">
              <a:lnSpc>
                <a:spcPct val="100000"/>
              </a:lnSpc>
              <a:spcBef>
                <a:spcPts val="500"/>
              </a:spcBef>
              <a:buClr>
                <a:srgbClr val="65A000"/>
              </a:buClr>
              <a:buFont typeface="Calibri"/>
              <a:buChar char="-"/>
              <a:defRPr sz="2400">
                <a:solidFill>
                  <a:schemeClr val="tx1"/>
                </a:solidFill>
                <a:latin typeface="Source Sans Pro Regular"/>
                <a:ea typeface="Source Sans Pro Regular"/>
                <a:cs typeface="Arial"/>
                <a:sym typeface="Source Sans Pro Regular"/>
              </a:defRPr>
            </a:pPr>
            <a:r>
              <a:rPr sz="2000" dirty="0"/>
              <a:t>Dans </a:t>
            </a:r>
            <a:r>
              <a:rPr sz="2000" dirty="0" err="1"/>
              <a:t>quelles</a:t>
            </a:r>
            <a:r>
              <a:rPr sz="2000" dirty="0"/>
              <a:t> </a:t>
            </a:r>
            <a:r>
              <a:rPr sz="2000" dirty="0" err="1"/>
              <a:t>circonstances</a:t>
            </a:r>
            <a:r>
              <a:rPr sz="2000" dirty="0"/>
              <a:t> </a:t>
            </a:r>
            <a:r>
              <a:rPr sz="2000" dirty="0" err="1"/>
              <a:t>est</a:t>
            </a:r>
            <a:r>
              <a:rPr sz="2000" dirty="0"/>
              <a:t>-il </a:t>
            </a:r>
            <a:r>
              <a:rPr sz="2000" dirty="0" err="1"/>
              <a:t>approprié</a:t>
            </a:r>
            <a:r>
              <a:rPr sz="2000" dirty="0"/>
              <a:t> de </a:t>
            </a:r>
            <a:r>
              <a:rPr sz="2000" dirty="0" err="1"/>
              <a:t>renvoyer</a:t>
            </a:r>
            <a:r>
              <a:rPr sz="2000" dirty="0"/>
              <a:t> un </a:t>
            </a:r>
            <a:r>
              <a:rPr sz="2000" dirty="0" err="1"/>
              <a:t>intervenant</a:t>
            </a:r>
            <a:r>
              <a:rPr sz="2000" dirty="0"/>
              <a:t> chez </a:t>
            </a:r>
            <a:r>
              <a:rPr sz="2000" dirty="0" err="1"/>
              <a:t>lui</a:t>
            </a:r>
            <a:r>
              <a:rPr sz="2000" dirty="0"/>
              <a:t> ? </a:t>
            </a:r>
          </a:p>
          <a:p>
            <a:pPr marL="34925" lvl="2" indent="0">
              <a:spcBef>
                <a:spcPts val="500"/>
              </a:spcBef>
              <a:buClr>
                <a:schemeClr val="accent3"/>
              </a:buClr>
              <a:buNone/>
              <a:defRPr sz="2400">
                <a:solidFill>
                  <a:srgbClr val="10253F"/>
                </a:solidFill>
                <a:latin typeface="Source Sans Pro Regular"/>
                <a:ea typeface="Source Sans Pro Regular"/>
                <a:cs typeface="Source Sans Pro Regular"/>
                <a:sym typeface="Source Sans Pro Regular"/>
              </a:defRPr>
            </a:pPr>
            <a:endParaRPr sz="2000" dirty="0">
              <a:solidFill>
                <a:srgbClr val="10253F"/>
              </a:solidFill>
            </a:endParaRPr>
          </a:p>
          <a:p>
            <a:pPr marL="342900" lvl="2" indent="-307975">
              <a:spcBef>
                <a:spcPts val="500"/>
              </a:spcBef>
              <a:buClr>
                <a:schemeClr val="accent3"/>
              </a:buClr>
              <a:buFont typeface="Arial"/>
              <a:buChar char="•"/>
              <a:defRPr sz="2400">
                <a:solidFill>
                  <a:srgbClr val="10253F"/>
                </a:solidFill>
                <a:latin typeface="Source Sans Pro Regular"/>
                <a:ea typeface="Source Sans Pro Regular"/>
                <a:cs typeface="Source Sans Pro Regular"/>
                <a:sym typeface="Source Sans Pro Regular"/>
              </a:defRPr>
            </a:pPr>
            <a:endParaRPr sz="2000" dirty="0">
              <a:solidFill>
                <a:srgbClr val="10253F"/>
              </a:solidFill>
            </a:endParaRPr>
          </a:p>
        </p:txBody>
      </p:sp>
      <p:sp>
        <p:nvSpPr>
          <p:cNvPr id="3" name="ZoneTexte 2">
            <a:extLst>
              <a:ext uri="{FF2B5EF4-FFF2-40B4-BE49-F238E27FC236}">
                <a16:creationId xmlns:a16="http://schemas.microsoft.com/office/drawing/2014/main" id="{91ED658C-F1A7-1083-09A3-0D106085A483}"/>
              </a:ext>
            </a:extLst>
          </p:cNvPr>
          <p:cNvSpPr txBox="1"/>
          <p:nvPr/>
        </p:nvSpPr>
        <p:spPr>
          <a:xfrm>
            <a:off x="0" y="26725"/>
            <a:ext cx="9735671" cy="7078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fromWordArt="0" anchor="t" anchorCtr="0" forceAA="0" compatLnSpc="1">
            <a:prstTxWarp prst="textNoShape">
              <a:avLst/>
            </a:prstTxWarp>
            <a:spAutoFit/>
          </a:bodyPr>
          <a:lstStyle/>
          <a:p>
            <a:pPr>
              <a:defRPr sz="2800" b="1">
                <a:solidFill>
                  <a:srgbClr val="FFFFFF"/>
                </a:solidFill>
                <a:latin typeface="Source Sans Pro"/>
              </a:defRPr>
            </a:pPr>
            <a:r>
              <a:rPr sz="2000" dirty="0">
                <a:ea typeface="Source Sans Pro"/>
              </a:rPr>
              <a:t>7.5 </a:t>
            </a:r>
            <a:r>
              <a:rPr sz="2000" dirty="0" err="1">
                <a:ea typeface="+mj-lt"/>
                <a:cs typeface="+mj-lt"/>
              </a:rPr>
              <a:t>Activité</a:t>
            </a:r>
            <a:r>
              <a:rPr sz="2000" dirty="0">
                <a:ea typeface="+mj-lt"/>
                <a:cs typeface="+mj-lt"/>
              </a:rPr>
              <a:t> de </a:t>
            </a:r>
            <a:r>
              <a:rPr sz="2000" dirty="0" err="1">
                <a:ea typeface="+mj-lt"/>
                <a:cs typeface="+mj-lt"/>
              </a:rPr>
              <a:t>groupe</a:t>
            </a:r>
            <a:r>
              <a:rPr sz="2000" dirty="0">
                <a:ea typeface="+mj-lt"/>
                <a:cs typeface="+mj-lt"/>
              </a:rPr>
              <a:t> : code de </a:t>
            </a:r>
            <a:r>
              <a:rPr sz="2000" dirty="0" err="1">
                <a:ea typeface="+mj-lt"/>
                <a:cs typeface="+mj-lt"/>
              </a:rPr>
              <a:t>conduite</a:t>
            </a:r>
            <a:r>
              <a:rPr sz="2000" dirty="0">
                <a:ea typeface="+mj-lt"/>
                <a:cs typeface="+mj-lt"/>
              </a:rPr>
              <a:t>, et protection et </a:t>
            </a:r>
            <a:r>
              <a:rPr sz="2000" dirty="0" err="1">
                <a:ea typeface="+mj-lt"/>
                <a:cs typeface="+mj-lt"/>
              </a:rPr>
              <a:t>lutte</a:t>
            </a:r>
            <a:r>
              <a:rPr sz="2000" dirty="0">
                <a:ea typeface="+mj-lt"/>
                <a:cs typeface="+mj-lt"/>
              </a:rPr>
              <a:t> </a:t>
            </a:r>
            <a:r>
              <a:rPr sz="2000" dirty="0" err="1">
                <a:ea typeface="+mj-lt"/>
                <a:cs typeface="+mj-lt"/>
              </a:rPr>
              <a:t>contre</a:t>
            </a:r>
            <a:r>
              <a:rPr sz="2000" dirty="0">
                <a:ea typeface="+mj-lt"/>
                <a:cs typeface="+mj-lt"/>
              </a:rPr>
              <a:t> </a:t>
            </a:r>
            <a:r>
              <a:rPr sz="2000" dirty="0" err="1">
                <a:ea typeface="+mj-lt"/>
                <a:cs typeface="+mj-lt"/>
              </a:rPr>
              <a:t>l’exploitation</a:t>
            </a:r>
            <a:r>
              <a:rPr sz="2000" dirty="0">
                <a:ea typeface="+mj-lt"/>
                <a:cs typeface="+mj-lt"/>
              </a:rPr>
              <a:t>, les </a:t>
            </a:r>
            <a:r>
              <a:rPr sz="2000" dirty="0" err="1">
                <a:ea typeface="+mj-lt"/>
                <a:cs typeface="+mj-lt"/>
              </a:rPr>
              <a:t>abus</a:t>
            </a:r>
            <a:r>
              <a:rPr sz="2000" dirty="0">
                <a:ea typeface="+mj-lt"/>
                <a:cs typeface="+mj-lt"/>
              </a:rPr>
              <a:t> et le </a:t>
            </a:r>
            <a:r>
              <a:rPr sz="2000" dirty="0" err="1">
                <a:ea typeface="+mj-lt"/>
                <a:cs typeface="+mj-lt"/>
              </a:rPr>
              <a:t>harcèlement</a:t>
            </a:r>
            <a:r>
              <a:rPr sz="2000" dirty="0">
                <a:ea typeface="+mj-lt"/>
                <a:cs typeface="+mj-lt"/>
              </a:rPr>
              <a:t> </a:t>
            </a:r>
            <a:r>
              <a:rPr sz="2000" dirty="0" err="1">
                <a:ea typeface="+mj-lt"/>
                <a:cs typeface="+mj-lt"/>
              </a:rPr>
              <a:t>sexuels</a:t>
            </a:r>
            <a:endParaRPr sz="2000" dirty="0">
              <a:latin typeface="Source Sans Pro"/>
              <a:ea typeface="Calibri" panose="020F0502020204030204"/>
              <a:cs typeface="Calibri" panose="020F0502020204030204"/>
            </a:endParaRPr>
          </a:p>
        </p:txBody>
      </p:sp>
      <p:sp>
        <p:nvSpPr>
          <p:cNvPr id="5" name="Slide Number Placeholder 1">
            <a:extLst>
              <a:ext uri="{FF2B5EF4-FFF2-40B4-BE49-F238E27FC236}">
                <a16:creationId xmlns:a16="http://schemas.microsoft.com/office/drawing/2014/main" id="{9E8011D9-E4E0-4C77-805E-553893188800}"/>
              </a:ext>
            </a:extLst>
          </p:cNvPr>
          <p:cNvSpPr txBox="1">
            <a:spLocks/>
          </p:cNvSpPr>
          <p:nvPr/>
        </p:nvSpPr>
        <p:spPr>
          <a:xfrm>
            <a:off x="11829404" y="6523968"/>
            <a:ext cx="375430" cy="320041"/>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9pPr>
          </a:lstStyle>
          <a:p>
            <a:fld id="{86CB4B4D-7CA3-9044-876B-883B54F8677D}" type="slidenum">
              <a:rPr lang="en-US" sz="1000" dirty="0" smtClean="0">
                <a:solidFill>
                  <a:schemeClr val="tx1">
                    <a:lumMod val="65000"/>
                    <a:lumOff val="35000"/>
                  </a:schemeClr>
                </a:solidFill>
              </a:rPr>
              <a:t>59</a:t>
            </a:fld>
            <a:endParaRPr sz="1000">
              <a:solidFill>
                <a:schemeClr val="tx1">
                  <a:lumMod val="65000"/>
                  <a:lumOff val="35000"/>
                </a:schemeClr>
              </a:solidFill>
            </a:endParaRPr>
          </a:p>
        </p:txBody>
      </p:sp>
    </p:spTree>
    <p:extLst>
      <p:ext uri="{BB962C8B-B14F-4D97-AF65-F5344CB8AC3E}">
        <p14:creationId xmlns:p14="http://schemas.microsoft.com/office/powerpoint/2010/main" val="968233751"/>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idx="4294967295"/>
          </p:nvPr>
        </p:nvSpPr>
        <p:spPr>
          <a:xfrm>
            <a:off x="1357162" y="2825818"/>
            <a:ext cx="9731375" cy="571096"/>
          </a:xfrm>
          <a:prstGeom prst="rect">
            <a:avLst/>
          </a:prstGeom>
        </p:spPr>
        <p:txBody>
          <a:bodyPr vert="horz" wrap="square" lIns="0" tIns="16933" rIns="0" bIns="0" numCol="1" anchor="ctr" anchorCtr="0" compatLnSpc="1">
            <a:prstTxWarp prst="textNoShape">
              <a:avLst/>
            </a:prstTxWarp>
            <a:spAutoFit/>
          </a:bodyPr>
          <a:lstStyle/>
          <a:p>
            <a:pPr algn="ctr">
              <a:defRPr sz="4000" b="1"/>
            </a:pPr>
            <a:r>
              <a:t>7.1 Bien-être des intervenants</a:t>
            </a:r>
          </a:p>
        </p:txBody>
      </p:sp>
      <p:sp>
        <p:nvSpPr>
          <p:cNvPr id="4" name="Slide Number Placeholder 5"/>
          <p:cNvSpPr txBox="1">
            <a:spLocks/>
          </p:cNvSpPr>
          <p:nvPr/>
        </p:nvSpPr>
        <p:spPr>
          <a:xfrm>
            <a:off x="11958151" y="6527531"/>
            <a:ext cx="233849" cy="330469"/>
          </a:xfrm>
          <a:prstGeom prst="rect">
            <a:avLst/>
          </a:prstGeom>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9pPr>
          </a:lstStyle>
          <a:p>
            <a:pPr>
              <a:defRPr sz="1000">
                <a:solidFill>
                  <a:schemeClr val="tx1">
                    <a:lumMod val="50000"/>
                    <a:lumOff val="50000"/>
                  </a:schemeClr>
                </a:solidFill>
              </a:defRPr>
            </a:pPr>
            <a:r>
              <a:t>6</a:t>
            </a:r>
          </a:p>
        </p:txBody>
      </p:sp>
    </p:spTree>
    <p:extLst>
      <p:ext uri="{BB962C8B-B14F-4D97-AF65-F5344CB8AC3E}">
        <p14:creationId xmlns:p14="http://schemas.microsoft.com/office/powerpoint/2010/main" val="340648290"/>
      </p:ext>
    </p:extLst>
  </p:cSld>
  <p:clrMapOvr>
    <a:masterClrMapping/>
  </p:clrMapOvr>
  <p:transition spd="med"/>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1"/>
          <p:cNvSpPr>
            <a:spLocks noGrp="1"/>
          </p:cNvSpPr>
          <p:nvPr>
            <p:ph type="title"/>
          </p:nvPr>
        </p:nvSpPr>
        <p:spPr>
          <a:xfrm>
            <a:off x="123542" y="734609"/>
            <a:ext cx="6690916" cy="646114"/>
          </a:xfrm>
        </p:spPr>
        <p:txBody>
          <a:bodyPr lIns="45719" tIns="45720" rIns="45719" bIns="45720" anchor="ctr">
            <a:noAutofit/>
          </a:bodyPr>
          <a:lstStyle/>
          <a:p>
            <a:pPr>
              <a:defRPr sz="2800" b="1" kern="1200">
                <a:solidFill>
                  <a:srgbClr val="951D19"/>
                </a:solidFill>
                <a:latin typeface="Source Sans Pro"/>
                <a:ea typeface="+mj-ea"/>
                <a:cs typeface="Arial" pitchFamily="34" charset="0"/>
              </a:defRPr>
            </a:pPr>
            <a:r>
              <a:rPr sz="2400" dirty="0"/>
              <a:t>Instructions pour le travail </a:t>
            </a:r>
            <a:r>
              <a:rPr sz="2400" dirty="0" err="1"/>
              <a:t>en</a:t>
            </a:r>
            <a:r>
              <a:rPr sz="2400" dirty="0"/>
              <a:t> </a:t>
            </a:r>
            <a:r>
              <a:rPr sz="2400" dirty="0" err="1"/>
              <a:t>groupe</a:t>
            </a:r>
            <a:r>
              <a:rPr sz="2400" dirty="0"/>
              <a:t> (2)</a:t>
            </a:r>
          </a:p>
        </p:txBody>
      </p:sp>
      <p:sp>
        <p:nvSpPr>
          <p:cNvPr id="6" name="Espace réservé du texte 5"/>
          <p:cNvSpPr>
            <a:spLocks noGrp="1"/>
          </p:cNvSpPr>
          <p:nvPr>
            <p:ph type="body" idx="1"/>
          </p:nvPr>
        </p:nvSpPr>
        <p:spPr>
          <a:xfrm>
            <a:off x="225374" y="1504095"/>
            <a:ext cx="11032671" cy="4654071"/>
          </a:xfrm>
        </p:spPr>
        <p:txBody>
          <a:bodyPr lIns="45719" tIns="45720" rIns="45719" bIns="45720" anchor="t">
            <a:noAutofit/>
          </a:bodyPr>
          <a:lstStyle/>
          <a:p>
            <a:pPr marL="342900" lvl="2" indent="-307975">
              <a:spcBef>
                <a:spcPts val="500"/>
              </a:spcBef>
              <a:buClr>
                <a:schemeClr val="accent3"/>
              </a:buClr>
              <a:buFont typeface="Arial"/>
              <a:buChar char="•"/>
              <a:defRPr sz="2800">
                <a:solidFill>
                  <a:schemeClr val="tx1"/>
                </a:solidFill>
                <a:latin typeface="Source Sans Pro Regular"/>
                <a:ea typeface="Source Sans Pro Regular"/>
                <a:cs typeface="Source Sans Pro Regular"/>
                <a:sym typeface="Source Sans Pro Regular"/>
              </a:defRPr>
            </a:pPr>
            <a:r>
              <a:rPr sz="2000" dirty="0" err="1"/>
              <a:t>Proposez</a:t>
            </a:r>
            <a:r>
              <a:rPr sz="2000" dirty="0"/>
              <a:t> au </a:t>
            </a:r>
            <a:r>
              <a:rPr sz="2000" dirty="0" err="1"/>
              <a:t>moins</a:t>
            </a:r>
            <a:r>
              <a:rPr sz="2000" dirty="0"/>
              <a:t> cinq </a:t>
            </a:r>
            <a:r>
              <a:rPr sz="2000" dirty="0" err="1"/>
              <a:t>mesures</a:t>
            </a:r>
            <a:r>
              <a:rPr sz="2000" dirty="0"/>
              <a:t> pour </a:t>
            </a:r>
            <a:r>
              <a:rPr sz="2000" dirty="0" err="1"/>
              <a:t>lutter</a:t>
            </a:r>
            <a:r>
              <a:rPr sz="2000" dirty="0"/>
              <a:t> </a:t>
            </a:r>
            <a:r>
              <a:rPr sz="2000" dirty="0" err="1"/>
              <a:t>contre</a:t>
            </a:r>
            <a:r>
              <a:rPr sz="2000" dirty="0"/>
              <a:t> </a:t>
            </a:r>
            <a:r>
              <a:rPr sz="2000" dirty="0" err="1"/>
              <a:t>l’exploitation</a:t>
            </a:r>
            <a:r>
              <a:rPr sz="2000" dirty="0"/>
              <a:t>, les </a:t>
            </a:r>
            <a:r>
              <a:rPr sz="2000" dirty="0" err="1"/>
              <a:t>abus</a:t>
            </a:r>
            <a:r>
              <a:rPr sz="2000" dirty="0"/>
              <a:t> et le </a:t>
            </a:r>
            <a:r>
              <a:rPr sz="2000" dirty="0" err="1"/>
              <a:t>harcèlement</a:t>
            </a:r>
            <a:r>
              <a:rPr sz="2000" dirty="0"/>
              <a:t> </a:t>
            </a:r>
            <a:r>
              <a:rPr sz="2000" dirty="0" err="1"/>
              <a:t>sexuels</a:t>
            </a:r>
            <a:r>
              <a:rPr sz="2000" dirty="0"/>
              <a:t> dans le cadre du travail sur le terrain</a:t>
            </a:r>
            <a:endParaRPr sz="2000" dirty="0">
              <a:solidFill>
                <a:schemeClr val="tx1"/>
              </a:solidFill>
            </a:endParaRPr>
          </a:p>
          <a:p>
            <a:pPr marL="342900" lvl="2" indent="-307975">
              <a:spcBef>
                <a:spcPts val="500"/>
              </a:spcBef>
              <a:buClr>
                <a:schemeClr val="accent3"/>
              </a:buClr>
              <a:buFont typeface="Arial"/>
              <a:buChar char="•"/>
              <a:defRPr sz="2800">
                <a:solidFill>
                  <a:schemeClr val="tx1"/>
                </a:solidFill>
                <a:latin typeface="Source Sans Pro Regular"/>
                <a:ea typeface="Source Sans Pro Regular"/>
                <a:cs typeface="Arial"/>
                <a:sym typeface="Source Sans Pro Regular"/>
              </a:defRPr>
            </a:pPr>
            <a:r>
              <a:rPr sz="2000" dirty="0" err="1"/>
              <a:t>Chaque</a:t>
            </a:r>
            <a:r>
              <a:rPr sz="2000" dirty="0"/>
              <a:t> </a:t>
            </a:r>
            <a:r>
              <a:rPr sz="2000" dirty="0" err="1"/>
              <a:t>groupe</a:t>
            </a:r>
            <a:r>
              <a:rPr sz="2000" dirty="0"/>
              <a:t> </a:t>
            </a:r>
            <a:r>
              <a:rPr sz="2000" dirty="0" err="1"/>
              <a:t>désigne</a:t>
            </a:r>
            <a:r>
              <a:rPr sz="2000" dirty="0"/>
              <a:t> un rapporteur qui </a:t>
            </a:r>
            <a:r>
              <a:rPr sz="2000" dirty="0" err="1"/>
              <a:t>présentera</a:t>
            </a:r>
            <a:r>
              <a:rPr sz="2000" dirty="0"/>
              <a:t> </a:t>
            </a:r>
            <a:r>
              <a:rPr sz="2000" dirty="0" err="1"/>
              <a:t>en</a:t>
            </a:r>
            <a:r>
              <a:rPr sz="2000" dirty="0"/>
              <a:t> </a:t>
            </a:r>
            <a:r>
              <a:rPr sz="2000" dirty="0" err="1"/>
              <a:t>plénière</a:t>
            </a:r>
            <a:r>
              <a:rPr sz="2000" dirty="0"/>
              <a:t> le </a:t>
            </a:r>
            <a:r>
              <a:rPr sz="2000" dirty="0" err="1"/>
              <a:t>résultat</a:t>
            </a:r>
            <a:r>
              <a:rPr sz="2000" dirty="0"/>
              <a:t> de </a:t>
            </a:r>
            <a:r>
              <a:rPr sz="2000" dirty="0" err="1"/>
              <a:t>ses</a:t>
            </a:r>
            <a:r>
              <a:rPr sz="2000" dirty="0"/>
              <a:t> discussions et de son travail</a:t>
            </a:r>
          </a:p>
          <a:p>
            <a:pPr marL="342900" lvl="2" indent="-307975">
              <a:spcBef>
                <a:spcPts val="500"/>
              </a:spcBef>
              <a:buClr>
                <a:schemeClr val="accent3"/>
              </a:buClr>
              <a:buFont typeface="Arial"/>
              <a:buChar char="•"/>
              <a:defRPr sz="2800">
                <a:solidFill>
                  <a:schemeClr val="tx1"/>
                </a:solidFill>
                <a:latin typeface="Source Sans Pro Regular"/>
                <a:ea typeface="Source Sans Pro Regular"/>
                <a:cs typeface="Arial"/>
                <a:sym typeface="Source Sans Pro Regular"/>
              </a:defRPr>
            </a:pPr>
            <a:r>
              <a:rPr sz="2000" dirty="0"/>
              <a:t>Durée : 45 minutes de travail </a:t>
            </a:r>
            <a:r>
              <a:rPr sz="2000" dirty="0" err="1"/>
              <a:t>en</a:t>
            </a:r>
            <a:r>
              <a:rPr sz="2000" dirty="0"/>
              <a:t> </a:t>
            </a:r>
            <a:r>
              <a:rPr sz="2000" dirty="0" err="1"/>
              <a:t>groupe</a:t>
            </a:r>
            <a:r>
              <a:rPr sz="2000" dirty="0"/>
              <a:t>, 15 minutes pour les </a:t>
            </a:r>
            <a:r>
              <a:rPr sz="2000" dirty="0" err="1"/>
              <a:t>présentations</a:t>
            </a:r>
            <a:endParaRPr sz="2000" b="1" dirty="0">
              <a:solidFill>
                <a:srgbClr val="9B1E1A"/>
              </a:solidFill>
              <a:cs typeface="Arial"/>
            </a:endParaRPr>
          </a:p>
          <a:p>
            <a:pPr marL="342900" lvl="2" indent="-307975">
              <a:spcBef>
                <a:spcPts val="500"/>
              </a:spcBef>
              <a:buClr>
                <a:schemeClr val="accent3"/>
              </a:buClr>
              <a:buFont typeface="Arial"/>
              <a:buChar char="•"/>
              <a:defRPr sz="2400">
                <a:solidFill>
                  <a:srgbClr val="10253F"/>
                </a:solidFill>
                <a:latin typeface="Source Sans Pro Regular"/>
                <a:ea typeface="Source Sans Pro Regular"/>
                <a:cs typeface="Source Sans Pro Regular"/>
                <a:sym typeface="Source Sans Pro Regular"/>
              </a:defRPr>
            </a:pPr>
            <a:endParaRPr sz="2000" b="1" dirty="0">
              <a:solidFill>
                <a:srgbClr val="9B1E1A"/>
              </a:solidFill>
              <a:cs typeface="Arial"/>
            </a:endParaRPr>
          </a:p>
          <a:p>
            <a:pPr marL="342900" lvl="2" indent="-307975">
              <a:spcBef>
                <a:spcPts val="500"/>
              </a:spcBef>
              <a:buClr>
                <a:schemeClr val="accent3"/>
              </a:buClr>
              <a:buFont typeface="Arial"/>
              <a:buChar char="•"/>
              <a:defRPr sz="2800">
                <a:solidFill>
                  <a:srgbClr val="9B1E1A"/>
                </a:solidFill>
                <a:latin typeface="Source Sans Pro Regular"/>
                <a:ea typeface="Source Sans Pro Regular"/>
                <a:cs typeface="Source Sans Pro Regular"/>
                <a:sym typeface="Source Sans Pro Regular"/>
              </a:defRPr>
            </a:pPr>
            <a:r>
              <a:rPr sz="2000" b="1" dirty="0" err="1">
                <a:cs typeface="Arial"/>
              </a:rPr>
              <a:t>Réalisation</a:t>
            </a:r>
            <a:r>
              <a:rPr sz="2000" b="1" dirty="0">
                <a:cs typeface="Arial"/>
              </a:rPr>
              <a:t> </a:t>
            </a:r>
            <a:r>
              <a:rPr sz="2000" b="1" dirty="0" err="1">
                <a:cs typeface="Arial"/>
              </a:rPr>
              <a:t>attendue</a:t>
            </a:r>
            <a:r>
              <a:rPr sz="2000" b="1" dirty="0">
                <a:cs typeface="Arial"/>
              </a:rPr>
              <a:t> : </a:t>
            </a:r>
            <a:r>
              <a:rPr sz="2000" b="1" dirty="0" err="1"/>
              <a:t>mesures</a:t>
            </a:r>
            <a:r>
              <a:rPr sz="2000" b="1" dirty="0"/>
              <a:t> </a:t>
            </a:r>
            <a:r>
              <a:rPr sz="2000" b="1" dirty="0" err="1"/>
              <a:t>proposées</a:t>
            </a:r>
            <a:r>
              <a:rPr sz="2000" b="1" dirty="0"/>
              <a:t> pour </a:t>
            </a:r>
            <a:r>
              <a:rPr sz="2000" b="1" dirty="0" err="1"/>
              <a:t>lutter</a:t>
            </a:r>
            <a:r>
              <a:rPr sz="2000" b="1" dirty="0"/>
              <a:t> </a:t>
            </a:r>
            <a:r>
              <a:rPr sz="2000" b="1" dirty="0" err="1"/>
              <a:t>contre</a:t>
            </a:r>
            <a:r>
              <a:rPr sz="2000" b="1" dirty="0"/>
              <a:t> </a:t>
            </a:r>
            <a:r>
              <a:rPr sz="2000" b="1" dirty="0" err="1"/>
              <a:t>l'exploitation</a:t>
            </a:r>
            <a:r>
              <a:rPr sz="2000" b="1" dirty="0"/>
              <a:t>, les </a:t>
            </a:r>
            <a:r>
              <a:rPr sz="2000" b="1" dirty="0" err="1"/>
              <a:t>abus</a:t>
            </a:r>
            <a:r>
              <a:rPr sz="2000" b="1" dirty="0"/>
              <a:t> et le </a:t>
            </a:r>
            <a:r>
              <a:rPr sz="2000" b="1" dirty="0" err="1"/>
              <a:t>harcèlement</a:t>
            </a:r>
            <a:r>
              <a:rPr sz="2000" b="1" dirty="0"/>
              <a:t> </a:t>
            </a:r>
            <a:r>
              <a:rPr sz="2000" b="1" dirty="0" err="1"/>
              <a:t>sexuels</a:t>
            </a:r>
            <a:r>
              <a:rPr sz="2000" dirty="0"/>
              <a:t> </a:t>
            </a:r>
            <a:endParaRPr sz="2000" b="1" dirty="0">
              <a:solidFill>
                <a:srgbClr val="9B1E1A"/>
              </a:solidFill>
            </a:endParaRPr>
          </a:p>
          <a:p>
            <a:pPr marL="342900" lvl="2" indent="-307975">
              <a:spcBef>
                <a:spcPts val="500"/>
              </a:spcBef>
              <a:buClr>
                <a:schemeClr val="accent3"/>
              </a:buClr>
              <a:buFont typeface="Arial"/>
              <a:buChar char="•"/>
              <a:defRPr sz="2400">
                <a:solidFill>
                  <a:srgbClr val="10253F"/>
                </a:solidFill>
                <a:latin typeface="Source Sans Pro Regular"/>
                <a:ea typeface="Source Sans Pro Regular"/>
                <a:cs typeface="Source Sans Pro Regular"/>
                <a:sym typeface="Source Sans Pro Regular"/>
              </a:defRPr>
            </a:pPr>
            <a:endParaRPr sz="2000" dirty="0">
              <a:solidFill>
                <a:srgbClr val="10253F"/>
              </a:solidFill>
            </a:endParaRPr>
          </a:p>
          <a:p>
            <a:pPr marL="342900" lvl="2" indent="-307975">
              <a:spcBef>
                <a:spcPts val="500"/>
              </a:spcBef>
              <a:buClr>
                <a:schemeClr val="accent3"/>
              </a:buClr>
              <a:buFont typeface="Arial"/>
              <a:buChar char="•"/>
              <a:defRPr sz="2400">
                <a:solidFill>
                  <a:srgbClr val="10253F"/>
                </a:solidFill>
                <a:latin typeface="Source Sans Pro Regular"/>
                <a:ea typeface="Source Sans Pro Regular"/>
                <a:cs typeface="Source Sans Pro Regular"/>
                <a:sym typeface="Source Sans Pro Regular"/>
              </a:defRPr>
            </a:pPr>
            <a:endParaRPr sz="2000" dirty="0"/>
          </a:p>
        </p:txBody>
      </p:sp>
      <p:sp>
        <p:nvSpPr>
          <p:cNvPr id="3" name="ZoneTexte 2">
            <a:extLst>
              <a:ext uri="{FF2B5EF4-FFF2-40B4-BE49-F238E27FC236}">
                <a16:creationId xmlns:a16="http://schemas.microsoft.com/office/drawing/2014/main" id="{91ED658C-F1A7-1083-09A3-0D106085A483}"/>
              </a:ext>
            </a:extLst>
          </p:cNvPr>
          <p:cNvSpPr txBox="1"/>
          <p:nvPr/>
        </p:nvSpPr>
        <p:spPr>
          <a:xfrm>
            <a:off x="-1" y="26725"/>
            <a:ext cx="9724913" cy="7078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fromWordArt="0" anchor="t" anchorCtr="0" forceAA="0" compatLnSpc="1">
            <a:prstTxWarp prst="textNoShape">
              <a:avLst/>
            </a:prstTxWarp>
            <a:spAutoFit/>
          </a:bodyPr>
          <a:lstStyle/>
          <a:p>
            <a:pPr>
              <a:defRPr sz="2800" b="1">
                <a:solidFill>
                  <a:srgbClr val="FFFFFF"/>
                </a:solidFill>
              </a:defRPr>
            </a:pPr>
            <a:r>
              <a:rPr sz="2000" dirty="0">
                <a:latin typeface="Source Sans Pro"/>
                <a:ea typeface="Source Sans Pro"/>
              </a:rPr>
              <a:t>7.5 </a:t>
            </a:r>
            <a:r>
              <a:rPr sz="2000" dirty="0" err="1">
                <a:latin typeface="Calibri"/>
                <a:ea typeface="Source Sans Pro"/>
                <a:cs typeface="Calibri"/>
              </a:rPr>
              <a:t>Activité</a:t>
            </a:r>
            <a:r>
              <a:rPr sz="2000" dirty="0">
                <a:latin typeface="Source Sans Pro"/>
                <a:ea typeface="+mj-lt"/>
                <a:cs typeface="+mj-lt"/>
              </a:rPr>
              <a:t> de </a:t>
            </a:r>
            <a:r>
              <a:rPr sz="2000" dirty="0" err="1">
                <a:latin typeface="Source Sans Pro"/>
                <a:ea typeface="+mj-lt"/>
                <a:cs typeface="+mj-lt"/>
              </a:rPr>
              <a:t>groupe</a:t>
            </a:r>
            <a:r>
              <a:rPr sz="2000" dirty="0">
                <a:latin typeface="Source Sans Pro"/>
                <a:ea typeface="+mj-lt"/>
                <a:cs typeface="+mj-lt"/>
              </a:rPr>
              <a:t> :</a:t>
            </a:r>
            <a:r>
              <a:rPr sz="2000" dirty="0">
                <a:latin typeface="Source Sans Pro"/>
                <a:ea typeface="Source Sans Pro"/>
                <a:cs typeface="+mj-lt"/>
              </a:rPr>
              <a:t>code de </a:t>
            </a:r>
            <a:r>
              <a:rPr sz="2000" dirty="0" err="1">
                <a:latin typeface="Source Sans Pro"/>
                <a:ea typeface="Source Sans Pro"/>
                <a:cs typeface="+mj-lt"/>
              </a:rPr>
              <a:t>conduite</a:t>
            </a:r>
            <a:r>
              <a:rPr sz="2000" dirty="0">
                <a:latin typeface="Source Sans Pro"/>
                <a:ea typeface="Source Sans Pro"/>
                <a:cs typeface="+mj-lt"/>
              </a:rPr>
              <a:t>, et protection et </a:t>
            </a:r>
            <a:r>
              <a:rPr sz="2000" dirty="0" err="1">
                <a:latin typeface="Source Sans Pro"/>
                <a:ea typeface="Source Sans Pro"/>
                <a:cs typeface="+mj-lt"/>
              </a:rPr>
              <a:t>lutte</a:t>
            </a:r>
            <a:r>
              <a:rPr sz="2000" dirty="0">
                <a:latin typeface="Source Sans Pro"/>
                <a:ea typeface="Source Sans Pro"/>
                <a:cs typeface="+mj-lt"/>
              </a:rPr>
              <a:t> </a:t>
            </a:r>
            <a:r>
              <a:rPr sz="2000" dirty="0" err="1">
                <a:latin typeface="Source Sans Pro"/>
                <a:ea typeface="Source Sans Pro"/>
                <a:cs typeface="+mj-lt"/>
              </a:rPr>
              <a:t>contre</a:t>
            </a:r>
            <a:r>
              <a:rPr sz="2000" dirty="0">
                <a:latin typeface="Source Sans Pro"/>
                <a:ea typeface="Source Sans Pro"/>
                <a:cs typeface="+mj-lt"/>
              </a:rPr>
              <a:t> </a:t>
            </a:r>
            <a:r>
              <a:rPr sz="2000" dirty="0" err="1">
                <a:latin typeface="Source Sans Pro"/>
                <a:ea typeface="Source Sans Pro"/>
                <a:cs typeface="+mj-lt"/>
              </a:rPr>
              <a:t>l’exploitation</a:t>
            </a:r>
            <a:r>
              <a:rPr sz="2000" dirty="0">
                <a:latin typeface="Source Sans Pro"/>
                <a:ea typeface="Source Sans Pro"/>
                <a:cs typeface="+mj-lt"/>
              </a:rPr>
              <a:t>, les </a:t>
            </a:r>
            <a:r>
              <a:rPr sz="2000" dirty="0" err="1">
                <a:latin typeface="Source Sans Pro"/>
                <a:ea typeface="Source Sans Pro"/>
                <a:cs typeface="+mj-lt"/>
              </a:rPr>
              <a:t>abus</a:t>
            </a:r>
            <a:r>
              <a:rPr sz="2000" dirty="0">
                <a:latin typeface="Source Sans Pro"/>
                <a:ea typeface="Source Sans Pro"/>
                <a:cs typeface="+mj-lt"/>
              </a:rPr>
              <a:t> et le </a:t>
            </a:r>
            <a:r>
              <a:rPr sz="2000" dirty="0" err="1">
                <a:latin typeface="Source Sans Pro"/>
                <a:ea typeface="Source Sans Pro"/>
                <a:cs typeface="+mj-lt"/>
              </a:rPr>
              <a:t>harcèlement</a:t>
            </a:r>
            <a:r>
              <a:rPr sz="2000" dirty="0">
                <a:latin typeface="Source Sans Pro"/>
                <a:ea typeface="Source Sans Pro"/>
                <a:cs typeface="+mj-lt"/>
              </a:rPr>
              <a:t> </a:t>
            </a:r>
            <a:r>
              <a:rPr sz="2000" dirty="0" err="1">
                <a:latin typeface="Source Sans Pro"/>
                <a:ea typeface="Source Sans Pro"/>
                <a:cs typeface="+mj-lt"/>
              </a:rPr>
              <a:t>sexuels</a:t>
            </a:r>
            <a:endParaRPr sz="2000" dirty="0">
              <a:latin typeface="Source Sans Pro"/>
              <a:ea typeface="Calibri" panose="020F0502020204030204"/>
              <a:cs typeface="Calibri" panose="020F0502020204030204"/>
            </a:endParaRPr>
          </a:p>
        </p:txBody>
      </p:sp>
      <p:sp>
        <p:nvSpPr>
          <p:cNvPr id="5" name="Slide Number Placeholder 1">
            <a:extLst>
              <a:ext uri="{FF2B5EF4-FFF2-40B4-BE49-F238E27FC236}">
                <a16:creationId xmlns:a16="http://schemas.microsoft.com/office/drawing/2014/main" id="{E428193B-795F-469C-A104-F50E89CD96E2}"/>
              </a:ext>
            </a:extLst>
          </p:cNvPr>
          <p:cNvSpPr txBox="1">
            <a:spLocks/>
          </p:cNvSpPr>
          <p:nvPr/>
        </p:nvSpPr>
        <p:spPr>
          <a:xfrm>
            <a:off x="11829404" y="6523968"/>
            <a:ext cx="375430" cy="320041"/>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9pPr>
          </a:lstStyle>
          <a:p>
            <a:fld id="{86CB4B4D-7CA3-9044-876B-883B54F8677D}" type="slidenum">
              <a:rPr lang="en-US" sz="1000" dirty="0" smtClean="0">
                <a:solidFill>
                  <a:schemeClr val="tx1">
                    <a:lumMod val="65000"/>
                    <a:lumOff val="35000"/>
                  </a:schemeClr>
                </a:solidFill>
              </a:rPr>
              <a:t>60</a:t>
            </a:fld>
            <a:endParaRPr sz="1000">
              <a:solidFill>
                <a:schemeClr val="tx1">
                  <a:lumMod val="65000"/>
                  <a:lumOff val="35000"/>
                </a:schemeClr>
              </a:solidFill>
            </a:endParaRPr>
          </a:p>
        </p:txBody>
      </p:sp>
    </p:spTree>
    <p:extLst>
      <p:ext uri="{BB962C8B-B14F-4D97-AF65-F5344CB8AC3E}">
        <p14:creationId xmlns:p14="http://schemas.microsoft.com/office/powerpoint/2010/main" val="2258960515"/>
      </p:ext>
    </p:extLst>
  </p:cSld>
  <p:clrMapOvr>
    <a:masterClrMapping/>
  </p:clrMapOvr>
  <p:transition spd="med"/>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a:xfrm>
            <a:off x="341678" y="79513"/>
            <a:ext cx="3264195" cy="1932377"/>
          </a:xfrm>
        </p:spPr>
        <p:txBody>
          <a:bodyPr/>
          <a:lstStyle/>
          <a:p>
            <a:pPr>
              <a:defRPr b="1">
                <a:latin typeface="Source Sans Pro" panose="020B0503030403020204" pitchFamily="34" charset="0"/>
                <a:cs typeface="Arial"/>
              </a:defRPr>
            </a:pPr>
            <a:r>
              <a:rPr dirty="0"/>
              <a:t>Messages </a:t>
            </a:r>
            <a:r>
              <a:rPr dirty="0" err="1"/>
              <a:t>clés</a:t>
            </a:r>
            <a:endParaRPr b="1" dirty="0">
              <a:latin typeface="Source Sans Pro" panose="020B0503030403020204" pitchFamily="34" charset="0"/>
              <a:cs typeface="Arial"/>
            </a:endParaRPr>
          </a:p>
        </p:txBody>
      </p:sp>
      <p:sp>
        <p:nvSpPr>
          <p:cNvPr id="2" name="Content Placeholder 1"/>
          <p:cNvSpPr>
            <a:spLocks noGrp="1"/>
          </p:cNvSpPr>
          <p:nvPr>
            <p:ph type="body" idx="1"/>
          </p:nvPr>
        </p:nvSpPr>
        <p:spPr>
          <a:xfrm>
            <a:off x="4000153" y="811765"/>
            <a:ext cx="7529515" cy="5546726"/>
          </a:xfrm>
        </p:spPr>
        <p:txBody>
          <a:bodyPr vert="horz" lIns="91440" tIns="45720" rIns="91440" bIns="45720" anchor="t">
            <a:noAutofit/>
          </a:bodyPr>
          <a:lstStyle/>
          <a:p>
            <a:pPr marL="307975" indent="-307975" defTabSz="914400" hangingPunct="0">
              <a:lnSpc>
                <a:spcPct val="100000"/>
              </a:lnSpc>
              <a:spcBef>
                <a:spcPts val="500"/>
              </a:spcBef>
              <a:buClr>
                <a:srgbClr val="65A000"/>
              </a:buClr>
              <a:buSzPct val="100000"/>
              <a:buFont typeface="Arial"/>
              <a:buChar char="•"/>
              <a:defRPr sz="2100">
                <a:solidFill>
                  <a:schemeClr val="tx1"/>
                </a:solidFill>
                <a:latin typeface="Source Sans Pro Regular"/>
                <a:ea typeface="Arial"/>
                <a:cs typeface="Arial"/>
                <a:sym typeface="Source Sans Pro Regular"/>
              </a:defRPr>
            </a:pPr>
            <a:r>
              <a:rPr sz="2000" dirty="0" err="1"/>
              <a:t>Différents</a:t>
            </a:r>
            <a:r>
              <a:rPr sz="2000" dirty="0"/>
              <a:t> types de </a:t>
            </a:r>
            <a:r>
              <a:rPr sz="2000" dirty="0" err="1"/>
              <a:t>risques</a:t>
            </a:r>
            <a:r>
              <a:rPr sz="2000" dirty="0"/>
              <a:t> </a:t>
            </a:r>
            <a:r>
              <a:rPr sz="2000" dirty="0" err="1"/>
              <a:t>peuvent</a:t>
            </a:r>
            <a:r>
              <a:rPr sz="2000" dirty="0"/>
              <a:t> </a:t>
            </a:r>
            <a:r>
              <a:rPr sz="2000" dirty="0" err="1"/>
              <a:t>compromettre</a:t>
            </a:r>
            <a:r>
              <a:rPr sz="2000" dirty="0"/>
              <a:t> le bien-</a:t>
            </a:r>
            <a:r>
              <a:rPr sz="2000" dirty="0" err="1"/>
              <a:t>être</a:t>
            </a:r>
            <a:r>
              <a:rPr sz="2000" dirty="0"/>
              <a:t> physique, mental et social des </a:t>
            </a:r>
            <a:r>
              <a:rPr sz="2000" dirty="0" err="1"/>
              <a:t>intervenants</a:t>
            </a:r>
            <a:r>
              <a:rPr sz="2000" dirty="0"/>
              <a:t> pendant et après </a:t>
            </a:r>
            <a:r>
              <a:rPr sz="2000" dirty="0" err="1"/>
              <a:t>une</a:t>
            </a:r>
            <a:r>
              <a:rPr sz="2000" dirty="0"/>
              <a:t> situation </a:t>
            </a:r>
            <a:r>
              <a:rPr sz="2000" dirty="0" err="1"/>
              <a:t>d’urgence</a:t>
            </a:r>
            <a:endParaRPr sz="2000" dirty="0"/>
          </a:p>
          <a:p>
            <a:pPr marL="307975" indent="-307975" defTabSz="914400" hangingPunct="0">
              <a:lnSpc>
                <a:spcPct val="100000"/>
              </a:lnSpc>
              <a:spcBef>
                <a:spcPts val="500"/>
              </a:spcBef>
              <a:buClr>
                <a:srgbClr val="65A000"/>
              </a:buClr>
              <a:buSzPct val="100000"/>
              <a:buFont typeface="Arial"/>
              <a:buChar char="•"/>
              <a:defRPr sz="2100">
                <a:solidFill>
                  <a:schemeClr val="tx1"/>
                </a:solidFill>
                <a:latin typeface="Source Sans Pro Regular"/>
                <a:ea typeface="Arial"/>
                <a:cs typeface="Arial"/>
                <a:sym typeface="Source Sans Pro Regular"/>
              </a:defRPr>
            </a:pPr>
            <a:r>
              <a:rPr sz="2000" dirty="0"/>
              <a:t>Les </a:t>
            </a:r>
            <a:r>
              <a:rPr sz="2000" dirty="0" err="1"/>
              <a:t>responsables</a:t>
            </a:r>
            <a:r>
              <a:rPr sz="2000" dirty="0"/>
              <a:t> des </a:t>
            </a:r>
            <a:r>
              <a:rPr sz="2000" dirty="0" err="1"/>
              <a:t>intervenants</a:t>
            </a:r>
            <a:r>
              <a:rPr sz="2000" dirty="0"/>
              <a:t> </a:t>
            </a:r>
            <a:r>
              <a:rPr sz="2000" dirty="0" err="1"/>
              <a:t>doivent</a:t>
            </a:r>
            <a:r>
              <a:rPr sz="2000" dirty="0"/>
              <a:t> assurer le </a:t>
            </a:r>
            <a:r>
              <a:rPr sz="2000" dirty="0" err="1"/>
              <a:t>suivi</a:t>
            </a:r>
            <a:r>
              <a:rPr sz="2000" dirty="0"/>
              <a:t> et la gestion des </a:t>
            </a:r>
            <a:r>
              <a:rPr sz="2000" dirty="0" err="1"/>
              <a:t>risques</a:t>
            </a:r>
            <a:r>
              <a:rPr sz="2000" dirty="0"/>
              <a:t> </a:t>
            </a:r>
            <a:r>
              <a:rPr sz="2000" dirty="0" err="1"/>
              <a:t>en</a:t>
            </a:r>
            <a:r>
              <a:rPr sz="2000" dirty="0"/>
              <a:t> matière de santé et de </a:t>
            </a:r>
            <a:r>
              <a:rPr sz="2000" dirty="0" err="1"/>
              <a:t>sécurité</a:t>
            </a:r>
            <a:r>
              <a:rPr sz="2000" dirty="0"/>
              <a:t> au travail, </a:t>
            </a:r>
            <a:r>
              <a:rPr sz="2000" dirty="0" err="1"/>
              <a:t>en</a:t>
            </a:r>
            <a:r>
              <a:rPr sz="2000" dirty="0"/>
              <a:t> accordant </a:t>
            </a:r>
            <a:r>
              <a:rPr sz="2000" dirty="0" err="1"/>
              <a:t>une</a:t>
            </a:r>
            <a:r>
              <a:rPr sz="2000" dirty="0"/>
              <a:t> attention </a:t>
            </a:r>
            <a:r>
              <a:rPr sz="2000" dirty="0" err="1"/>
              <a:t>particulière</a:t>
            </a:r>
            <a:r>
              <a:rPr sz="2000" dirty="0"/>
              <a:t> aux </a:t>
            </a:r>
            <a:r>
              <a:rPr sz="2000" dirty="0" err="1"/>
              <a:t>risques</a:t>
            </a:r>
            <a:r>
              <a:rPr sz="2000" dirty="0"/>
              <a:t> de burn-out</a:t>
            </a:r>
          </a:p>
          <a:p>
            <a:pPr marL="307975" indent="-307975" defTabSz="914400" hangingPunct="0">
              <a:lnSpc>
                <a:spcPct val="100000"/>
              </a:lnSpc>
              <a:spcBef>
                <a:spcPts val="500"/>
              </a:spcBef>
              <a:buClr>
                <a:srgbClr val="65A000"/>
              </a:buClr>
              <a:buSzPct val="100000"/>
              <a:buFont typeface="Arial"/>
              <a:buChar char="•"/>
              <a:defRPr sz="2100">
                <a:solidFill>
                  <a:schemeClr val="tx1"/>
                </a:solidFill>
                <a:latin typeface="Source Sans Pro Regular"/>
                <a:ea typeface="Arial"/>
                <a:cs typeface="Arial"/>
                <a:sym typeface="Source Sans Pro Regular"/>
              </a:defRPr>
            </a:pPr>
            <a:r>
              <a:rPr sz="2000" dirty="0"/>
              <a:t>Les </a:t>
            </a:r>
            <a:r>
              <a:rPr sz="2000" dirty="0" err="1"/>
              <a:t>employeurs</a:t>
            </a:r>
            <a:r>
              <a:rPr sz="2000" dirty="0"/>
              <a:t>/</a:t>
            </a:r>
            <a:r>
              <a:rPr sz="2000" dirty="0" err="1"/>
              <a:t>responsables</a:t>
            </a:r>
            <a:r>
              <a:rPr sz="2000" dirty="0"/>
              <a:t> </a:t>
            </a:r>
            <a:r>
              <a:rPr sz="2000" dirty="0" err="1"/>
              <a:t>ainsi</a:t>
            </a:r>
            <a:r>
              <a:rPr sz="2000" dirty="0"/>
              <a:t> que les </a:t>
            </a:r>
            <a:r>
              <a:rPr sz="2000" dirty="0" err="1"/>
              <a:t>intervenants</a:t>
            </a:r>
            <a:r>
              <a:rPr sz="2000" dirty="0"/>
              <a:t> de première </a:t>
            </a:r>
            <a:r>
              <a:rPr sz="2000" dirty="0" err="1"/>
              <a:t>ligne</a:t>
            </a:r>
            <a:r>
              <a:rPr sz="2000" dirty="0"/>
              <a:t> </a:t>
            </a:r>
            <a:r>
              <a:rPr sz="2000" dirty="0" err="1"/>
              <a:t>ont</a:t>
            </a:r>
            <a:r>
              <a:rPr sz="2000" dirty="0"/>
              <a:t> des droits et des </a:t>
            </a:r>
            <a:r>
              <a:rPr sz="2000" dirty="0" err="1"/>
              <a:t>responsabilités</a:t>
            </a:r>
            <a:r>
              <a:rPr sz="2000" dirty="0"/>
              <a:t> </a:t>
            </a:r>
            <a:r>
              <a:rPr sz="2000" dirty="0" err="1"/>
              <a:t>en</a:t>
            </a:r>
            <a:r>
              <a:rPr sz="2000" dirty="0"/>
              <a:t> matière de SST </a:t>
            </a:r>
            <a:r>
              <a:rPr sz="2000" dirty="0" err="1"/>
              <a:t>en</a:t>
            </a:r>
            <a:r>
              <a:rPr sz="2000" dirty="0"/>
              <a:t> situation </a:t>
            </a:r>
            <a:r>
              <a:rPr sz="2000" dirty="0" err="1"/>
              <a:t>d’urgence</a:t>
            </a:r>
            <a:r>
              <a:rPr sz="2000" dirty="0"/>
              <a:t>, et </a:t>
            </a:r>
            <a:r>
              <a:rPr sz="2000" dirty="0" err="1"/>
              <a:t>ces</a:t>
            </a:r>
            <a:r>
              <a:rPr sz="2000" dirty="0"/>
              <a:t> droits et </a:t>
            </a:r>
            <a:r>
              <a:rPr sz="2000" dirty="0" err="1"/>
              <a:t>responsabilités</a:t>
            </a:r>
            <a:r>
              <a:rPr sz="2000" dirty="0"/>
              <a:t> </a:t>
            </a:r>
            <a:r>
              <a:rPr sz="2000" dirty="0" err="1"/>
              <a:t>doivent</a:t>
            </a:r>
            <a:r>
              <a:rPr sz="2000" dirty="0"/>
              <a:t> </a:t>
            </a:r>
            <a:r>
              <a:rPr sz="2000" dirty="0" err="1"/>
              <a:t>être</a:t>
            </a:r>
            <a:r>
              <a:rPr sz="2000" dirty="0"/>
              <a:t> </a:t>
            </a:r>
            <a:r>
              <a:rPr sz="2000" dirty="0" err="1"/>
              <a:t>clairement</a:t>
            </a:r>
            <a:r>
              <a:rPr sz="2000" dirty="0"/>
              <a:t> </a:t>
            </a:r>
            <a:r>
              <a:rPr sz="2000" dirty="0" err="1"/>
              <a:t>établis</a:t>
            </a:r>
            <a:r>
              <a:rPr sz="2000" dirty="0"/>
              <a:t> </a:t>
            </a:r>
            <a:r>
              <a:rPr sz="2000" dirty="0" err="1"/>
              <a:t>durant</a:t>
            </a:r>
            <a:r>
              <a:rPr sz="2000" dirty="0"/>
              <a:t> la </a:t>
            </a:r>
            <a:r>
              <a:rPr sz="2000" dirty="0" err="1"/>
              <a:t>période</a:t>
            </a:r>
            <a:r>
              <a:rPr sz="2000" dirty="0"/>
              <a:t> de planification qui </a:t>
            </a:r>
            <a:r>
              <a:rPr sz="2000" dirty="0" err="1"/>
              <a:t>précède</a:t>
            </a:r>
            <a:r>
              <a:rPr sz="2000" dirty="0"/>
              <a:t> </a:t>
            </a:r>
            <a:r>
              <a:rPr sz="2000" dirty="0" err="1"/>
              <a:t>lʼurgence</a:t>
            </a:r>
            <a:endParaRPr sz="2000" dirty="0"/>
          </a:p>
          <a:p>
            <a:pPr marL="307975" indent="-307975" defTabSz="914400" hangingPunct="0">
              <a:lnSpc>
                <a:spcPct val="100000"/>
              </a:lnSpc>
              <a:spcBef>
                <a:spcPts val="500"/>
              </a:spcBef>
              <a:buClr>
                <a:srgbClr val="65A000"/>
              </a:buClr>
              <a:buSzPct val="100000"/>
              <a:buFont typeface="Arial"/>
              <a:buChar char="•"/>
              <a:defRPr sz="2100">
                <a:solidFill>
                  <a:schemeClr val="tx1"/>
                </a:solidFill>
                <a:latin typeface="Source Sans Pro Regular"/>
                <a:ea typeface="Source Sans Pro Regular"/>
                <a:cs typeface="Arial"/>
                <a:sym typeface="Source Sans Pro Regular"/>
              </a:defRPr>
            </a:pPr>
            <a:r>
              <a:rPr sz="2000" dirty="0">
                <a:ea typeface="Arial"/>
              </a:rPr>
              <a:t>Les </a:t>
            </a:r>
            <a:r>
              <a:rPr sz="2000" dirty="0" err="1">
                <a:ea typeface="Arial"/>
              </a:rPr>
              <a:t>organisations</a:t>
            </a:r>
            <a:r>
              <a:rPr sz="2000" dirty="0">
                <a:ea typeface="Arial"/>
              </a:rPr>
              <a:t>/</a:t>
            </a:r>
            <a:r>
              <a:rPr sz="2000" dirty="0" err="1">
                <a:ea typeface="Arial"/>
              </a:rPr>
              <a:t>entités</a:t>
            </a:r>
            <a:r>
              <a:rPr sz="2000" dirty="0">
                <a:ea typeface="Arial"/>
              </a:rPr>
              <a:t> </a:t>
            </a:r>
            <a:r>
              <a:rPr sz="2000" dirty="0" err="1">
                <a:ea typeface="Arial"/>
              </a:rPr>
              <a:t>gouvernementales</a:t>
            </a:r>
            <a:r>
              <a:rPr sz="2000" dirty="0">
                <a:ea typeface="Arial"/>
              </a:rPr>
              <a:t> </a:t>
            </a:r>
            <a:r>
              <a:rPr sz="2000" dirty="0" err="1">
                <a:ea typeface="Arial"/>
              </a:rPr>
              <a:t>doivent</a:t>
            </a:r>
            <a:r>
              <a:rPr sz="2000" dirty="0">
                <a:ea typeface="Arial"/>
              </a:rPr>
              <a:t> </a:t>
            </a:r>
            <a:r>
              <a:rPr sz="2000" dirty="0" err="1">
                <a:ea typeface="Arial"/>
              </a:rPr>
              <a:t>mettre</a:t>
            </a:r>
            <a:r>
              <a:rPr sz="2000" dirty="0">
                <a:ea typeface="Arial"/>
              </a:rPr>
              <a:t> au point un cadre </a:t>
            </a:r>
            <a:r>
              <a:rPr sz="2000" dirty="0" err="1">
                <a:ea typeface="Arial"/>
              </a:rPr>
              <a:t>éthique</a:t>
            </a:r>
            <a:r>
              <a:rPr sz="2000" dirty="0">
                <a:ea typeface="Arial"/>
              </a:rPr>
              <a:t> </a:t>
            </a:r>
            <a:r>
              <a:rPr sz="2000" dirty="0" err="1">
                <a:ea typeface="Arial"/>
              </a:rPr>
              <a:t>auquel</a:t>
            </a:r>
            <a:r>
              <a:rPr sz="2000" dirty="0">
                <a:ea typeface="Arial"/>
              </a:rPr>
              <a:t> se reporter pendant </a:t>
            </a:r>
            <a:r>
              <a:rPr sz="2000" dirty="0" err="1">
                <a:ea typeface="Arial"/>
              </a:rPr>
              <a:t>une</a:t>
            </a:r>
            <a:r>
              <a:rPr sz="2000" dirty="0">
                <a:ea typeface="Arial"/>
              </a:rPr>
              <a:t> intervention </a:t>
            </a:r>
            <a:r>
              <a:rPr sz="2000" dirty="0" err="1">
                <a:ea typeface="Arial"/>
              </a:rPr>
              <a:t>d’urgence</a:t>
            </a:r>
            <a:r>
              <a:rPr sz="2000" dirty="0">
                <a:ea typeface="Arial"/>
              </a:rPr>
              <a:t> </a:t>
            </a:r>
            <a:r>
              <a:rPr sz="2000" dirty="0" err="1">
                <a:ea typeface="Arial"/>
              </a:rPr>
              <a:t>afin</a:t>
            </a:r>
            <a:r>
              <a:rPr sz="2000" dirty="0">
                <a:ea typeface="Arial"/>
              </a:rPr>
              <a:t> de ne pas </a:t>
            </a:r>
            <a:r>
              <a:rPr sz="2000" dirty="0" err="1">
                <a:ea typeface="Arial"/>
              </a:rPr>
              <a:t>nuire</a:t>
            </a:r>
            <a:r>
              <a:rPr sz="2000" dirty="0">
                <a:ea typeface="Arial"/>
              </a:rPr>
              <a:t> aux populations </a:t>
            </a:r>
            <a:r>
              <a:rPr sz="2000" dirty="0" err="1">
                <a:ea typeface="Arial"/>
              </a:rPr>
              <a:t>vulnérables</a:t>
            </a:r>
            <a:r>
              <a:rPr sz="2000" dirty="0">
                <a:ea typeface="Arial"/>
              </a:rPr>
              <a:t> ; la protection et la </a:t>
            </a:r>
            <a:r>
              <a:rPr sz="2000" dirty="0" err="1">
                <a:ea typeface="Arial"/>
              </a:rPr>
              <a:t>lutte</a:t>
            </a:r>
            <a:r>
              <a:rPr sz="2000" dirty="0">
                <a:ea typeface="Arial"/>
              </a:rPr>
              <a:t> </a:t>
            </a:r>
            <a:r>
              <a:rPr sz="2000" dirty="0" err="1">
                <a:ea typeface="Arial"/>
              </a:rPr>
              <a:t>contre</a:t>
            </a:r>
            <a:r>
              <a:rPr sz="2000" dirty="0">
                <a:ea typeface="Arial"/>
              </a:rPr>
              <a:t> </a:t>
            </a:r>
            <a:r>
              <a:rPr sz="2000" dirty="0" err="1">
                <a:ea typeface="Arial"/>
              </a:rPr>
              <a:t>l’exploitation</a:t>
            </a:r>
            <a:r>
              <a:rPr sz="2000" dirty="0">
                <a:ea typeface="Arial"/>
              </a:rPr>
              <a:t>, les </a:t>
            </a:r>
            <a:r>
              <a:rPr sz="2000" dirty="0" err="1"/>
              <a:t>abus</a:t>
            </a:r>
            <a:r>
              <a:rPr sz="2000" dirty="0"/>
              <a:t> et</a:t>
            </a:r>
            <a:r>
              <a:rPr sz="2000" dirty="0">
                <a:ea typeface="Arial"/>
              </a:rPr>
              <a:t> le </a:t>
            </a:r>
            <a:r>
              <a:rPr sz="2000" dirty="0" err="1">
                <a:ea typeface="Arial"/>
              </a:rPr>
              <a:t>harcèlement</a:t>
            </a:r>
            <a:r>
              <a:rPr sz="2000" dirty="0">
                <a:ea typeface="Arial"/>
              </a:rPr>
              <a:t> </a:t>
            </a:r>
            <a:r>
              <a:rPr sz="2000" dirty="0" err="1">
                <a:ea typeface="Arial"/>
              </a:rPr>
              <a:t>sexuels</a:t>
            </a:r>
            <a:r>
              <a:rPr sz="2000" dirty="0"/>
              <a:t> </a:t>
            </a:r>
            <a:r>
              <a:rPr sz="2000" dirty="0" err="1"/>
              <a:t>doivent</a:t>
            </a:r>
            <a:r>
              <a:rPr sz="2000" dirty="0"/>
              <a:t> y </a:t>
            </a:r>
            <a:r>
              <a:rPr sz="2000" dirty="0" err="1"/>
              <a:t>être</a:t>
            </a:r>
            <a:r>
              <a:rPr sz="2000" dirty="0"/>
              <a:t> </a:t>
            </a:r>
            <a:r>
              <a:rPr sz="2000" dirty="0" err="1"/>
              <a:t>explicitement</a:t>
            </a:r>
            <a:r>
              <a:rPr sz="2000" dirty="0"/>
              <a:t> </a:t>
            </a:r>
            <a:r>
              <a:rPr sz="2000" dirty="0" err="1"/>
              <a:t>abordées</a:t>
            </a:r>
            <a:r>
              <a:rPr sz="2000" dirty="0"/>
              <a:t>.</a:t>
            </a:r>
          </a:p>
          <a:p>
            <a:pPr>
              <a:spcBef>
                <a:spcPts val="0"/>
              </a:spcBef>
            </a:pPr>
            <a:endParaRPr sz="2000" dirty="0">
              <a:solidFill>
                <a:srgbClr val="002060"/>
              </a:solidFill>
              <a:latin typeface="Arial"/>
              <a:cs typeface="Arial"/>
            </a:endParaRPr>
          </a:p>
          <a:p>
            <a:pPr marL="349250" indent="-349250">
              <a:spcBef>
                <a:spcPts val="1800"/>
              </a:spcBef>
              <a:buAutoNum type="arabicPeriod"/>
            </a:pPr>
            <a:endParaRPr sz="2000" dirty="0">
              <a:latin typeface="Arial"/>
              <a:cs typeface="Arial"/>
            </a:endParaRPr>
          </a:p>
          <a:p>
            <a:pPr marL="349250" indent="-349250">
              <a:buAutoNum type="arabicPeriod"/>
            </a:pPr>
            <a:endParaRPr sz="2000" dirty="0">
              <a:latin typeface="Arial"/>
              <a:cs typeface="Arial"/>
            </a:endParaRPr>
          </a:p>
          <a:p>
            <a:pPr marL="349250" indent="-349250">
              <a:buAutoNum type="arabicPeriod"/>
            </a:pPr>
            <a:endParaRPr sz="2000" dirty="0">
              <a:latin typeface="Arial"/>
              <a:cs typeface="Arial"/>
            </a:endParaRPr>
          </a:p>
        </p:txBody>
      </p:sp>
      <p:sp>
        <p:nvSpPr>
          <p:cNvPr id="4" name="Slide Number Placeholder 1">
            <a:extLst>
              <a:ext uri="{FF2B5EF4-FFF2-40B4-BE49-F238E27FC236}">
                <a16:creationId xmlns:a16="http://schemas.microsoft.com/office/drawing/2014/main" id="{FF8C644E-F126-4B86-B78F-79BE20C53E8B}"/>
              </a:ext>
            </a:extLst>
          </p:cNvPr>
          <p:cNvSpPr txBox="1">
            <a:spLocks/>
          </p:cNvSpPr>
          <p:nvPr/>
        </p:nvSpPr>
        <p:spPr>
          <a:xfrm>
            <a:off x="11829404" y="6523968"/>
            <a:ext cx="375430" cy="320041"/>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9pPr>
          </a:lstStyle>
          <a:p>
            <a:fld id="{86CB4B4D-7CA3-9044-876B-883B54F8677D}" type="slidenum">
              <a:rPr lang="en-US" sz="1000" dirty="0" smtClean="0">
                <a:solidFill>
                  <a:schemeClr val="tx1">
                    <a:lumMod val="65000"/>
                    <a:lumOff val="35000"/>
                  </a:schemeClr>
                </a:solidFill>
              </a:rPr>
              <a:t>61</a:t>
            </a:fld>
            <a:endParaRPr sz="1000">
              <a:solidFill>
                <a:schemeClr val="tx1">
                  <a:lumMod val="65000"/>
                  <a:lumOff val="35000"/>
                </a:schemeClr>
              </a:solidFill>
            </a:endParaRPr>
          </a:p>
        </p:txBody>
      </p:sp>
    </p:spTree>
    <p:extLst>
      <p:ext uri="{BB962C8B-B14F-4D97-AF65-F5344CB8AC3E}">
        <p14:creationId xmlns:p14="http://schemas.microsoft.com/office/powerpoint/2010/main" val="601694295"/>
      </p:ext>
    </p:extLst>
  </p:cSld>
  <p:clrMapOvr>
    <a:masterClrMapping/>
  </p:clrMapOvr>
  <p:transition spd="med"/>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D00639-ED77-4EF3-A03A-2ADF4BC21BA5}"/>
              </a:ext>
            </a:extLst>
          </p:cNvPr>
          <p:cNvSpPr>
            <a:spLocks noGrp="1"/>
          </p:cNvSpPr>
          <p:nvPr>
            <p:ph type="title"/>
          </p:nvPr>
        </p:nvSpPr>
        <p:spPr/>
        <p:txBody>
          <a:bodyPr>
            <a:normAutofit fontScale="90000"/>
          </a:bodyPr>
          <a:lstStyle/>
          <a:p>
            <a:r>
              <a:t>Ce module est adapté de l’atelier sur la gestion des EIR conçu par les Centres pour le contrôle et la prévention des maladies des États-Unis.</a:t>
            </a:r>
            <a:br/>
            <a:endParaRPr/>
          </a:p>
        </p:txBody>
      </p:sp>
      <p:sp>
        <p:nvSpPr>
          <p:cNvPr id="3" name="Text Placeholder 2">
            <a:extLst>
              <a:ext uri="{FF2B5EF4-FFF2-40B4-BE49-F238E27FC236}">
                <a16:creationId xmlns:a16="http://schemas.microsoft.com/office/drawing/2014/main" id="{C008FED0-F84A-4217-BFD9-B68A791C301C}"/>
              </a:ext>
            </a:extLst>
          </p:cNvPr>
          <p:cNvSpPr>
            <a:spLocks noGrp="1"/>
          </p:cNvSpPr>
          <p:nvPr>
            <p:ph type="body" idx="1"/>
          </p:nvPr>
        </p:nvSpPr>
        <p:spPr>
          <a:xfrm>
            <a:off x="4133299" y="360616"/>
            <a:ext cx="7529515" cy="6252696"/>
          </a:xfrm>
        </p:spPr>
        <p:txBody>
          <a:bodyPr lIns="45719" tIns="45720" rIns="45719" bIns="45720" anchor="ctr">
            <a:noAutofit/>
          </a:bodyPr>
          <a:lstStyle/>
          <a:p>
            <a:pPr>
              <a:lnSpc>
                <a:spcPct val="60000"/>
              </a:lnSpc>
              <a:defRPr sz="1200" kern="1200">
                <a:cs typeface="Arial"/>
              </a:defRPr>
            </a:pPr>
            <a:r>
              <a:rPr dirty="0"/>
              <a:t>OIT, </a:t>
            </a:r>
            <a:r>
              <a:rPr dirty="0" err="1"/>
              <a:t>Systèmes</a:t>
            </a:r>
            <a:r>
              <a:rPr dirty="0"/>
              <a:t> de gestion de la </a:t>
            </a:r>
            <a:r>
              <a:rPr dirty="0" err="1"/>
              <a:t>sécurité</a:t>
            </a:r>
            <a:r>
              <a:rPr dirty="0"/>
              <a:t> et la santé au travail</a:t>
            </a:r>
            <a:endParaRPr sz="1200" dirty="0"/>
          </a:p>
          <a:p>
            <a:pPr>
              <a:lnSpc>
                <a:spcPct val="60000"/>
              </a:lnSpc>
              <a:defRPr sz="1200" kern="1200">
                <a:cs typeface="Arial"/>
              </a:defRPr>
            </a:pPr>
            <a:r>
              <a:rPr dirty="0">
                <a:hlinkClick r:id="rId2"/>
              </a:rPr>
              <a:t>https://www.ilo.org/fr/themes-0/securite-et-sante-au-travail/systemes-de-gestion-de-la-securite-et-la-sante-au-travail</a:t>
            </a:r>
            <a:r>
              <a:rPr dirty="0"/>
              <a:t> </a:t>
            </a:r>
          </a:p>
          <a:p>
            <a:pPr>
              <a:lnSpc>
                <a:spcPct val="60000"/>
              </a:lnSpc>
            </a:pPr>
            <a:endParaRPr sz="1200" kern="1200" dirty="0">
              <a:cs typeface="Arial"/>
            </a:endParaRPr>
          </a:p>
          <a:p>
            <a:pPr>
              <a:lnSpc>
                <a:spcPct val="60000"/>
              </a:lnSpc>
              <a:defRPr sz="1200" kern="1200">
                <a:cs typeface="Arial"/>
              </a:defRPr>
            </a:pPr>
            <a:r>
              <a:rPr dirty="0"/>
              <a:t>Toy, V. </a:t>
            </a:r>
            <a:r>
              <a:rPr i="1" dirty="0"/>
              <a:t>et.al.</a:t>
            </a:r>
            <a:r>
              <a:rPr dirty="0"/>
              <a:t>, « Value of the OHSMS in times of a pandemic », </a:t>
            </a:r>
            <a:r>
              <a:rPr dirty="0" err="1"/>
              <a:t>avril</a:t>
            </a:r>
            <a:r>
              <a:rPr dirty="0"/>
              <a:t> 2020</a:t>
            </a:r>
          </a:p>
          <a:p>
            <a:pPr>
              <a:lnSpc>
                <a:spcPct val="60000"/>
              </a:lnSpc>
              <a:defRPr sz="1200" kern="1200">
                <a:cs typeface="Arial"/>
                <a:hlinkClick r:id="rId3"/>
              </a:defRPr>
            </a:pPr>
            <a:r>
              <a:rPr dirty="0"/>
              <a:t>https://www.assp.org/docs/default-source/covid-19/assp_covid-19_ohsms_033120.pdf?sfvrsn=ea34a747_0</a:t>
            </a:r>
            <a:endParaRPr sz="1200" kern="1200" dirty="0">
              <a:cs typeface="Arial"/>
            </a:endParaRPr>
          </a:p>
          <a:p>
            <a:pPr>
              <a:lnSpc>
                <a:spcPct val="60000"/>
              </a:lnSpc>
            </a:pPr>
            <a:endParaRPr sz="1200" kern="1200" dirty="0">
              <a:cs typeface="Arial"/>
            </a:endParaRPr>
          </a:p>
          <a:p>
            <a:pPr>
              <a:lnSpc>
                <a:spcPct val="60000"/>
              </a:lnSpc>
              <a:defRPr sz="1200" kern="1200">
                <a:cs typeface="Arial"/>
              </a:defRPr>
            </a:pPr>
            <a:r>
              <a:rPr dirty="0"/>
              <a:t>Smith, M. et Upshur, R., « Pandemic Disease, Public Health, and Ethics ». The Oxford Handbook of Public Health Ethics (publication </a:t>
            </a:r>
            <a:r>
              <a:rPr dirty="0" err="1"/>
              <a:t>en</a:t>
            </a:r>
            <a:r>
              <a:rPr dirty="0"/>
              <a:t> </a:t>
            </a:r>
            <a:r>
              <a:rPr dirty="0" err="1"/>
              <a:t>ligne</a:t>
            </a:r>
            <a:r>
              <a:rPr dirty="0"/>
              <a:t>), 2019</a:t>
            </a:r>
          </a:p>
          <a:p>
            <a:pPr>
              <a:lnSpc>
                <a:spcPct val="60000"/>
              </a:lnSpc>
              <a:defRPr sz="1200" kern="1200">
                <a:cs typeface="Arial"/>
              </a:defRPr>
            </a:pPr>
            <a:r>
              <a:rPr dirty="0">
                <a:hlinkClick r:id="rId4"/>
              </a:rPr>
              <a:t>https://www.oxfordhandbooks.com/</a:t>
            </a:r>
            <a:r>
              <a:rPr dirty="0"/>
              <a:t> </a:t>
            </a:r>
          </a:p>
          <a:p>
            <a:pPr>
              <a:lnSpc>
                <a:spcPct val="60000"/>
              </a:lnSpc>
            </a:pPr>
            <a:endParaRPr sz="1200" kern="1200" dirty="0">
              <a:cs typeface="Arial"/>
            </a:endParaRPr>
          </a:p>
          <a:p>
            <a:pPr>
              <a:lnSpc>
                <a:spcPct val="60000"/>
              </a:lnSpc>
              <a:defRPr sz="1200" kern="1200">
                <a:cs typeface="Arial"/>
              </a:defRPr>
            </a:pPr>
            <a:r>
              <a:rPr dirty="0"/>
              <a:t>OMS et OIT, </a:t>
            </a:r>
            <a:r>
              <a:rPr i="1" dirty="0"/>
              <a:t>Sécurité et santé au travail durant les crises sanitaires :</a:t>
            </a:r>
            <a:r>
              <a:rPr dirty="0"/>
              <a:t> </a:t>
            </a:r>
            <a:r>
              <a:rPr i="1" dirty="0"/>
              <a:t>Un manuel pour la protection des personnels de santé et des équipes d’intervention d’urgence</a:t>
            </a:r>
            <a:r>
              <a:rPr dirty="0"/>
              <a:t>, 2018</a:t>
            </a:r>
          </a:p>
          <a:p>
            <a:pPr>
              <a:lnSpc>
                <a:spcPct val="60000"/>
              </a:lnSpc>
              <a:defRPr sz="1200" kern="1200">
                <a:cs typeface="Arial"/>
              </a:defRPr>
            </a:pPr>
            <a:r>
              <a:rPr dirty="0">
                <a:hlinkClick r:id="rId5"/>
              </a:rPr>
              <a:t>https://www.who.int/fr/publications/i/item/9789241514347</a:t>
            </a:r>
            <a:r>
              <a:rPr dirty="0"/>
              <a:t>   </a:t>
            </a:r>
          </a:p>
          <a:p>
            <a:pPr marL="0" lvl="1" indent="0">
              <a:lnSpc>
                <a:spcPct val="60000"/>
              </a:lnSpc>
              <a:buSzTx/>
              <a:buNone/>
            </a:pPr>
            <a:endParaRPr sz="1200" kern="1200" dirty="0">
              <a:cs typeface="Arial"/>
            </a:endParaRPr>
          </a:p>
          <a:p>
            <a:pPr marL="0" lvl="1" indent="0">
              <a:lnSpc>
                <a:spcPct val="60000"/>
              </a:lnSpc>
              <a:buSzTx/>
              <a:buNone/>
              <a:defRPr sz="1200" kern="1200">
                <a:cs typeface="Arial"/>
              </a:defRPr>
            </a:pPr>
            <a:r>
              <a:rPr dirty="0"/>
              <a:t>OIT, </a:t>
            </a:r>
            <a:r>
              <a:rPr i="1" dirty="0"/>
              <a:t>Directives sur le travail décent dans les services publics d’urgence</a:t>
            </a:r>
            <a:r>
              <a:rPr dirty="0"/>
              <a:t>, 2018</a:t>
            </a:r>
          </a:p>
          <a:p>
            <a:pPr marL="0" lvl="1" indent="0">
              <a:lnSpc>
                <a:spcPct val="60000"/>
              </a:lnSpc>
              <a:buSzTx/>
              <a:buNone/>
              <a:defRPr sz="1200" kern="1200">
                <a:cs typeface="Arial"/>
              </a:defRPr>
            </a:pPr>
            <a:r>
              <a:rPr dirty="0">
                <a:hlinkClick r:id="rId6"/>
              </a:rPr>
              <a:t>https://www.ilo.org/fr/resource/autre/directives-sur-le-travail-decent-dans-les-services-publics-durgence</a:t>
            </a:r>
            <a:r>
              <a:rPr dirty="0"/>
              <a:t> </a:t>
            </a:r>
          </a:p>
          <a:p>
            <a:pPr marL="0" lvl="1" indent="0">
              <a:lnSpc>
                <a:spcPct val="60000"/>
              </a:lnSpc>
              <a:buSzTx/>
              <a:buNone/>
            </a:pPr>
            <a:endParaRPr sz="1200" kern="1200" dirty="0">
              <a:cs typeface="Arial"/>
            </a:endParaRPr>
          </a:p>
          <a:p>
            <a:pPr marL="0" lvl="1" indent="0">
              <a:lnSpc>
                <a:spcPct val="60000"/>
              </a:lnSpc>
              <a:buSzTx/>
              <a:buNone/>
              <a:defRPr sz="1200" kern="1200">
                <a:cs typeface="Arial"/>
              </a:defRPr>
            </a:pPr>
            <a:r>
              <a:rPr dirty="0"/>
              <a:t>OMS, </a:t>
            </a:r>
            <a:r>
              <a:rPr i="1" dirty="0"/>
              <a:t>Psychological first aid:</a:t>
            </a:r>
            <a:r>
              <a:rPr dirty="0"/>
              <a:t> </a:t>
            </a:r>
            <a:r>
              <a:rPr i="1" dirty="0"/>
              <a:t>Guide for field workers</a:t>
            </a:r>
            <a:r>
              <a:rPr dirty="0"/>
              <a:t> </a:t>
            </a:r>
          </a:p>
          <a:p>
            <a:pPr marL="0" lvl="1" indent="0">
              <a:lnSpc>
                <a:spcPct val="60000"/>
              </a:lnSpc>
              <a:buSzTx/>
              <a:buNone/>
              <a:defRPr sz="1200" kern="1200">
                <a:cs typeface="Arial"/>
              </a:defRPr>
            </a:pPr>
            <a:r>
              <a:rPr dirty="0">
                <a:hlinkClick r:id="rId7"/>
              </a:rPr>
              <a:t>https://www.who.int/publications/i/item/9789241548205</a:t>
            </a:r>
            <a:r>
              <a:rPr dirty="0"/>
              <a:t> </a:t>
            </a:r>
            <a:endParaRPr sz="1200" kern="1200" dirty="0">
              <a:cs typeface="Arial"/>
            </a:endParaRPr>
          </a:p>
          <a:p>
            <a:pPr marL="0" lvl="1" indent="0">
              <a:lnSpc>
                <a:spcPct val="60000"/>
              </a:lnSpc>
              <a:buSzTx/>
              <a:buNone/>
            </a:pPr>
            <a:endParaRPr sz="1200" kern="1200" dirty="0">
              <a:cs typeface="Arial"/>
            </a:endParaRPr>
          </a:p>
          <a:p>
            <a:pPr marL="0" lvl="1" indent="0">
              <a:lnSpc>
                <a:spcPct val="60000"/>
              </a:lnSpc>
              <a:buSzTx/>
              <a:buNone/>
              <a:defRPr sz="1200" kern="1200">
                <a:cs typeface="Arial"/>
              </a:defRPr>
            </a:pPr>
            <a:r>
              <a:rPr dirty="0"/>
              <a:t>OMS et OIT, </a:t>
            </a:r>
            <a:r>
              <a:rPr i="1" dirty="0"/>
              <a:t>COVID-19: Occupational health and safety for health workers – Interim guidance</a:t>
            </a:r>
            <a:r>
              <a:rPr dirty="0"/>
              <a:t>, 2021.</a:t>
            </a:r>
          </a:p>
          <a:p>
            <a:pPr marL="0" lvl="1" indent="0">
              <a:lnSpc>
                <a:spcPct val="60000"/>
              </a:lnSpc>
              <a:buSzTx/>
              <a:buNone/>
              <a:defRPr sz="1200" kern="1200">
                <a:cs typeface="Arial"/>
              </a:defRPr>
            </a:pPr>
            <a:r>
              <a:rPr dirty="0"/>
              <a:t> </a:t>
            </a:r>
            <a:r>
              <a:rPr dirty="0">
                <a:hlinkClick r:id="rId8">
                  <a:extLst>
                    <a:ext uri="{A12FA001-AC4F-418D-AE19-62706E023703}">
                      <ahyp:hlinkClr xmlns:ahyp="http://schemas.microsoft.com/office/drawing/2018/hyperlinkcolor" val="tx"/>
                    </a:ext>
                  </a:extLst>
                </a:hlinkClick>
              </a:rPr>
              <a:t>https://www.who.int/publications/i/item/WHO-2019-nCoV-HCW_</a:t>
            </a:r>
            <a:r>
              <a:rPr dirty="0">
                <a:hlinkClick r:id="rId9">
                  <a:extLst>
                    <a:ext uri="{A12FA001-AC4F-418D-AE19-62706E023703}">
                      <ahyp:hlinkClr xmlns:ahyp="http://schemas.microsoft.com/office/drawing/2018/hyperlinkcolor" val="tx"/>
                    </a:ext>
                  </a:extLst>
                </a:hlinkClick>
              </a:rPr>
              <a:t>advice-2021.1</a:t>
            </a:r>
            <a:endParaRPr dirty="0"/>
          </a:p>
          <a:p>
            <a:pPr marL="0" lvl="1" indent="0">
              <a:lnSpc>
                <a:spcPct val="60000"/>
              </a:lnSpc>
              <a:buSzTx/>
              <a:buNone/>
            </a:pPr>
            <a:endParaRPr sz="1200" kern="1200" dirty="0">
              <a:cs typeface="Arial"/>
            </a:endParaRPr>
          </a:p>
          <a:p>
            <a:pPr marL="0" lvl="1" indent="0">
              <a:lnSpc>
                <a:spcPct val="60000"/>
              </a:lnSpc>
              <a:buSzTx/>
              <a:buNone/>
              <a:defRPr sz="1200" kern="1200">
                <a:cs typeface="Arial"/>
              </a:defRPr>
            </a:pPr>
            <a:r>
              <a:rPr dirty="0"/>
              <a:t>Groupe de travail sur la grippe </a:t>
            </a:r>
            <a:r>
              <a:rPr dirty="0" err="1"/>
              <a:t>pandémique</a:t>
            </a:r>
            <a:r>
              <a:rPr dirty="0"/>
              <a:t> du Toronto Joint Centre for Bioethics, « Ethical considerations in preparedness planning for pandemic influenza », 2005</a:t>
            </a:r>
          </a:p>
          <a:p>
            <a:pPr marL="0" lvl="1" indent="0">
              <a:lnSpc>
                <a:spcPct val="60000"/>
              </a:lnSpc>
              <a:buSzTx/>
              <a:buNone/>
              <a:defRPr sz="1200" kern="1200">
                <a:cs typeface="Arial"/>
                <a:hlinkClick r:id="rId10"/>
              </a:defRPr>
            </a:pPr>
            <a:r>
              <a:rPr dirty="0"/>
              <a:t>https://pandemicethics.org/consensus-documents/university-of-toronto-joint-centre-on-bioethics/</a:t>
            </a:r>
            <a:endParaRPr sz="1200" kern="1200" dirty="0">
              <a:cs typeface="Arial"/>
            </a:endParaRPr>
          </a:p>
          <a:p>
            <a:pPr marL="0" lvl="1" indent="0">
              <a:lnSpc>
                <a:spcPct val="60000"/>
              </a:lnSpc>
              <a:buSzTx/>
              <a:buNone/>
            </a:pPr>
            <a:endParaRPr sz="1200" kern="1200" dirty="0">
              <a:cs typeface="Arial"/>
            </a:endParaRPr>
          </a:p>
          <a:p>
            <a:pPr marL="0" lvl="1" indent="0">
              <a:lnSpc>
                <a:spcPct val="60000"/>
              </a:lnSpc>
              <a:buSzTx/>
              <a:buNone/>
              <a:defRPr sz="1200" kern="1200">
                <a:cs typeface="Arial"/>
              </a:defRPr>
            </a:pPr>
            <a:r>
              <a:rPr dirty="0"/>
              <a:t>OMS, « Health Emergency and Disaster Risk Management: Ethics », 2017</a:t>
            </a:r>
          </a:p>
          <a:p>
            <a:pPr marL="0" lvl="1" indent="0">
              <a:lnSpc>
                <a:spcPct val="60000"/>
              </a:lnSpc>
              <a:buSzTx/>
              <a:buNone/>
              <a:defRPr sz="1200" kern="1200">
                <a:cs typeface="Arial"/>
                <a:hlinkClick r:id="rId11"/>
              </a:defRPr>
            </a:pPr>
            <a:r>
              <a:rPr dirty="0"/>
              <a:t>https://www.who.int/publications/i/item/health-emergency-and-disaster-risk-management-ethics</a:t>
            </a:r>
            <a:endParaRPr sz="1200" dirty="0">
              <a:cs typeface="Arial"/>
            </a:endParaRPr>
          </a:p>
          <a:p>
            <a:pPr marL="0" lvl="1" indent="0">
              <a:lnSpc>
                <a:spcPct val="60000"/>
              </a:lnSpc>
              <a:buSzTx/>
              <a:buNone/>
            </a:pPr>
            <a:endParaRPr sz="1200" kern="1200" dirty="0">
              <a:cs typeface="Arial"/>
            </a:endParaRPr>
          </a:p>
          <a:p>
            <a:pPr marL="0" lvl="1" indent="0">
              <a:lnSpc>
                <a:spcPct val="60000"/>
              </a:lnSpc>
              <a:buSzTx/>
              <a:buNone/>
              <a:defRPr sz="1200" kern="1200">
                <a:cs typeface="Arial"/>
              </a:defRPr>
            </a:pPr>
            <a:r>
              <a:rPr dirty="0"/>
              <a:t>Health Cluster, </a:t>
            </a:r>
            <a:r>
              <a:rPr i="1" dirty="0"/>
              <a:t>Ethics, Key questions to ask when facing dilemmas during COVID-19 response in humanitarian settings,</a:t>
            </a:r>
            <a:r>
              <a:rPr dirty="0"/>
              <a:t> 2020</a:t>
            </a:r>
            <a:endParaRPr sz="1200" dirty="0"/>
          </a:p>
          <a:p>
            <a:pPr marL="0" lvl="1" indent="0">
              <a:lnSpc>
                <a:spcPct val="60000"/>
              </a:lnSpc>
              <a:buNone/>
              <a:defRPr sz="1200" kern="1200">
                <a:cs typeface="Arial"/>
              </a:defRPr>
            </a:pPr>
            <a:r>
              <a:rPr dirty="0">
                <a:hlinkClick r:id="rId12"/>
              </a:rPr>
              <a:t>https://www.spherestandards.org/wp-content/uploads/GHC-Task-Team-ethics-during-COVID-19.pdf</a:t>
            </a:r>
            <a:r>
              <a:rPr dirty="0"/>
              <a:t> </a:t>
            </a:r>
          </a:p>
          <a:p>
            <a:pPr marL="0" lvl="1" indent="0">
              <a:lnSpc>
                <a:spcPct val="60000"/>
              </a:lnSpc>
              <a:buNone/>
            </a:pPr>
            <a:endParaRPr sz="1200" kern="1200" dirty="0">
              <a:cs typeface="Arial"/>
            </a:endParaRPr>
          </a:p>
          <a:p>
            <a:pPr marL="0" lvl="1" indent="0">
              <a:lnSpc>
                <a:spcPct val="60000"/>
              </a:lnSpc>
              <a:buNone/>
              <a:defRPr sz="1200" kern="1200">
                <a:cs typeface="Arial"/>
              </a:defRPr>
            </a:pPr>
            <a:r>
              <a:rPr dirty="0"/>
              <a:t>Les Conventions de Genève du 12 </a:t>
            </a:r>
            <a:r>
              <a:rPr dirty="0" err="1"/>
              <a:t>août</a:t>
            </a:r>
            <a:r>
              <a:rPr dirty="0"/>
              <a:t> 1949</a:t>
            </a:r>
          </a:p>
          <a:p>
            <a:pPr marL="0" lvl="1" indent="0">
              <a:lnSpc>
                <a:spcPct val="60000"/>
              </a:lnSpc>
              <a:buNone/>
              <a:defRPr sz="1200" kern="1200">
                <a:cs typeface="Arial"/>
              </a:defRPr>
            </a:pPr>
            <a:r>
              <a:rPr dirty="0">
                <a:hlinkClick r:id="rId13"/>
              </a:rPr>
              <a:t>https://www.icrc.org/fr/droit-et-politique/les-conventions-de-geneve-et-leurs-commentaires</a:t>
            </a:r>
            <a:r>
              <a:rPr dirty="0"/>
              <a:t> </a:t>
            </a:r>
            <a:endParaRPr sz="1200" dirty="0"/>
          </a:p>
        </p:txBody>
      </p:sp>
      <p:sp>
        <p:nvSpPr>
          <p:cNvPr id="5" name="Slide Number Placeholder 1">
            <a:extLst>
              <a:ext uri="{FF2B5EF4-FFF2-40B4-BE49-F238E27FC236}">
                <a16:creationId xmlns:a16="http://schemas.microsoft.com/office/drawing/2014/main" id="{A6EC8CF5-1031-4DC1-9853-518F0DBFCF2B}"/>
              </a:ext>
            </a:extLst>
          </p:cNvPr>
          <p:cNvSpPr txBox="1">
            <a:spLocks/>
          </p:cNvSpPr>
          <p:nvPr/>
        </p:nvSpPr>
        <p:spPr>
          <a:xfrm>
            <a:off x="11829404" y="6523968"/>
            <a:ext cx="375430" cy="320041"/>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9pPr>
          </a:lstStyle>
          <a:p>
            <a:fld id="{86CB4B4D-7CA3-9044-876B-883B54F8677D}" type="slidenum">
              <a:rPr lang="en-US" sz="1000" dirty="0" smtClean="0">
                <a:solidFill>
                  <a:schemeClr val="tx1">
                    <a:lumMod val="65000"/>
                    <a:lumOff val="35000"/>
                  </a:schemeClr>
                </a:solidFill>
              </a:rPr>
              <a:t>62</a:t>
            </a:fld>
            <a:endParaRPr sz="1000">
              <a:solidFill>
                <a:schemeClr val="tx1">
                  <a:lumMod val="65000"/>
                  <a:lumOff val="35000"/>
                </a:schemeClr>
              </a:solidFill>
            </a:endParaRPr>
          </a:p>
        </p:txBody>
      </p:sp>
    </p:spTree>
    <p:extLst>
      <p:ext uri="{BB962C8B-B14F-4D97-AF65-F5344CB8AC3E}">
        <p14:creationId xmlns:p14="http://schemas.microsoft.com/office/powerpoint/2010/main" val="3029491523"/>
      </p:ext>
    </p:extLst>
  </p:cSld>
  <p:clrMapOvr>
    <a:masterClrMapping/>
  </p:clrMapOvr>
  <p:transition spd="med"/>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DB22FC3-37BF-4C09-8263-5883360B3D07}"/>
              </a:ext>
            </a:extLst>
          </p:cNvPr>
          <p:cNvSpPr>
            <a:spLocks noGrp="1"/>
          </p:cNvSpPr>
          <p:nvPr>
            <p:ph type="body" idx="1"/>
          </p:nvPr>
        </p:nvSpPr>
        <p:spPr/>
        <p:txBody>
          <a:bodyPr>
            <a:normAutofit fontScale="62500" lnSpcReduction="20000"/>
          </a:bodyPr>
          <a:lstStyle/>
          <a:p>
            <a:pPr hangingPunct="1">
              <a:defRPr kern="1200">
                <a:solidFill>
                  <a:prstClr val="black"/>
                </a:solidFill>
                <a:latin typeface="Arial"/>
                <a:cs typeface="Arial"/>
              </a:defRPr>
            </a:pPr>
            <a:r>
              <a:rPr dirty="0"/>
              <a:t>Module 7 : Bien-</a:t>
            </a:r>
            <a:r>
              <a:rPr dirty="0" err="1"/>
              <a:t>être</a:t>
            </a:r>
            <a:r>
              <a:rPr dirty="0"/>
              <a:t> et </a:t>
            </a:r>
            <a:r>
              <a:rPr dirty="0" err="1"/>
              <a:t>éthique</a:t>
            </a:r>
            <a:r>
              <a:rPr dirty="0"/>
              <a:t> des </a:t>
            </a:r>
            <a:r>
              <a:rPr dirty="0" err="1"/>
              <a:t>intervenants</a:t>
            </a:r>
            <a:r>
              <a:rPr dirty="0"/>
              <a:t> pendant les phases de </a:t>
            </a:r>
            <a:r>
              <a:rPr dirty="0" err="1"/>
              <a:t>préparation</a:t>
            </a:r>
            <a:r>
              <a:rPr dirty="0"/>
              <a:t> et </a:t>
            </a:r>
            <a:r>
              <a:rPr dirty="0" err="1"/>
              <a:t>d’intervention</a:t>
            </a:r>
            <a:endParaRPr dirty="0"/>
          </a:p>
          <a:p>
            <a:pPr hangingPunct="1">
              <a:defRPr kern="1200">
                <a:solidFill>
                  <a:prstClr val="black"/>
                </a:solidFill>
                <a:latin typeface="Arial"/>
                <a:cs typeface="Arial"/>
              </a:defRPr>
            </a:pPr>
            <a:r>
              <a:rPr dirty="0">
                <a:hlinkClick r:id="rId2"/>
              </a:rPr>
              <a:t>https://extranet.who.int/hslp/training/course/view.php?id=386</a:t>
            </a:r>
            <a:r>
              <a:rPr dirty="0"/>
              <a:t> </a:t>
            </a:r>
          </a:p>
          <a:p>
            <a:pPr hangingPunct="1"/>
            <a:endParaRPr kern="1200" dirty="0">
              <a:solidFill>
                <a:prstClr val="black"/>
              </a:solidFill>
              <a:latin typeface="Arial"/>
              <a:cs typeface="Arial"/>
            </a:endParaRPr>
          </a:p>
          <a:p>
            <a:pPr hangingPunct="1">
              <a:defRPr kern="1200">
                <a:solidFill>
                  <a:prstClr val="black"/>
                </a:solidFill>
                <a:latin typeface="Arial"/>
                <a:cs typeface="Arial"/>
              </a:defRPr>
            </a:pPr>
            <a:r>
              <a:rPr dirty="0"/>
              <a:t>Santé et </a:t>
            </a:r>
            <a:r>
              <a:rPr dirty="0" err="1"/>
              <a:t>sécurité</a:t>
            </a:r>
            <a:r>
              <a:rPr dirty="0"/>
              <a:t> au travail pour les </a:t>
            </a:r>
            <a:r>
              <a:rPr dirty="0" err="1"/>
              <a:t>professionnels</a:t>
            </a:r>
            <a:r>
              <a:rPr dirty="0"/>
              <a:t> de la santé dans un </a:t>
            </a:r>
            <a:r>
              <a:rPr dirty="0" err="1"/>
              <a:t>contexte</a:t>
            </a:r>
            <a:r>
              <a:rPr dirty="0"/>
              <a:t> de </a:t>
            </a:r>
            <a:r>
              <a:rPr dirty="0" err="1"/>
              <a:t>pandémie</a:t>
            </a:r>
            <a:r>
              <a:rPr dirty="0"/>
              <a:t> de COVID-19</a:t>
            </a:r>
          </a:p>
          <a:p>
            <a:pPr hangingPunct="1">
              <a:defRPr kern="1200">
                <a:solidFill>
                  <a:prstClr val="black"/>
                </a:solidFill>
                <a:latin typeface="Arial"/>
                <a:cs typeface="Arial"/>
              </a:defRPr>
            </a:pPr>
            <a:r>
              <a:rPr dirty="0">
                <a:hlinkClick r:id="rId3"/>
              </a:rPr>
              <a:t>https://openwho.org/courses/COVID-19-sante-et-securite-au-travail</a:t>
            </a:r>
            <a:r>
              <a:rPr dirty="0"/>
              <a:t> </a:t>
            </a:r>
          </a:p>
          <a:p>
            <a:pPr hangingPunct="1"/>
            <a:endParaRPr kern="1200" dirty="0">
              <a:solidFill>
                <a:prstClr val="black"/>
              </a:solidFill>
              <a:latin typeface="Arial"/>
              <a:cs typeface="Calibri"/>
            </a:endParaRPr>
          </a:p>
          <a:p>
            <a:pPr hangingPunct="1">
              <a:defRPr kern="1200">
                <a:solidFill>
                  <a:srgbClr val="002060"/>
                </a:solidFill>
                <a:latin typeface="Arial"/>
                <a:cs typeface="Arial"/>
              </a:defRPr>
            </a:pPr>
            <a:r>
              <a:rPr dirty="0"/>
              <a:t>Standard precautions: The role of personal protective equipment</a:t>
            </a:r>
            <a:endParaRPr kern="1200" dirty="0">
              <a:latin typeface="Arial"/>
              <a:cs typeface="Calibri"/>
            </a:endParaRPr>
          </a:p>
          <a:p>
            <a:pPr hangingPunct="1">
              <a:defRPr kern="1200">
                <a:solidFill>
                  <a:prstClr val="black"/>
                </a:solidFill>
                <a:latin typeface="Arial"/>
                <a:ea typeface="+mn-lt"/>
                <a:cs typeface="Calibri"/>
              </a:defRPr>
            </a:pPr>
            <a:r>
              <a:rPr dirty="0">
                <a:hlinkClick r:id="rId4"/>
              </a:rPr>
              <a:t>https://openwho.org/courses/IPC-SP-PPE-EN</a:t>
            </a:r>
            <a:r>
              <a:rPr dirty="0"/>
              <a:t> </a:t>
            </a:r>
          </a:p>
          <a:p>
            <a:pPr hangingPunct="1"/>
            <a:endParaRPr kern="1200" dirty="0">
              <a:solidFill>
                <a:prstClr val="black"/>
              </a:solidFill>
              <a:latin typeface="Arial"/>
              <a:cs typeface="Calibri"/>
            </a:endParaRPr>
          </a:p>
          <a:p>
            <a:pPr hangingPunct="1">
              <a:defRPr kern="1200">
                <a:solidFill>
                  <a:prstClr val="black"/>
                </a:solidFill>
              </a:defRPr>
            </a:pPr>
            <a:r>
              <a:rPr dirty="0" err="1">
                <a:latin typeface="Arial"/>
                <a:cs typeface="Calibri"/>
              </a:rPr>
              <a:t>eProtect</a:t>
            </a:r>
            <a:r>
              <a:rPr dirty="0">
                <a:latin typeface="Arial"/>
                <a:cs typeface="Calibri"/>
              </a:rPr>
              <a:t> Infections </a:t>
            </a:r>
            <a:r>
              <a:rPr dirty="0" err="1">
                <a:latin typeface="Arial"/>
                <a:cs typeface="Calibri"/>
              </a:rPr>
              <a:t>Respiratoires</a:t>
            </a:r>
            <a:r>
              <a:rPr dirty="0">
                <a:latin typeface="Arial"/>
                <a:cs typeface="Calibri"/>
              </a:rPr>
              <a:t> et </a:t>
            </a:r>
            <a:r>
              <a:rPr dirty="0" err="1">
                <a:latin typeface="Arial"/>
                <a:cs typeface="Calibri"/>
              </a:rPr>
              <a:t>eProtect</a:t>
            </a:r>
            <a:r>
              <a:rPr dirty="0">
                <a:latin typeface="Arial"/>
                <a:cs typeface="Calibri"/>
              </a:rPr>
              <a:t> </a:t>
            </a:r>
            <a:r>
              <a:rPr dirty="0" err="1">
                <a:latin typeface="Arial" panose="020B0604020202020204" pitchFamily="34" charset="0"/>
                <a:cs typeface="Arial" panose="020B0604020202020204" pitchFamily="34" charset="0"/>
              </a:rPr>
              <a:t>Ebol</a:t>
            </a:r>
            <a:r>
              <a:rPr lang="fr-FR" dirty="0">
                <a:latin typeface="Arial" panose="020B0604020202020204" pitchFamily="34" charset="0"/>
                <a:cs typeface="Arial" panose="020B0604020202020204" pitchFamily="34" charset="0"/>
              </a:rPr>
              <a:t>a</a:t>
            </a:r>
            <a:r>
              <a:rPr dirty="0">
                <a:latin typeface="Arial" panose="020B0604020202020204" pitchFamily="34" charset="0"/>
                <a:cs typeface="Arial" panose="020B0604020202020204" pitchFamily="34" charset="0"/>
              </a:rPr>
              <a:t> </a:t>
            </a:r>
            <a:r>
              <a:rPr dirty="0">
                <a:latin typeface="Arial" panose="020B0604020202020204" pitchFamily="34" charset="0"/>
                <a:ea typeface="+mn-lt"/>
                <a:cs typeface="Arial" panose="020B0604020202020204" pitchFamily="34" charset="0"/>
                <a:hlinkClick r:id="rId5"/>
              </a:rPr>
              <a:t>https://openwho.org/courses?q=eProtect</a:t>
            </a:r>
            <a:r>
              <a:rPr dirty="0">
                <a:latin typeface="Arial" panose="020B0604020202020204" pitchFamily="34" charset="0"/>
                <a:ea typeface="+mn-lt"/>
                <a:cs typeface="Arial" panose="020B0604020202020204" pitchFamily="34" charset="0"/>
              </a:rPr>
              <a:t> </a:t>
            </a:r>
          </a:p>
          <a:p>
            <a:pPr hangingPunct="1"/>
            <a:endParaRPr kern="1200" dirty="0">
              <a:solidFill>
                <a:prstClr val="black"/>
              </a:solidFill>
              <a:latin typeface="Arial"/>
              <a:cs typeface="Calibri"/>
            </a:endParaRPr>
          </a:p>
          <a:p>
            <a:pPr hangingPunct="1">
              <a:defRPr kern="1200">
                <a:solidFill>
                  <a:prstClr val="black"/>
                </a:solidFill>
                <a:latin typeface="Arial"/>
                <a:cs typeface="Calibri"/>
              </a:defRPr>
            </a:pPr>
            <a:r>
              <a:rPr dirty="0"/>
              <a:t>Advanced Learning session on Humanitarian Principles</a:t>
            </a:r>
          </a:p>
          <a:p>
            <a:pPr hangingPunct="1">
              <a:defRPr kern="1200">
                <a:solidFill>
                  <a:prstClr val="black"/>
                </a:solidFill>
                <a:latin typeface="Arial"/>
                <a:ea typeface="+mn-lt"/>
                <a:cs typeface="Calibri"/>
                <a:hlinkClick r:id="rId6"/>
              </a:defRPr>
            </a:pPr>
            <a:r>
              <a:rPr dirty="0"/>
              <a:t>Advanced learning session on humanitarian principles (phap.org) </a:t>
            </a:r>
            <a:endParaRPr kern="1200" dirty="0">
              <a:solidFill>
                <a:prstClr val="black"/>
              </a:solidFill>
              <a:latin typeface="Arial"/>
              <a:ea typeface="+mn-lt"/>
              <a:cs typeface="Calibri"/>
            </a:endParaRPr>
          </a:p>
          <a:p>
            <a:pPr hangingPunct="1"/>
            <a:endParaRPr kern="1200" dirty="0">
              <a:solidFill>
                <a:prstClr val="black"/>
              </a:solidFill>
              <a:latin typeface="Arial"/>
              <a:cs typeface="Calibri"/>
            </a:endParaRPr>
          </a:p>
          <a:p>
            <a:pPr hangingPunct="1">
              <a:defRPr kern="1200">
                <a:solidFill>
                  <a:prstClr val="black"/>
                </a:solidFill>
                <a:latin typeface="Arial"/>
                <a:ea typeface="+mn-lt"/>
                <a:cs typeface="Calibri"/>
              </a:defRPr>
            </a:pPr>
            <a:r>
              <a:rPr dirty="0"/>
              <a:t>Ready4Response </a:t>
            </a:r>
            <a:r>
              <a:rPr dirty="0" err="1"/>
              <a:t>Niveau</a:t>
            </a:r>
            <a:r>
              <a:rPr dirty="0"/>
              <a:t> 1 : </a:t>
            </a:r>
            <a:r>
              <a:rPr dirty="0" err="1"/>
              <a:t>Contexte</a:t>
            </a:r>
            <a:r>
              <a:rPr dirty="0"/>
              <a:t> et principes de </a:t>
            </a:r>
            <a:r>
              <a:rPr dirty="0" err="1"/>
              <a:t>réponse</a:t>
            </a:r>
            <a:endParaRPr lang="fr-FR" dirty="0"/>
          </a:p>
          <a:p>
            <a:pPr hangingPunct="1">
              <a:defRPr kern="1200">
                <a:solidFill>
                  <a:prstClr val="black"/>
                </a:solidFill>
                <a:latin typeface="Arial"/>
                <a:ea typeface="+mn-lt"/>
                <a:cs typeface="Calibri"/>
              </a:defRPr>
            </a:pPr>
            <a:r>
              <a:rPr dirty="0">
                <a:hlinkClick r:id="rId7"/>
              </a:rPr>
              <a:t>https://openwho.org/courses/ready4response-niveau1-FR</a:t>
            </a:r>
            <a:r>
              <a:rPr dirty="0"/>
              <a:t> </a:t>
            </a:r>
            <a:endParaRPr kern="1200" dirty="0">
              <a:solidFill>
                <a:prstClr val="black"/>
              </a:solidFill>
              <a:latin typeface="Arial"/>
              <a:cs typeface="Calibri"/>
            </a:endParaRPr>
          </a:p>
          <a:p>
            <a:pPr hangingPunct="1"/>
            <a:endParaRPr kern="1200" dirty="0">
              <a:solidFill>
                <a:prstClr val="black"/>
              </a:solidFill>
              <a:latin typeface="Arial"/>
              <a:ea typeface="+mn-lt"/>
              <a:cs typeface="Calibri"/>
            </a:endParaRPr>
          </a:p>
          <a:p>
            <a:pPr hangingPunct="1">
              <a:defRPr kern="1200">
                <a:solidFill>
                  <a:prstClr val="black"/>
                </a:solidFill>
                <a:latin typeface="Arial"/>
                <a:ea typeface="+mn-lt"/>
                <a:cs typeface="Calibri"/>
              </a:defRPr>
            </a:pPr>
            <a:r>
              <a:rPr dirty="0"/>
              <a:t>The new UN mandatory training on the prevention of sexual exploitation and abuse (PSEA)</a:t>
            </a:r>
          </a:p>
          <a:p>
            <a:pPr hangingPunct="1">
              <a:defRPr kern="1200">
                <a:solidFill>
                  <a:prstClr val="black"/>
                </a:solidFill>
                <a:latin typeface="Arial"/>
                <a:ea typeface="+mn-lt"/>
                <a:cs typeface="Calibri"/>
              </a:defRPr>
            </a:pPr>
            <a:r>
              <a:rPr dirty="0">
                <a:hlinkClick r:id="rId8"/>
              </a:rPr>
              <a:t>https://openwho.org/courses/un-mandatory-course-psea</a:t>
            </a:r>
            <a:r>
              <a:rPr dirty="0"/>
              <a:t> </a:t>
            </a:r>
            <a:endParaRPr kern="1200" dirty="0">
              <a:solidFill>
                <a:prstClr val="black"/>
              </a:solidFill>
              <a:latin typeface="Arial"/>
              <a:cs typeface="Calibri"/>
            </a:endParaRPr>
          </a:p>
          <a:p>
            <a:pPr hangingPunct="1"/>
            <a:endParaRPr kern="1200" dirty="0">
              <a:solidFill>
                <a:prstClr val="black"/>
              </a:solidFill>
              <a:latin typeface="Arial"/>
              <a:ea typeface="+mn-lt"/>
              <a:cs typeface="Calibri"/>
            </a:endParaRPr>
          </a:p>
          <a:p>
            <a:pPr hangingPunct="1">
              <a:defRPr kern="1200">
                <a:solidFill>
                  <a:prstClr val="black"/>
                </a:solidFill>
                <a:latin typeface="Arial"/>
                <a:cs typeface="Calibri"/>
              </a:defRPr>
            </a:pPr>
            <a:r>
              <a:rPr dirty="0">
                <a:ea typeface="+mn-lt"/>
              </a:rPr>
              <a:t>Série de </a:t>
            </a:r>
            <a:r>
              <a:rPr dirty="0" err="1">
                <a:ea typeface="+mn-lt"/>
              </a:rPr>
              <a:t>webinaires</a:t>
            </a:r>
            <a:r>
              <a:rPr dirty="0">
                <a:ea typeface="+mn-lt"/>
              </a:rPr>
              <a:t> « #NoExcuse #StopSEAH </a:t>
            </a:r>
            <a:r>
              <a:rPr lang="fr-FR" dirty="0">
                <a:ea typeface="+mn-lt"/>
              </a:rPr>
              <a:t>»</a:t>
            </a:r>
            <a:r>
              <a:rPr dirty="0"/>
              <a:t> </a:t>
            </a:r>
            <a:r>
              <a:rPr dirty="0">
                <a:ea typeface="+mn-lt"/>
                <a:hlinkClick r:id="rId9"/>
              </a:rPr>
              <a:t>https://openwho.org/courses/stopSEAH</a:t>
            </a:r>
            <a:r>
              <a:rPr dirty="0">
                <a:ea typeface="+mn-lt"/>
              </a:rPr>
              <a:t> </a:t>
            </a:r>
          </a:p>
          <a:p>
            <a:endParaRPr dirty="0">
              <a:ea typeface="+mn-lt"/>
            </a:endParaRPr>
          </a:p>
          <a:p>
            <a:endParaRPr dirty="0">
              <a:ea typeface="+mn-lt"/>
            </a:endParaRPr>
          </a:p>
        </p:txBody>
      </p:sp>
      <p:sp>
        <p:nvSpPr>
          <p:cNvPr id="4" name="Slide Number Placeholder 1">
            <a:extLst>
              <a:ext uri="{FF2B5EF4-FFF2-40B4-BE49-F238E27FC236}">
                <a16:creationId xmlns:a16="http://schemas.microsoft.com/office/drawing/2014/main" id="{54A9484F-3AF8-4D06-9AA2-90DC879F5E1C}"/>
              </a:ext>
            </a:extLst>
          </p:cNvPr>
          <p:cNvSpPr txBox="1">
            <a:spLocks/>
          </p:cNvSpPr>
          <p:nvPr/>
        </p:nvSpPr>
        <p:spPr>
          <a:xfrm>
            <a:off x="11829404" y="6523968"/>
            <a:ext cx="375430" cy="320041"/>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9pPr>
          </a:lstStyle>
          <a:p>
            <a:fld id="{86CB4B4D-7CA3-9044-876B-883B54F8677D}" type="slidenum">
              <a:rPr lang="en-US" sz="1000" dirty="0" smtClean="0">
                <a:solidFill>
                  <a:schemeClr val="tx1">
                    <a:lumMod val="65000"/>
                    <a:lumOff val="35000"/>
                  </a:schemeClr>
                </a:solidFill>
              </a:rPr>
              <a:t>63</a:t>
            </a:fld>
            <a:endParaRPr sz="1000">
              <a:solidFill>
                <a:schemeClr val="tx1">
                  <a:lumMod val="65000"/>
                  <a:lumOff val="35000"/>
                </a:schemeClr>
              </a:solidFill>
            </a:endParaRPr>
          </a:p>
        </p:txBody>
      </p:sp>
    </p:spTree>
    <p:extLst>
      <p:ext uri="{BB962C8B-B14F-4D97-AF65-F5344CB8AC3E}">
        <p14:creationId xmlns:p14="http://schemas.microsoft.com/office/powerpoint/2010/main" val="2796648425"/>
      </p:ext>
    </p:extLst>
  </p:cSld>
  <p:clrMapOvr>
    <a:masterClrMapping/>
  </p:clrMapOvr>
  <p:transition spd="med"/>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27E9F9B-BAA7-4F3E-B70C-7F8901B51DCB}"/>
              </a:ext>
            </a:extLst>
          </p:cNvPr>
          <p:cNvSpPr txBox="1">
            <a:spLocks/>
          </p:cNvSpPr>
          <p:nvPr/>
        </p:nvSpPr>
        <p:spPr>
          <a:xfrm>
            <a:off x="11829404" y="6523968"/>
            <a:ext cx="375430" cy="320041"/>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9pPr>
          </a:lstStyle>
          <a:p>
            <a:fld id="{86CB4B4D-7CA3-9044-876B-883B54F8677D}" type="slidenum">
              <a:rPr lang="en-US" sz="1000" dirty="0" smtClean="0">
                <a:solidFill>
                  <a:schemeClr val="tx1">
                    <a:lumMod val="65000"/>
                    <a:lumOff val="35000"/>
                  </a:schemeClr>
                </a:solidFill>
              </a:rPr>
              <a:t>64</a:t>
            </a:fld>
            <a:endParaRPr sz="1000">
              <a:solidFill>
                <a:schemeClr val="tx1">
                  <a:lumMod val="65000"/>
                  <a:lumOff val="35000"/>
                </a:schemeClr>
              </a:solidFill>
            </a:endParaRPr>
          </a:p>
        </p:txBody>
      </p:sp>
      <p:sp>
        <p:nvSpPr>
          <p:cNvPr id="3" name="Text Placeholder 2">
            <a:extLst>
              <a:ext uri="{FF2B5EF4-FFF2-40B4-BE49-F238E27FC236}">
                <a16:creationId xmlns:a16="http://schemas.microsoft.com/office/drawing/2014/main" id="{7C768E3F-8C56-3649-F1F3-0F1BC2C99AC1}"/>
              </a:ext>
            </a:extLst>
          </p:cNvPr>
          <p:cNvSpPr>
            <a:spLocks noGrp="1"/>
          </p:cNvSpPr>
          <p:nvPr>
            <p:ph type="body" sz="half" idx="1"/>
          </p:nvPr>
        </p:nvSpPr>
        <p:spPr>
          <a:xfrm>
            <a:off x="422274" y="1949504"/>
            <a:ext cx="11347451" cy="1870076"/>
          </a:xfrm>
        </p:spPr>
        <p:txBody>
          <a:bodyPr>
            <a:normAutofit/>
          </a:bodyPr>
          <a:lstStyle/>
          <a:p>
            <a:r>
              <a:rPr lang="fr-FR" sz="4800" dirty="0"/>
              <a:t>Merci!</a:t>
            </a:r>
          </a:p>
        </p:txBody>
      </p:sp>
    </p:spTree>
    <p:extLst>
      <p:ext uri="{BB962C8B-B14F-4D97-AF65-F5344CB8AC3E}">
        <p14:creationId xmlns:p14="http://schemas.microsoft.com/office/powerpoint/2010/main" val="2210347919"/>
      </p:ext>
    </p:extLst>
  </p:cSld>
  <p:clrMapOvr>
    <a:masterClrMapping/>
  </p:clrMapOvr>
  <p:transition spd="med"/>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idx="1"/>
          </p:nvPr>
        </p:nvSpPr>
        <p:spPr>
          <a:xfrm>
            <a:off x="870788" y="2084172"/>
            <a:ext cx="10450423" cy="3008051"/>
          </a:xfrm>
        </p:spPr>
        <p:txBody>
          <a:bodyPr vert="horz" lIns="18000" tIns="0" rIns="18000" bIns="0" anchor="t">
            <a:noAutofit/>
          </a:bodyPr>
          <a:lstStyle/>
          <a:p>
            <a:pPr marL="0" indent="-22860">
              <a:buNone/>
              <a:defRPr sz="2400">
                <a:effectLst/>
                <a:latin typeface="Source Sans Pro" panose="020B0503030403020204" pitchFamily="34" charset="0"/>
              </a:defRPr>
            </a:pPr>
            <a:r>
              <a:rPr dirty="0">
                <a:ea typeface="Times New Roman" panose="02020603050405020304" pitchFamily="18" charset="0"/>
              </a:rPr>
              <a:t>Le </a:t>
            </a:r>
            <a:r>
              <a:rPr dirty="0" err="1">
                <a:ea typeface="Times New Roman" panose="02020603050405020304" pitchFamily="18" charset="0"/>
              </a:rPr>
              <a:t>présent</a:t>
            </a:r>
            <a:r>
              <a:rPr dirty="0">
                <a:ea typeface="Times New Roman" panose="02020603050405020304" pitchFamily="18" charset="0"/>
              </a:rPr>
              <a:t> support de formation a </a:t>
            </a:r>
            <a:r>
              <a:rPr dirty="0" err="1">
                <a:ea typeface="Times New Roman" panose="02020603050405020304" pitchFamily="18" charset="0"/>
              </a:rPr>
              <a:t>pu</a:t>
            </a:r>
            <a:r>
              <a:rPr dirty="0">
                <a:ea typeface="Times New Roman" panose="02020603050405020304" pitchFamily="18" charset="0"/>
              </a:rPr>
              <a:t> </a:t>
            </a:r>
            <a:r>
              <a:rPr dirty="0" err="1">
                <a:ea typeface="Times New Roman" panose="02020603050405020304" pitchFamily="18" charset="0"/>
              </a:rPr>
              <a:t>être</a:t>
            </a:r>
            <a:r>
              <a:rPr dirty="0">
                <a:ea typeface="Times New Roman" panose="02020603050405020304" pitchFamily="18" charset="0"/>
              </a:rPr>
              <a:t> </a:t>
            </a:r>
            <a:r>
              <a:rPr dirty="0" err="1">
                <a:ea typeface="Times New Roman" panose="02020603050405020304" pitchFamily="18" charset="0"/>
              </a:rPr>
              <a:t>réalisé</a:t>
            </a:r>
            <a:r>
              <a:rPr dirty="0">
                <a:ea typeface="Times New Roman" panose="02020603050405020304" pitchFamily="18" charset="0"/>
              </a:rPr>
              <a:t> grâce à la subvention/</a:t>
            </a:r>
            <a:r>
              <a:rPr dirty="0" err="1">
                <a:ea typeface="Times New Roman" panose="02020603050405020304" pitchFamily="18" charset="0"/>
              </a:rPr>
              <a:t>l’accord</a:t>
            </a:r>
            <a:r>
              <a:rPr dirty="0">
                <a:ea typeface="Times New Roman" panose="02020603050405020304" pitchFamily="18" charset="0"/>
              </a:rPr>
              <a:t> de </a:t>
            </a:r>
            <a:r>
              <a:rPr dirty="0" err="1">
                <a:ea typeface="Times New Roman" panose="02020603050405020304" pitchFamily="18" charset="0"/>
              </a:rPr>
              <a:t>coopération</a:t>
            </a:r>
            <a:r>
              <a:rPr dirty="0">
                <a:ea typeface="Times New Roman" panose="02020603050405020304" pitchFamily="18" charset="0"/>
              </a:rPr>
              <a:t> n</a:t>
            </a:r>
            <a:r>
              <a:rPr baseline="30000" dirty="0"/>
              <a:t>o</a:t>
            </a:r>
            <a:r>
              <a:rPr dirty="0"/>
              <a:t> </a:t>
            </a:r>
            <a:r>
              <a:rPr dirty="0">
                <a:solidFill>
                  <a:srgbClr val="10253F"/>
                </a:solidFill>
              </a:rPr>
              <a:t>GH0002225-03</a:t>
            </a:r>
            <a:r>
              <a:rPr dirty="0">
                <a:ea typeface="Times New Roman" panose="02020603050405020304" pitchFamily="18" charset="0"/>
              </a:rPr>
              <a:t> des </a:t>
            </a:r>
            <a:r>
              <a:rPr dirty="0" err="1">
                <a:ea typeface="Times New Roman" panose="02020603050405020304" pitchFamily="18" charset="0"/>
              </a:rPr>
              <a:t>Centres</a:t>
            </a:r>
            <a:r>
              <a:rPr dirty="0">
                <a:ea typeface="Times New Roman" panose="02020603050405020304" pitchFamily="18" charset="0"/>
              </a:rPr>
              <a:t> pour le </a:t>
            </a:r>
            <a:r>
              <a:rPr dirty="0" err="1">
                <a:ea typeface="Times New Roman" panose="02020603050405020304" pitchFamily="18" charset="0"/>
              </a:rPr>
              <a:t>contrôle</a:t>
            </a:r>
            <a:r>
              <a:rPr dirty="0">
                <a:ea typeface="Times New Roman" panose="02020603050405020304" pitchFamily="18" charset="0"/>
              </a:rPr>
              <a:t> et la </a:t>
            </a:r>
            <a:r>
              <a:rPr dirty="0" err="1">
                <a:ea typeface="Times New Roman" panose="02020603050405020304" pitchFamily="18" charset="0"/>
              </a:rPr>
              <a:t>prévention</a:t>
            </a:r>
            <a:r>
              <a:rPr dirty="0">
                <a:ea typeface="Times New Roman" panose="02020603050405020304" pitchFamily="18" charset="0"/>
              </a:rPr>
              <a:t> des maladies des États-Unis. Son </a:t>
            </a:r>
            <a:r>
              <a:rPr dirty="0" err="1">
                <a:ea typeface="Times New Roman" panose="02020603050405020304" pitchFamily="18" charset="0"/>
              </a:rPr>
              <a:t>contenu</a:t>
            </a:r>
            <a:r>
              <a:rPr dirty="0">
                <a:ea typeface="Times New Roman" panose="02020603050405020304" pitchFamily="18" charset="0"/>
              </a:rPr>
              <a:t> </a:t>
            </a:r>
            <a:r>
              <a:rPr dirty="0" err="1">
                <a:ea typeface="Times New Roman" panose="02020603050405020304" pitchFamily="18" charset="0"/>
              </a:rPr>
              <a:t>n’est</a:t>
            </a:r>
            <a:r>
              <a:rPr dirty="0">
                <a:ea typeface="Times New Roman" panose="02020603050405020304" pitchFamily="18" charset="0"/>
              </a:rPr>
              <a:t> pas </a:t>
            </a:r>
            <a:r>
              <a:rPr dirty="0" err="1">
                <a:ea typeface="Times New Roman" panose="02020603050405020304" pitchFamily="18" charset="0"/>
              </a:rPr>
              <a:t>nécessairement</a:t>
            </a:r>
            <a:r>
              <a:rPr dirty="0">
                <a:ea typeface="Times New Roman" panose="02020603050405020304" pitchFamily="18" charset="0"/>
              </a:rPr>
              <a:t> </a:t>
            </a:r>
            <a:r>
              <a:rPr dirty="0" err="1">
                <a:ea typeface="Times New Roman" panose="02020603050405020304" pitchFamily="18" charset="0"/>
              </a:rPr>
              <a:t>conforme</a:t>
            </a:r>
            <a:r>
              <a:rPr dirty="0">
                <a:ea typeface="Times New Roman" panose="02020603050405020304" pitchFamily="18" charset="0"/>
              </a:rPr>
              <a:t> aux politiques </a:t>
            </a:r>
            <a:r>
              <a:rPr dirty="0" err="1">
                <a:ea typeface="Times New Roman" panose="02020603050405020304" pitchFamily="18" charset="0"/>
              </a:rPr>
              <a:t>officielles</a:t>
            </a:r>
            <a:r>
              <a:rPr dirty="0">
                <a:ea typeface="Times New Roman" panose="02020603050405020304" pitchFamily="18" charset="0"/>
              </a:rPr>
              <a:t> du Département de la santé et des services </a:t>
            </a:r>
            <a:r>
              <a:rPr dirty="0" err="1">
                <a:ea typeface="Times New Roman" panose="02020603050405020304" pitchFamily="18" charset="0"/>
              </a:rPr>
              <a:t>sociaux</a:t>
            </a:r>
            <a:r>
              <a:rPr dirty="0">
                <a:ea typeface="Times New Roman" panose="02020603050405020304" pitchFamily="18" charset="0"/>
              </a:rPr>
              <a:t> des États-Unis, et la mention </a:t>
            </a:r>
            <a:r>
              <a:rPr dirty="0" err="1">
                <a:ea typeface="Times New Roman" panose="02020603050405020304" pitchFamily="18" charset="0"/>
              </a:rPr>
              <a:t>d’une</a:t>
            </a:r>
            <a:r>
              <a:rPr dirty="0">
                <a:ea typeface="Times New Roman" panose="02020603050405020304" pitchFamily="18" charset="0"/>
              </a:rPr>
              <a:t> appellation </a:t>
            </a:r>
            <a:r>
              <a:rPr dirty="0" err="1">
                <a:ea typeface="Times New Roman" panose="02020603050405020304" pitchFamily="18" charset="0"/>
              </a:rPr>
              <a:t>commerciale</a:t>
            </a:r>
            <a:r>
              <a:rPr dirty="0">
                <a:ea typeface="Times New Roman" panose="02020603050405020304" pitchFamily="18" charset="0"/>
              </a:rPr>
              <a:t>, de pratiques </a:t>
            </a:r>
            <a:r>
              <a:rPr dirty="0" err="1">
                <a:ea typeface="Times New Roman" panose="02020603050405020304" pitchFamily="18" charset="0"/>
              </a:rPr>
              <a:t>commerciales</a:t>
            </a:r>
            <a:r>
              <a:rPr dirty="0">
                <a:ea typeface="Times New Roman" panose="02020603050405020304" pitchFamily="18" charset="0"/>
              </a:rPr>
              <a:t> </a:t>
            </a:r>
            <a:r>
              <a:rPr dirty="0" err="1">
                <a:ea typeface="Times New Roman" panose="02020603050405020304" pitchFamily="18" charset="0"/>
              </a:rPr>
              <a:t>ou</a:t>
            </a:r>
            <a:r>
              <a:rPr dirty="0">
                <a:ea typeface="Times New Roman" panose="02020603050405020304" pitchFamily="18" charset="0"/>
              </a:rPr>
              <a:t> </a:t>
            </a:r>
            <a:r>
              <a:rPr dirty="0" err="1">
                <a:ea typeface="Times New Roman" panose="02020603050405020304" pitchFamily="18" charset="0"/>
              </a:rPr>
              <a:t>d’une</a:t>
            </a:r>
            <a:r>
              <a:rPr dirty="0">
                <a:ea typeface="Times New Roman" panose="02020603050405020304" pitchFamily="18" charset="0"/>
              </a:rPr>
              <a:t> </a:t>
            </a:r>
            <a:r>
              <a:rPr dirty="0" err="1">
                <a:ea typeface="Times New Roman" panose="02020603050405020304" pitchFamily="18" charset="0"/>
              </a:rPr>
              <a:t>organisation</a:t>
            </a:r>
            <a:r>
              <a:rPr dirty="0">
                <a:ea typeface="Times New Roman" panose="02020603050405020304" pitchFamily="18" charset="0"/>
              </a:rPr>
              <a:t> ne </a:t>
            </a:r>
            <a:r>
              <a:rPr dirty="0" err="1">
                <a:ea typeface="Times New Roman" panose="02020603050405020304" pitchFamily="18" charset="0"/>
              </a:rPr>
              <a:t>vaut</a:t>
            </a:r>
            <a:r>
              <a:rPr dirty="0">
                <a:ea typeface="Times New Roman" panose="02020603050405020304" pitchFamily="18" charset="0"/>
              </a:rPr>
              <a:t> pas approbation par le </a:t>
            </a:r>
            <a:r>
              <a:rPr dirty="0" err="1">
                <a:ea typeface="Times New Roman" panose="02020603050405020304" pitchFamily="18" charset="0"/>
              </a:rPr>
              <a:t>Gouvernement</a:t>
            </a:r>
            <a:r>
              <a:rPr dirty="0">
                <a:ea typeface="Times New Roman" panose="02020603050405020304" pitchFamily="18" charset="0"/>
              </a:rPr>
              <a:t> des États-Unis. </a:t>
            </a:r>
            <a:endParaRPr sz="2400" dirty="0">
              <a:effectLst/>
              <a:latin typeface="Source Sans Pro" panose="020B0503030403020204" pitchFamily="34" charset="0"/>
              <a:ea typeface="Calibri" panose="020F0502020204030204" pitchFamily="34" charset="0"/>
            </a:endParaRPr>
          </a:p>
          <a:p>
            <a:endParaRPr sz="2400" dirty="0">
              <a:latin typeface="Source Sans Pro" panose="020B0503030403020204" pitchFamily="34" charset="0"/>
            </a:endParaRPr>
          </a:p>
        </p:txBody>
      </p:sp>
      <p:sp>
        <p:nvSpPr>
          <p:cNvPr id="4" name="TextBox 3">
            <a:extLst>
              <a:ext uri="{FF2B5EF4-FFF2-40B4-BE49-F238E27FC236}">
                <a16:creationId xmlns:a16="http://schemas.microsoft.com/office/drawing/2014/main" id="{1928975A-A980-4294-BEBA-67C8CC817766}"/>
              </a:ext>
            </a:extLst>
          </p:cNvPr>
          <p:cNvSpPr txBox="1"/>
          <p:nvPr/>
        </p:nvSpPr>
        <p:spPr>
          <a:xfrm>
            <a:off x="870787" y="1337569"/>
            <a:ext cx="7557595" cy="46166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anchor="t">
            <a:spAutoFit/>
          </a:bodyPr>
          <a:lstStyle/>
          <a:p>
            <a:pPr marL="0" marR="0" indent="0" algn="l" defTabSz="914400" rtl="0" fontAlgn="auto" latinLnBrk="0" hangingPunct="0">
              <a:lnSpc>
                <a:spcPct val="100000"/>
              </a:lnSpc>
              <a:spcBef>
                <a:spcPts val="0"/>
              </a:spcBef>
              <a:spcAft>
                <a:spcPts val="0"/>
              </a:spcAft>
              <a:buClrTx/>
              <a:buSzTx/>
              <a:buFontTx/>
              <a:buNone/>
              <a:tabLst/>
              <a:defRPr sz="2400" b="1">
                <a:ln>
                  <a:noFill/>
                </a:ln>
                <a:solidFill>
                  <a:schemeClr val="tx1"/>
                </a:solidFill>
                <a:effectLst/>
                <a:uFillTx/>
                <a:latin typeface="Source Sans Pro" panose="020B0503030403020204" pitchFamily="34" charset="0"/>
                <a:sym typeface="Calibri"/>
              </a:defRPr>
            </a:pPr>
            <a:r>
              <a:rPr dirty="0"/>
              <a:t>Clause de non-</a:t>
            </a:r>
            <a:r>
              <a:rPr dirty="0" err="1"/>
              <a:t>responsabilité</a:t>
            </a:r>
            <a:r>
              <a:rPr dirty="0"/>
              <a:t> des CDC des États-Unis</a:t>
            </a:r>
            <a:endParaRPr kumimoji="0" sz="2400" b="1" i="0" u="none" strike="noStrike" cap="none" normalizeH="0" baseline="0" dirty="0">
              <a:ln>
                <a:noFill/>
              </a:ln>
              <a:solidFill>
                <a:schemeClr val="tx1"/>
              </a:solidFill>
              <a:effectLst/>
              <a:uFillTx/>
              <a:latin typeface="Source Sans Pro" panose="020B0503030403020204" pitchFamily="34" charset="0"/>
              <a:sym typeface="Calibri"/>
            </a:endParaRPr>
          </a:p>
        </p:txBody>
      </p:sp>
      <p:sp>
        <p:nvSpPr>
          <p:cNvPr id="5" name="Slide Number Placeholder 1">
            <a:extLst>
              <a:ext uri="{FF2B5EF4-FFF2-40B4-BE49-F238E27FC236}">
                <a16:creationId xmlns:a16="http://schemas.microsoft.com/office/drawing/2014/main" id="{78319DAF-04E3-4883-B512-81CD9C5FAB7C}"/>
              </a:ext>
            </a:extLst>
          </p:cNvPr>
          <p:cNvSpPr txBox="1">
            <a:spLocks/>
          </p:cNvSpPr>
          <p:nvPr/>
        </p:nvSpPr>
        <p:spPr>
          <a:xfrm>
            <a:off x="11829404" y="6523968"/>
            <a:ext cx="375430" cy="320041"/>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9pPr>
          </a:lstStyle>
          <a:p>
            <a:fld id="{86CB4B4D-7CA3-9044-876B-883B54F8677D}" type="slidenum">
              <a:rPr lang="en-US" sz="1000" dirty="0" smtClean="0">
                <a:solidFill>
                  <a:schemeClr val="tx1">
                    <a:lumMod val="65000"/>
                    <a:lumOff val="35000"/>
                  </a:schemeClr>
                </a:solidFill>
              </a:rPr>
              <a:t>65</a:t>
            </a:fld>
            <a:endParaRPr sz="1000">
              <a:solidFill>
                <a:schemeClr val="tx1">
                  <a:lumMod val="65000"/>
                  <a:lumOff val="35000"/>
                </a:schemeClr>
              </a:solidFill>
            </a:endParaRPr>
          </a:p>
        </p:txBody>
      </p:sp>
    </p:spTree>
    <p:extLst>
      <p:ext uri="{BB962C8B-B14F-4D97-AF65-F5344CB8AC3E}">
        <p14:creationId xmlns:p14="http://schemas.microsoft.com/office/powerpoint/2010/main" val="130080302"/>
      </p:ext>
    </p:extLst>
  </p:cSld>
  <p:clrMapOvr>
    <a:masterClrMapping/>
  </p:clrMapOvr>
  <p:transition spd="med"/>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146A8C7-CD42-3C35-7E5D-E7211479AE5A}"/>
              </a:ext>
            </a:extLst>
          </p:cNvPr>
          <p:cNvSpPr>
            <a:spLocks noGrp="1"/>
          </p:cNvSpPr>
          <p:nvPr>
            <p:ph type="body" idx="1"/>
          </p:nvPr>
        </p:nvSpPr>
        <p:spPr/>
        <p:txBody>
          <a:bodyPr>
            <a:normAutofit fontScale="92500" lnSpcReduction="10000"/>
          </a:bodyPr>
          <a:lstStyle/>
          <a:p>
            <a:pPr fontAlgn="base">
              <a:defRPr sz="1900"/>
            </a:pPr>
            <a:r>
              <a:rPr b="1"/>
              <a:t>Plateforme d’apprentissage de l’OMS sur la sécurité sanitaire – Supports de formation</a:t>
            </a:r>
          </a:p>
          <a:p>
            <a:pPr fontAlgn="base">
              <a:defRPr sz="1900"/>
            </a:pPr>
            <a:r>
              <a:t>Les présents supports de formation sont la propriété de © l’Organisation mondiale de la Santé (OMS), 2022. Tous droits réservés.</a:t>
            </a:r>
          </a:p>
          <a:p>
            <a:pPr fontAlgn="base">
              <a:defRPr sz="1900"/>
            </a:pPr>
            <a:r>
              <a:t>Votre utilisation de ces supports est soumise aux « </a:t>
            </a:r>
            <a:r>
              <a:rPr u="sng">
                <a:hlinkClick r:id="rId2"/>
              </a:rPr>
              <a:t>Conditions d’utilisation des supports de formation de la Plateforme d’apprentissage de l’OMS sur la sécurité sanitaire</a:t>
            </a:r>
            <a:r>
              <a:t> », que vous avez acceptées en téléchargeant ces documents et qui sont disponibles sur la Plateforme d’apprentissage sur la sécurité sanitaire à l’adresse suivante : </a:t>
            </a:r>
            <a:r>
              <a:rPr u="sng">
                <a:hlinkClick r:id="rId3"/>
              </a:rPr>
              <a:t>https://extranet.who.int/hslp</a:t>
            </a:r>
          </a:p>
          <a:p>
            <a:pPr fontAlgn="base">
              <a:defRPr sz="1900"/>
            </a:pPr>
            <a:r>
              <a:t>​</a:t>
            </a:r>
          </a:p>
          <a:p>
            <a:pPr fontAlgn="base">
              <a:defRPr sz="1900"/>
            </a:pPr>
            <a:r>
              <a:t>En cas d’adaptation, de modification, de traduction ou de toute autre révision du contenu de ces documents, vous ne devez pas laisser entendre que l’OMS souscrit de quelque manière que ce soit à ces modifications, et vous ne devez pas utiliser le nom ni le logo de l’OMS dans les documents ainsi modifiés. ​</a:t>
            </a:r>
          </a:p>
          <a:p>
            <a:pPr fontAlgn="base">
              <a:defRPr sz="1900"/>
            </a:pPr>
            <a:r>
              <a:t>​</a:t>
            </a:r>
          </a:p>
          <a:p>
            <a:pPr fontAlgn="base">
              <a:defRPr sz="1900"/>
            </a:pPr>
            <a:r>
              <a:t>Si vous adaptez, modifiez, traduisez ou révisez de quelque manière que ce soit le contenu de ces documents, vous devez en citer la source dans les termes suivants : « Ces supports de formation sont une version modifiée du programme de formation pour les </a:t>
            </a:r>
            <a:r>
              <a:rPr>
                <a:solidFill>
                  <a:srgbClr val="10253F"/>
                </a:solidFill>
                <a:ea typeface="Arial"/>
                <a:cs typeface="Arial"/>
                <a:sym typeface="Calibri"/>
              </a:rPr>
              <a:t>gestionnaires des équipes d’intervention rapide</a:t>
            </a:r>
            <a:r>
              <a:t> (disponible à l’adresse suivante : https://extranet.who.int/hslp/), propriété de © l’Organisation mondiale de la Santé (OMS) 2022, et sont utilisés avec l’autorisation de l’OMS. L’OMS décline toute responsabilité en cas de modification ou de révision des documents de l’OMS protégés par le droit d’auteur. »</a:t>
            </a:r>
          </a:p>
          <a:p>
            <a:pPr fontAlgn="base">
              <a:defRPr sz="1900"/>
            </a:pPr>
            <a:r>
              <a:t>En outre, nous vous invitons à informer l’OMS de toute modification de ces documents sʼils sont utilisés à des fins publiques, d’archivage ou de formation continue, en envoyant un courrier électronique à l’adresse suivante : </a:t>
            </a:r>
            <a:r>
              <a:rPr u="sng">
                <a:hlinkClick r:id="rId4"/>
              </a:rPr>
              <a:t>ihrhrt@who.int</a:t>
            </a:r>
          </a:p>
          <a:p>
            <a:endParaRPr u="sng">
              <a:hlinkClick r:id="rId4"/>
            </a:endParaRPr>
          </a:p>
        </p:txBody>
      </p:sp>
      <p:sp>
        <p:nvSpPr>
          <p:cNvPr id="4" name="Slide Number Placeholder 1">
            <a:extLst>
              <a:ext uri="{FF2B5EF4-FFF2-40B4-BE49-F238E27FC236}">
                <a16:creationId xmlns:a16="http://schemas.microsoft.com/office/drawing/2014/main" id="{5B0BBE09-5C17-410C-A264-C7CF9865C5E0}"/>
              </a:ext>
            </a:extLst>
          </p:cNvPr>
          <p:cNvSpPr txBox="1">
            <a:spLocks/>
          </p:cNvSpPr>
          <p:nvPr/>
        </p:nvSpPr>
        <p:spPr>
          <a:xfrm>
            <a:off x="11829404" y="6523968"/>
            <a:ext cx="375430" cy="320041"/>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9pPr>
          </a:lstStyle>
          <a:p>
            <a:fld id="{86CB4B4D-7CA3-9044-876B-883B54F8677D}" type="slidenum">
              <a:rPr lang="en-US" sz="1000" dirty="0" smtClean="0">
                <a:solidFill>
                  <a:schemeClr val="tx1">
                    <a:lumMod val="65000"/>
                    <a:lumOff val="35000"/>
                  </a:schemeClr>
                </a:solidFill>
              </a:rPr>
              <a:t>66</a:t>
            </a:fld>
            <a:endParaRPr sz="1000">
              <a:solidFill>
                <a:schemeClr val="tx1">
                  <a:lumMod val="65000"/>
                  <a:lumOff val="35000"/>
                </a:schemeClr>
              </a:solidFill>
            </a:endParaRPr>
          </a:p>
        </p:txBody>
      </p:sp>
    </p:spTree>
    <p:extLst>
      <p:ext uri="{BB962C8B-B14F-4D97-AF65-F5344CB8AC3E}">
        <p14:creationId xmlns:p14="http://schemas.microsoft.com/office/powerpoint/2010/main" val="2741091063"/>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9" name="Pentagon 2"/>
          <p:cNvSpPr/>
          <p:nvPr/>
        </p:nvSpPr>
        <p:spPr>
          <a:xfrm rot="10800000">
            <a:off x="11803002"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anchor="ctr"/>
          <a:lstStyle/>
          <a:p>
            <a:pPr algn="ctr">
              <a:defRPr>
                <a:solidFill>
                  <a:srgbClr val="FFFFFF"/>
                </a:solidFill>
              </a:defRPr>
            </a:pPr>
            <a:endParaRPr/>
          </a:p>
        </p:txBody>
      </p:sp>
      <p:sp>
        <p:nvSpPr>
          <p:cNvPr id="631" name="Slide Number Placeholder 9"/>
          <p:cNvSpPr txBox="1"/>
          <p:nvPr/>
        </p:nvSpPr>
        <p:spPr>
          <a:xfrm>
            <a:off x="9494519" y="6572964"/>
            <a:ext cx="2651761" cy="24622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nchor="ctr">
            <a:spAutoFit/>
          </a:bodyPr>
          <a:lstStyle>
            <a:lvl1pPr algn="r">
              <a:defRPr sz="1200">
                <a:solidFill>
                  <a:srgbClr val="888888"/>
                </a:solidFill>
                <a:latin typeface="Source Sans Pro Regular"/>
                <a:ea typeface="Source Sans Pro Regular"/>
                <a:cs typeface="Source Sans Pro Regular"/>
                <a:sym typeface="Source Sans Pro Regular"/>
              </a:defRPr>
            </a:lvl1pPr>
          </a:lstStyle>
          <a:p>
            <a:pPr>
              <a:defRPr sz="1000"/>
            </a:pPr>
            <a:r>
              <a:t>7</a:t>
            </a:r>
            <a:endParaRPr sz="1000"/>
          </a:p>
        </p:txBody>
      </p:sp>
      <p:sp>
        <p:nvSpPr>
          <p:cNvPr id="2" name="TextBox 8">
            <a:extLst>
              <a:ext uri="{FF2B5EF4-FFF2-40B4-BE49-F238E27FC236}">
                <a16:creationId xmlns:a16="http://schemas.microsoft.com/office/drawing/2014/main" id="{F4278828-3558-B3D7-26C7-DD87AE026101}"/>
              </a:ext>
            </a:extLst>
          </p:cNvPr>
          <p:cNvSpPr txBox="1"/>
          <p:nvPr/>
        </p:nvSpPr>
        <p:spPr>
          <a:xfrm>
            <a:off x="360508" y="376599"/>
            <a:ext cx="2876457" cy="11074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tIns="45720" rIns="45719" bIns="45720" anchor="t">
            <a:spAutoFit/>
          </a:bodyPr>
          <a:lstStyle>
            <a:lvl1pPr>
              <a:defRPr sz="3200">
                <a:solidFill>
                  <a:srgbClr val="FFFFFF"/>
                </a:solidFill>
                <a:latin typeface="Source Sans Pro Bold"/>
                <a:ea typeface="Source Sans Pro Bold"/>
                <a:cs typeface="Source Sans Pro Bold"/>
                <a:sym typeface="Source Sans Pro Bold"/>
              </a:defRPr>
            </a:lvl1pPr>
          </a:lstStyle>
          <a:p>
            <a:pPr>
              <a:defRPr b="1"/>
            </a:pPr>
            <a:r>
              <a:rPr dirty="0" err="1"/>
              <a:t>Objectifs</a:t>
            </a:r>
            <a:r>
              <a:rPr dirty="0"/>
              <a:t> de la </a:t>
            </a:r>
            <a:r>
              <a:rPr lang="fr-FR" dirty="0"/>
              <a:t>session</a:t>
            </a:r>
            <a:endParaRPr b="1" dirty="0"/>
          </a:p>
        </p:txBody>
      </p:sp>
      <p:sp>
        <p:nvSpPr>
          <p:cNvPr id="6" name="Content Placeholder 1"/>
          <p:cNvSpPr txBox="1"/>
          <p:nvPr/>
        </p:nvSpPr>
        <p:spPr>
          <a:xfrm>
            <a:off x="4331368" y="1896177"/>
            <a:ext cx="7471634" cy="4603824"/>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20" rIns="45719" bIns="45720" anchor="t">
            <a:spAutoFit/>
          </a:bodyPr>
          <a:lstStyle/>
          <a:p>
            <a:pPr lvl="0">
              <a:spcBef>
                <a:spcPts val="500"/>
              </a:spcBef>
              <a:buClr>
                <a:srgbClr val="65A000"/>
              </a:buClr>
              <a:buSzPct val="100000"/>
              <a:defRPr sz="2400">
                <a:solidFill>
                  <a:schemeClr val="tx1"/>
                </a:solidFill>
                <a:latin typeface="Source Sans Pro" panose="020B0503030403020204" pitchFamily="34" charset="0"/>
                <a:ea typeface="Arial"/>
                <a:cs typeface="Arial"/>
                <a:sym typeface="Source Sans Pro Regular"/>
              </a:defRPr>
            </a:pPr>
            <a:r>
              <a:rPr dirty="0"/>
              <a:t>À </a:t>
            </a:r>
            <a:r>
              <a:rPr dirty="0" err="1"/>
              <a:t>l’issue</a:t>
            </a:r>
            <a:r>
              <a:rPr dirty="0"/>
              <a:t> de </a:t>
            </a:r>
            <a:r>
              <a:rPr dirty="0" err="1"/>
              <a:t>cette</a:t>
            </a:r>
            <a:r>
              <a:rPr dirty="0"/>
              <a:t> </a:t>
            </a:r>
            <a:r>
              <a:rPr lang="fr-FR" dirty="0"/>
              <a:t>session</a:t>
            </a:r>
            <a:r>
              <a:rPr dirty="0"/>
              <a:t>, </a:t>
            </a:r>
            <a:r>
              <a:rPr dirty="0" err="1"/>
              <a:t>vous</a:t>
            </a:r>
            <a:r>
              <a:rPr dirty="0"/>
              <a:t> </a:t>
            </a:r>
            <a:r>
              <a:rPr dirty="0" err="1"/>
              <a:t>saurez</a:t>
            </a:r>
            <a:r>
              <a:rPr dirty="0"/>
              <a:t> :</a:t>
            </a:r>
          </a:p>
          <a:p>
            <a:pPr marL="307975" indent="-307975">
              <a:spcBef>
                <a:spcPts val="500"/>
              </a:spcBef>
              <a:buClr>
                <a:srgbClr val="65A000"/>
              </a:buClr>
              <a:buSzPct val="100000"/>
              <a:buFont typeface="Arial"/>
              <a:buChar char="•"/>
              <a:defRPr sz="2400">
                <a:solidFill>
                  <a:schemeClr val="tx1"/>
                </a:solidFill>
                <a:latin typeface="Source Sans Pro" panose="020B0503030403020204" pitchFamily="34" charset="0"/>
                <a:ea typeface="Arial"/>
                <a:cs typeface="Arial"/>
                <a:sym typeface="Source Sans Pro Regular"/>
              </a:defRPr>
            </a:pPr>
            <a:r>
              <a:rPr dirty="0" err="1"/>
              <a:t>Définir</a:t>
            </a:r>
            <a:r>
              <a:rPr dirty="0"/>
              <a:t> la </a:t>
            </a:r>
            <a:r>
              <a:rPr dirty="0" err="1"/>
              <a:t>santé</a:t>
            </a:r>
            <a:r>
              <a:rPr dirty="0"/>
              <a:t> et la </a:t>
            </a:r>
            <a:r>
              <a:rPr dirty="0" err="1"/>
              <a:t>sécurité</a:t>
            </a:r>
            <a:r>
              <a:rPr dirty="0"/>
              <a:t> au travail (SST) </a:t>
            </a:r>
          </a:p>
          <a:p>
            <a:pPr marL="307975" indent="-307975">
              <a:spcBef>
                <a:spcPts val="500"/>
              </a:spcBef>
              <a:buClr>
                <a:srgbClr val="65A000"/>
              </a:buClr>
              <a:buSzPct val="100000"/>
              <a:buFont typeface="Arial"/>
              <a:buChar char="•"/>
              <a:defRPr sz="2400">
                <a:solidFill>
                  <a:schemeClr val="tx1"/>
                </a:solidFill>
                <a:latin typeface="Source Sans Pro" panose="020B0503030403020204" pitchFamily="34" charset="0"/>
                <a:ea typeface="Arial"/>
                <a:cs typeface="Arial"/>
                <a:sym typeface="Source Sans Pro Regular"/>
              </a:defRPr>
            </a:pPr>
            <a:r>
              <a:rPr dirty="0" err="1"/>
              <a:t>Décrire</a:t>
            </a:r>
            <a:r>
              <a:rPr dirty="0"/>
              <a:t> le </a:t>
            </a:r>
            <a:r>
              <a:rPr dirty="0" err="1"/>
              <a:t>rôle</a:t>
            </a:r>
            <a:r>
              <a:rPr dirty="0"/>
              <a:t> des </a:t>
            </a:r>
            <a:r>
              <a:rPr dirty="0" err="1"/>
              <a:t>gestionnaires</a:t>
            </a:r>
            <a:r>
              <a:rPr dirty="0"/>
              <a:t> des EIR </a:t>
            </a:r>
            <a:r>
              <a:rPr dirty="0" err="1"/>
              <a:t>en</a:t>
            </a:r>
            <a:r>
              <a:rPr dirty="0"/>
              <a:t> matière de SST</a:t>
            </a:r>
          </a:p>
          <a:p>
            <a:pPr marL="307975" lvl="1" indent="-307975">
              <a:spcBef>
                <a:spcPts val="500"/>
              </a:spcBef>
              <a:buClr>
                <a:srgbClr val="65A000"/>
              </a:buClr>
              <a:buSzPct val="100000"/>
              <a:buFont typeface="Arial"/>
              <a:buChar char="•"/>
              <a:defRPr sz="2400">
                <a:solidFill>
                  <a:schemeClr val="tx1"/>
                </a:solidFill>
                <a:latin typeface="Source Sans Pro" panose="020B0503030403020204" pitchFamily="34" charset="0"/>
                <a:ea typeface="Arial"/>
                <a:cs typeface="Arial"/>
                <a:sym typeface="Source Sans Pro Regular"/>
              </a:defRPr>
            </a:pPr>
            <a:r>
              <a:rPr dirty="0" err="1"/>
              <a:t>Expliquer</a:t>
            </a:r>
            <a:r>
              <a:rPr dirty="0"/>
              <a:t> comment assurer la gestion, le </a:t>
            </a:r>
            <a:r>
              <a:rPr dirty="0" err="1"/>
              <a:t>suivi</a:t>
            </a:r>
            <a:r>
              <a:rPr dirty="0"/>
              <a:t> et la surveillance de la SST</a:t>
            </a:r>
          </a:p>
          <a:p>
            <a:pPr marL="307975" lvl="1" indent="-307975">
              <a:spcBef>
                <a:spcPts val="500"/>
              </a:spcBef>
              <a:buClr>
                <a:srgbClr val="65A000"/>
              </a:buClr>
              <a:buSzPct val="100000"/>
              <a:buFont typeface="Arial"/>
              <a:buChar char="•"/>
              <a:defRPr sz="2400">
                <a:solidFill>
                  <a:schemeClr val="tx1"/>
                </a:solidFill>
                <a:latin typeface="Source Sans Pro" panose="020B0503030403020204" pitchFamily="34" charset="0"/>
                <a:ea typeface="Arial"/>
                <a:cs typeface="Arial"/>
                <a:sym typeface="Source Sans Pro Regular"/>
              </a:defRPr>
            </a:pPr>
            <a:r>
              <a:rPr dirty="0" err="1"/>
              <a:t>Indiquer</a:t>
            </a:r>
            <a:r>
              <a:rPr dirty="0"/>
              <a:t> les droits et les </a:t>
            </a:r>
            <a:r>
              <a:rPr dirty="0" err="1"/>
              <a:t>responsabilités</a:t>
            </a:r>
            <a:r>
              <a:rPr dirty="0"/>
              <a:t> </a:t>
            </a:r>
            <a:r>
              <a:rPr dirty="0" err="1"/>
              <a:t>en</a:t>
            </a:r>
            <a:r>
              <a:rPr dirty="0"/>
              <a:t> matière de SST dans les situations </a:t>
            </a:r>
            <a:r>
              <a:rPr dirty="0" err="1"/>
              <a:t>d’intervention</a:t>
            </a:r>
            <a:r>
              <a:rPr dirty="0"/>
              <a:t> </a:t>
            </a:r>
            <a:r>
              <a:rPr dirty="0" err="1"/>
              <a:t>d’urgence</a:t>
            </a:r>
            <a:endParaRPr dirty="0"/>
          </a:p>
          <a:p>
            <a:pPr marL="307975" indent="-307975">
              <a:spcBef>
                <a:spcPts val="500"/>
              </a:spcBef>
              <a:buClr>
                <a:srgbClr val="65A000"/>
              </a:buClr>
              <a:buSzPct val="100000"/>
              <a:buFont typeface="Arial"/>
              <a:buChar char="•"/>
              <a:defRPr sz="2400">
                <a:solidFill>
                  <a:srgbClr val="10253F"/>
                </a:solidFill>
                <a:latin typeface="Source Sans Pro Regular"/>
                <a:ea typeface="Source Sans Pro Regular"/>
                <a:cs typeface="Source Sans Pro Regular"/>
                <a:sym typeface="Source Sans Pro Regular"/>
              </a:defRPr>
            </a:pPr>
            <a:endParaRPr sz="2400" dirty="0">
              <a:solidFill>
                <a:schemeClr val="tx1"/>
              </a:solidFill>
              <a:latin typeface="Source Sans Pro" panose="020B0503030403020204" pitchFamily="34" charset="0"/>
              <a:ea typeface="Arial"/>
              <a:cs typeface="Arial"/>
            </a:endParaRPr>
          </a:p>
          <a:p>
            <a:pPr>
              <a:spcBef>
                <a:spcPts val="500"/>
              </a:spcBef>
              <a:buClr>
                <a:srgbClr val="65A000"/>
              </a:buClr>
              <a:buSzPct val="100000"/>
              <a:defRPr sz="2400">
                <a:solidFill>
                  <a:srgbClr val="10253F"/>
                </a:solidFill>
                <a:latin typeface="Source Sans Pro Regular"/>
                <a:ea typeface="Source Sans Pro Regular"/>
                <a:cs typeface="Source Sans Pro Regular"/>
                <a:sym typeface="Source Sans Pro Regular"/>
              </a:defRPr>
            </a:pPr>
            <a:endParaRPr sz="2400" dirty="0">
              <a:solidFill>
                <a:schemeClr val="tx1"/>
              </a:solidFill>
              <a:latin typeface="Source Sans Pro" panose="020B0503030403020204" pitchFamily="34" charset="0"/>
              <a:ea typeface="Arial"/>
              <a:cs typeface="Arial"/>
            </a:endParaRPr>
          </a:p>
          <a:p>
            <a:pPr>
              <a:spcBef>
                <a:spcPts val="500"/>
              </a:spcBef>
              <a:buClr>
                <a:srgbClr val="65A000"/>
              </a:buClr>
              <a:buSzPct val="100000"/>
              <a:defRPr sz="2400">
                <a:solidFill>
                  <a:srgbClr val="10253F"/>
                </a:solidFill>
                <a:latin typeface="Source Sans Pro Regular"/>
                <a:ea typeface="Source Sans Pro Regular"/>
                <a:cs typeface="Source Sans Pro Regular"/>
                <a:sym typeface="Source Sans Pro Regular"/>
              </a:defRPr>
            </a:pPr>
            <a:endParaRPr sz="2400" dirty="0">
              <a:solidFill>
                <a:schemeClr val="tx1"/>
              </a:solidFill>
              <a:latin typeface="Source Sans Pro" panose="020B0503030403020204" pitchFamily="34" charset="0"/>
              <a:ea typeface="Arial"/>
              <a:cs typeface="Arial"/>
            </a:endParaRPr>
          </a:p>
        </p:txBody>
      </p:sp>
    </p:spTree>
    <p:extLst>
      <p:ext uri="{BB962C8B-B14F-4D97-AF65-F5344CB8AC3E}">
        <p14:creationId xmlns:p14="http://schemas.microsoft.com/office/powerpoint/2010/main" val="2033389759"/>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3" name="Google Shape;308;p8"/>
          <p:cNvSpPr txBox="1">
            <a:spLocks noGrp="1"/>
          </p:cNvSpPr>
          <p:nvPr>
            <p:ph type="body" sz="quarter" idx="1"/>
          </p:nvPr>
        </p:nvSpPr>
        <p:spPr>
          <a:xfrm>
            <a:off x="1988743" y="2030821"/>
            <a:ext cx="8167628" cy="1870076"/>
          </a:xfrm>
          <a:prstGeom prst="rect">
            <a:avLst/>
          </a:prstGeom>
        </p:spPr>
        <p:txBody>
          <a:bodyPr lIns="0" tIns="0" rIns="0" bIns="0"/>
          <a:lstStyle>
            <a:lvl1pPr>
              <a:spcBef>
                <a:spcPts val="0"/>
              </a:spcBef>
              <a:defRPr sz="3200"/>
            </a:lvl1pPr>
          </a:lstStyle>
          <a:p>
            <a:pPr>
              <a:defRPr b="1"/>
            </a:pPr>
            <a:r>
              <a:rPr dirty="0"/>
              <a:t>7.1.1 </a:t>
            </a:r>
            <a:r>
              <a:rPr lang="fr-FR" dirty="0"/>
              <a:t>D</a:t>
            </a:r>
            <a:r>
              <a:rPr dirty="0"/>
              <a:t>angers du point de </a:t>
            </a:r>
            <a:r>
              <a:rPr dirty="0" err="1"/>
              <a:t>vue</a:t>
            </a:r>
            <a:r>
              <a:rPr dirty="0"/>
              <a:t> de la santé et de la </a:t>
            </a:r>
            <a:r>
              <a:rPr dirty="0" err="1"/>
              <a:t>sécurité</a:t>
            </a:r>
            <a:r>
              <a:rPr dirty="0"/>
              <a:t> au travail dans les situations </a:t>
            </a:r>
            <a:r>
              <a:rPr dirty="0" err="1"/>
              <a:t>d’urgence</a:t>
            </a:r>
            <a:endParaRPr dirty="0"/>
          </a:p>
          <a:p>
            <a:endParaRPr b="1" dirty="0"/>
          </a:p>
          <a:p>
            <a:endParaRPr b="1" dirty="0"/>
          </a:p>
        </p:txBody>
      </p:sp>
      <p:sp>
        <p:nvSpPr>
          <p:cNvPr id="624" name="Slide Number Placeholder 3"/>
          <p:cNvSpPr txBox="1"/>
          <p:nvPr/>
        </p:nvSpPr>
        <p:spPr>
          <a:xfrm>
            <a:off x="9494519" y="6572964"/>
            <a:ext cx="2651761" cy="24622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nchor="ctr">
            <a:spAutoFit/>
          </a:bodyPr>
          <a:lstStyle>
            <a:lvl1pPr algn="r">
              <a:defRPr sz="1200">
                <a:solidFill>
                  <a:srgbClr val="888888"/>
                </a:solidFill>
                <a:latin typeface="Source Sans Pro Regular"/>
                <a:ea typeface="Source Sans Pro Regular"/>
                <a:cs typeface="Source Sans Pro Regular"/>
                <a:sym typeface="Source Sans Pro Regular"/>
              </a:defRPr>
            </a:lvl1pPr>
          </a:lstStyle>
          <a:p>
            <a:pPr>
              <a:defRPr sz="1000"/>
            </a:pPr>
            <a:r>
              <a:t>8</a:t>
            </a:r>
            <a:endParaRPr sz="1000"/>
          </a:p>
        </p:txBody>
      </p:sp>
    </p:spTree>
    <p:extLst>
      <p:ext uri="{BB962C8B-B14F-4D97-AF65-F5344CB8AC3E}">
        <p14:creationId xmlns:p14="http://schemas.microsoft.com/office/powerpoint/2010/main" val="657549216"/>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98E8075F-5565-43E3-BDCF-0B6976F44FE4}"/>
              </a:ext>
            </a:extLst>
          </p:cNvPr>
          <p:cNvSpPr txBox="1">
            <a:spLocks/>
          </p:cNvSpPr>
          <p:nvPr/>
        </p:nvSpPr>
        <p:spPr bwMode="auto">
          <a:xfrm>
            <a:off x="-78658" y="17934"/>
            <a:ext cx="11963400" cy="4539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Autofit/>
          </a:bodyPr>
          <a:lstStyle>
            <a:lvl1pPr algn="ctr" rtl="0" eaLnBrk="1" fontAlgn="base" hangingPunct="1">
              <a:spcBef>
                <a:spcPct val="0"/>
              </a:spcBef>
              <a:spcAft>
                <a:spcPct val="0"/>
              </a:spcAft>
              <a:defRPr sz="2880" b="1" kern="1200">
                <a:solidFill>
                  <a:srgbClr val="002060"/>
                </a:solidFill>
                <a:latin typeface="Arial" pitchFamily="34" charset="0"/>
                <a:ea typeface="+mj-ea"/>
                <a:cs typeface="Arial" pitchFamily="34" charset="0"/>
              </a:defRPr>
            </a:lvl1pPr>
            <a:lvl2pPr algn="ctr" rtl="0" eaLnBrk="1" fontAlgn="base" hangingPunct="1">
              <a:spcBef>
                <a:spcPct val="0"/>
              </a:spcBef>
              <a:spcAft>
                <a:spcPct val="0"/>
              </a:spcAft>
              <a:defRPr sz="3960">
                <a:solidFill>
                  <a:srgbClr val="632523"/>
                </a:solidFill>
                <a:latin typeface="Arial" charset="0"/>
                <a:cs typeface="Arial" charset="0"/>
              </a:defRPr>
            </a:lvl2pPr>
            <a:lvl3pPr algn="ctr" rtl="0" eaLnBrk="1" fontAlgn="base" hangingPunct="1">
              <a:spcBef>
                <a:spcPct val="0"/>
              </a:spcBef>
              <a:spcAft>
                <a:spcPct val="0"/>
              </a:spcAft>
              <a:defRPr sz="3960">
                <a:solidFill>
                  <a:srgbClr val="632523"/>
                </a:solidFill>
                <a:latin typeface="Arial" charset="0"/>
                <a:cs typeface="Arial" charset="0"/>
              </a:defRPr>
            </a:lvl3pPr>
            <a:lvl4pPr algn="ctr" rtl="0" eaLnBrk="1" fontAlgn="base" hangingPunct="1">
              <a:spcBef>
                <a:spcPct val="0"/>
              </a:spcBef>
              <a:spcAft>
                <a:spcPct val="0"/>
              </a:spcAft>
              <a:defRPr sz="3960">
                <a:solidFill>
                  <a:srgbClr val="632523"/>
                </a:solidFill>
                <a:latin typeface="Arial" charset="0"/>
                <a:cs typeface="Arial" charset="0"/>
              </a:defRPr>
            </a:lvl4pPr>
            <a:lvl5pPr algn="ctr" rtl="0" eaLnBrk="1" fontAlgn="base" hangingPunct="1">
              <a:spcBef>
                <a:spcPct val="0"/>
              </a:spcBef>
              <a:spcAft>
                <a:spcPct val="0"/>
              </a:spcAft>
              <a:defRPr sz="3960">
                <a:solidFill>
                  <a:srgbClr val="632523"/>
                </a:solidFill>
                <a:latin typeface="Arial" charset="0"/>
                <a:cs typeface="Arial" charset="0"/>
              </a:defRPr>
            </a:lvl5pPr>
            <a:lvl6pPr marL="411480" algn="ctr" rtl="0" eaLnBrk="1" fontAlgn="base" hangingPunct="1">
              <a:spcBef>
                <a:spcPct val="0"/>
              </a:spcBef>
              <a:spcAft>
                <a:spcPct val="0"/>
              </a:spcAft>
              <a:defRPr sz="3960">
                <a:solidFill>
                  <a:srgbClr val="632523"/>
                </a:solidFill>
                <a:latin typeface="Arial" charset="0"/>
                <a:cs typeface="Arial" charset="0"/>
              </a:defRPr>
            </a:lvl6pPr>
            <a:lvl7pPr marL="822960" algn="ctr" rtl="0" eaLnBrk="1" fontAlgn="base" hangingPunct="1">
              <a:spcBef>
                <a:spcPct val="0"/>
              </a:spcBef>
              <a:spcAft>
                <a:spcPct val="0"/>
              </a:spcAft>
              <a:defRPr sz="3960">
                <a:solidFill>
                  <a:srgbClr val="632523"/>
                </a:solidFill>
                <a:latin typeface="Arial" charset="0"/>
                <a:cs typeface="Arial" charset="0"/>
              </a:defRPr>
            </a:lvl7pPr>
            <a:lvl8pPr marL="1234440" algn="ctr" rtl="0" eaLnBrk="1" fontAlgn="base" hangingPunct="1">
              <a:spcBef>
                <a:spcPct val="0"/>
              </a:spcBef>
              <a:spcAft>
                <a:spcPct val="0"/>
              </a:spcAft>
              <a:defRPr sz="3960">
                <a:solidFill>
                  <a:srgbClr val="632523"/>
                </a:solidFill>
                <a:latin typeface="Arial" charset="0"/>
                <a:cs typeface="Arial" charset="0"/>
              </a:defRPr>
            </a:lvl8pPr>
            <a:lvl9pPr marL="1645920" algn="ctr" rtl="0" eaLnBrk="1" fontAlgn="base" hangingPunct="1">
              <a:spcBef>
                <a:spcPct val="0"/>
              </a:spcBef>
              <a:spcAft>
                <a:spcPct val="0"/>
              </a:spcAft>
              <a:defRPr sz="3960">
                <a:solidFill>
                  <a:srgbClr val="632523"/>
                </a:solidFill>
                <a:latin typeface="Arial" charset="0"/>
                <a:cs typeface="Arial" charset="0"/>
              </a:defRPr>
            </a:lvl9pPr>
          </a:lstStyle>
          <a:p>
            <a:pPr algn="l" fontAlgn="auto" hangingPunct="0">
              <a:spcBef>
                <a:spcPts val="0"/>
              </a:spcBef>
              <a:spcAft>
                <a:spcPts val="0"/>
              </a:spcAft>
              <a:defRPr sz="3000">
                <a:solidFill>
                  <a:schemeClr val="bg1"/>
                </a:solidFill>
                <a:latin typeface="Source Sans Pro"/>
                <a:cs typeface="Arial"/>
              </a:defRPr>
            </a:pPr>
            <a:r>
              <a:rPr sz="2000" dirty="0"/>
              <a:t>7.1.1 Vue </a:t>
            </a:r>
            <a:r>
              <a:rPr sz="2000" dirty="0" err="1"/>
              <a:t>d’ensemble</a:t>
            </a:r>
            <a:r>
              <a:rPr sz="2000" dirty="0"/>
              <a:t> des dangers du point de </a:t>
            </a:r>
            <a:r>
              <a:rPr sz="2000" dirty="0" err="1"/>
              <a:t>vue</a:t>
            </a:r>
            <a:r>
              <a:rPr sz="2000" dirty="0"/>
              <a:t> de la SST dans les situations </a:t>
            </a:r>
            <a:r>
              <a:rPr sz="2000" dirty="0" err="1"/>
              <a:t>d’urgence</a:t>
            </a:r>
            <a:endParaRPr sz="2000" dirty="0">
              <a:solidFill>
                <a:schemeClr val="bg1"/>
              </a:solidFill>
              <a:latin typeface="Source Sans Pro"/>
              <a:cs typeface="Arial"/>
            </a:endParaRPr>
          </a:p>
        </p:txBody>
      </p:sp>
      <p:pic>
        <p:nvPicPr>
          <p:cNvPr id="5" name="Graphic 4" descr="Question Mark with solid fill">
            <a:extLst>
              <a:ext uri="{FF2B5EF4-FFF2-40B4-BE49-F238E27FC236}">
                <a16:creationId xmlns:a16="http://schemas.microsoft.com/office/drawing/2014/main" id="{B3F72F79-B9C7-4B01-82D8-1526D4553052}"/>
              </a:ext>
            </a:extLst>
          </p:cNvPr>
          <p:cNvPicPr>
            <a:picLocks noChangeAspect="1"/>
          </p:cNvPicPr>
          <p:nvPr/>
        </p:nvPicPr>
        <p:blipFill>
          <a:blip r:embed="rId3">
            <a:duotone>
              <a:schemeClr val="accent2">
                <a:shade val="45000"/>
                <a:satMod val="135000"/>
              </a:schemeClr>
              <a:prstClr val="white"/>
            </a:duotone>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89558" y="1673548"/>
            <a:ext cx="3550231" cy="3550231"/>
          </a:xfrm>
          <a:prstGeom prst="rect">
            <a:avLst/>
          </a:prstGeom>
        </p:spPr>
      </p:pic>
      <p:sp>
        <p:nvSpPr>
          <p:cNvPr id="6" name="Titre 5"/>
          <p:cNvSpPr>
            <a:spLocks noGrp="1"/>
          </p:cNvSpPr>
          <p:nvPr>
            <p:ph type="title"/>
          </p:nvPr>
        </p:nvSpPr>
        <p:spPr>
          <a:xfrm>
            <a:off x="91234" y="749643"/>
            <a:ext cx="7479605" cy="646114"/>
          </a:xfrm>
        </p:spPr>
        <p:txBody>
          <a:bodyPr lIns="45719" tIns="45720" rIns="45719" bIns="45720" anchor="ctr">
            <a:noAutofit/>
          </a:bodyPr>
          <a:lstStyle/>
          <a:p>
            <a:pPr>
              <a:defRPr sz="2800" b="1">
                <a:solidFill>
                  <a:srgbClr val="A2010C"/>
                </a:solidFill>
              </a:defRPr>
            </a:pPr>
            <a:r>
              <a:rPr sz="2600" dirty="0" err="1"/>
              <a:t>Qu'est-ce</a:t>
            </a:r>
            <a:r>
              <a:rPr sz="2600" dirty="0"/>
              <a:t> que la santé au travail ?</a:t>
            </a:r>
          </a:p>
        </p:txBody>
      </p:sp>
      <p:sp>
        <p:nvSpPr>
          <p:cNvPr id="3" name="Content Placeholder 2"/>
          <p:cNvSpPr>
            <a:spLocks noGrp="1"/>
          </p:cNvSpPr>
          <p:nvPr>
            <p:ph type="body" idx="1"/>
          </p:nvPr>
        </p:nvSpPr>
        <p:spPr>
          <a:xfrm>
            <a:off x="3541531" y="2375293"/>
            <a:ext cx="8058616" cy="2146739"/>
          </a:xfrm>
          <a:solidFill>
            <a:schemeClr val="bg1">
              <a:lumMod val="95000"/>
            </a:schemeClr>
          </a:solidFill>
        </p:spPr>
        <p:txBody>
          <a:bodyPr vert="horz" wrap="square" lIns="91440" tIns="45720" rIns="91440" bIns="45720" numCol="1" anchor="t" anchorCtr="0" compatLnSpc="1">
            <a:prstTxWarp prst="textNoShape">
              <a:avLst/>
            </a:prstTxWarp>
            <a:normAutofit/>
          </a:bodyPr>
          <a:lstStyle/>
          <a:p>
            <a:pPr marL="0" lvl="0" indent="0">
              <a:lnSpc>
                <a:spcPct val="150000"/>
              </a:lnSpc>
              <a:buFont typeface="Arial" charset="0"/>
              <a:buNone/>
              <a:defRPr>
                <a:effectLst/>
              </a:defRPr>
            </a:pPr>
            <a:r>
              <a:rPr sz="2200">
                <a:solidFill>
                  <a:schemeClr val="tx1"/>
                </a:solidFill>
              </a:rPr>
              <a:t>La santé au travail est une composante du secteur de la santé publique visant à promouvoir et à maintenir un niveau élevé de </a:t>
            </a:r>
            <a:r>
              <a:rPr sz="2200">
                <a:solidFill>
                  <a:srgbClr val="A2010C"/>
                </a:solidFill>
              </a:rPr>
              <a:t>bien-être physique, mental et social</a:t>
            </a:r>
            <a:r>
              <a:rPr sz="2200">
                <a:solidFill>
                  <a:schemeClr val="tx1"/>
                </a:solidFill>
              </a:rPr>
              <a:t> chez tous les travailleurs, quel que soit leur domaine d'activité</a:t>
            </a:r>
          </a:p>
        </p:txBody>
      </p:sp>
      <p:sp>
        <p:nvSpPr>
          <p:cNvPr id="7" name="Slide Number Placeholder 5"/>
          <p:cNvSpPr txBox="1">
            <a:spLocks/>
          </p:cNvSpPr>
          <p:nvPr/>
        </p:nvSpPr>
        <p:spPr>
          <a:xfrm>
            <a:off x="11866179" y="6527531"/>
            <a:ext cx="233849" cy="330469"/>
          </a:xfrm>
          <a:prstGeom prst="rect">
            <a:avLst/>
          </a:prstGeom>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9pPr>
          </a:lstStyle>
          <a:p>
            <a:pPr>
              <a:defRPr sz="1000">
                <a:solidFill>
                  <a:schemeClr val="tx1">
                    <a:lumMod val="50000"/>
                    <a:lumOff val="50000"/>
                  </a:schemeClr>
                </a:solidFill>
              </a:defRPr>
            </a:pPr>
            <a:r>
              <a:t>9</a:t>
            </a:r>
          </a:p>
        </p:txBody>
      </p:sp>
    </p:spTree>
    <p:extLst>
      <p:ext uri="{BB962C8B-B14F-4D97-AF65-F5344CB8AC3E}">
        <p14:creationId xmlns:p14="http://schemas.microsoft.com/office/powerpoint/2010/main" val="4274346533"/>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theme/theme1.xml><?xml version="1.0" encoding="utf-8"?>
<a:theme xmlns:a="http://schemas.openxmlformats.org/drawingml/2006/main" name="RRT_Theme_v4">
  <a:themeElements>
    <a:clrScheme name="RRT_Theme_v4">
      <a:dk1>
        <a:srgbClr val="000000"/>
      </a:dk1>
      <a:lt1>
        <a:srgbClr val="FFFFFF"/>
      </a:lt1>
      <a:dk2>
        <a:srgbClr val="A7A7A7"/>
      </a:dk2>
      <a:lt2>
        <a:srgbClr val="535353"/>
      </a:lt2>
      <a:accent1>
        <a:srgbClr val="021F64"/>
      </a:accent1>
      <a:accent2>
        <a:srgbClr val="A2010B"/>
      </a:accent2>
      <a:accent3>
        <a:srgbClr val="65A000"/>
      </a:accent3>
      <a:accent4>
        <a:srgbClr val="00A0DF"/>
      </a:accent4>
      <a:accent5>
        <a:srgbClr val="5B9BD5"/>
      </a:accent5>
      <a:accent6>
        <a:srgbClr val="70AD47"/>
      </a:accent6>
      <a:hlink>
        <a:srgbClr val="0000FF"/>
      </a:hlink>
      <a:folHlink>
        <a:srgbClr val="FF00F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RRT_Theme_v4">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RRT_Theme_v4">
  <a:themeElements>
    <a:clrScheme name="RRT_Theme_v4">
      <a:dk1>
        <a:srgbClr val="000000"/>
      </a:dk1>
      <a:lt1>
        <a:srgbClr val="FFFFFF"/>
      </a:lt1>
      <a:dk2>
        <a:srgbClr val="A7A7A7"/>
      </a:dk2>
      <a:lt2>
        <a:srgbClr val="535353"/>
      </a:lt2>
      <a:accent1>
        <a:srgbClr val="021F64"/>
      </a:accent1>
      <a:accent2>
        <a:srgbClr val="A2010B"/>
      </a:accent2>
      <a:accent3>
        <a:srgbClr val="65A000"/>
      </a:accent3>
      <a:accent4>
        <a:srgbClr val="00A0DF"/>
      </a:accent4>
      <a:accent5>
        <a:srgbClr val="5B9BD5"/>
      </a:accent5>
      <a:accent6>
        <a:srgbClr val="70AD47"/>
      </a:accent6>
      <a:hlink>
        <a:srgbClr val="0000FF"/>
      </a:hlink>
      <a:folHlink>
        <a:srgbClr val="FF00FF"/>
      </a:folHlink>
    </a:clrScheme>
    <a:fontScheme name="RRT_Theme_v4">
      <a:majorFont>
        <a:latin typeface="Calibri"/>
        <a:ea typeface="Calibri"/>
        <a:cs typeface="Calibri"/>
      </a:majorFont>
      <a:minorFont>
        <a:latin typeface="Helvetica"/>
        <a:ea typeface="Helvetica"/>
        <a:cs typeface="Helvetica"/>
      </a:minorFont>
    </a:fontScheme>
    <a:fmtScheme name="RRT_Theme_v4">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450f158c-397a-4a9d-b005-a44c92e0fccb" xsi:nil="true"/>
    <lcf76f155ced4ddcb4097134ff3c332f xmlns="e2a64997-203d-4655-a595-383c2eb1e865">
      <Terms xmlns="http://schemas.microsoft.com/office/infopath/2007/PartnerControls"/>
    </lcf76f155ced4ddcb4097134ff3c332f>
    <SharedWithUsers xmlns="450f158c-397a-4a9d-b005-a44c92e0fccb">
      <UserInfo>
        <DisplayName>GRESSARD, Jean-Paul</DisplayName>
        <AccountId>126</AccountId>
        <AccountType/>
      </UserInfo>
      <UserInfo>
        <DisplayName>SPAETH, Allyson Mary</DisplayName>
        <AccountId>185</AccountId>
        <AccountType/>
      </UserInfo>
      <UserInfo>
        <DisplayName>BARNADAS, Céline</DisplayName>
        <AccountId>186</AccountId>
        <AccountType/>
      </UserInfo>
      <UserInfo>
        <DisplayName>WILLET, Victoria</DisplayName>
        <AccountId>187</AccountId>
        <AccountType/>
      </UserInfo>
      <UserInfo>
        <DisplayName>FUCHS, Florence Janine</DisplayName>
        <AccountId>188</AccountId>
        <AccountType/>
      </UserInfo>
      <UserInfo>
        <DisplayName>WANG, Ninglan</DisplayName>
        <AccountId>189</AccountId>
        <AccountType/>
      </UserInfo>
      <UserInfo>
        <DisplayName>GASQUET, Philippe Eric</DisplayName>
        <AccountId>15</AccountId>
        <AccountType/>
      </UserInfo>
      <UserInfo>
        <DisplayName>GOMEZ, Paula</DisplayName>
        <AccountId>12</AccountId>
        <AccountType/>
      </UserInfo>
      <UserInfo>
        <DisplayName>GOMEZ, Faustina</DisplayName>
        <AccountId>190</AccountId>
        <AccountType/>
      </UserInfo>
      <UserInfo>
        <DisplayName>BONKOUNGOU, Boukare</DisplayName>
        <AccountId>27</AccountId>
        <AccountType/>
      </UserInfo>
      <UserInfo>
        <DisplayName>OMONY, Otto Emmanuel</DisplayName>
        <AccountId>156</AccountId>
        <AccountType/>
      </UserInfo>
      <UserInfo>
        <DisplayName>LADU, Alice</DisplayName>
        <AccountId>36</AccountId>
        <AccountType/>
      </UserInfo>
      <UserInfo>
        <DisplayName>SAMUEL, Reuben</DisplayName>
        <AccountId>38</AccountId>
        <AccountType/>
      </UserInfo>
      <UserInfo>
        <DisplayName>BROWN, Richard</DisplayName>
        <AccountId>39</AccountId>
        <AccountType/>
      </UserInfo>
      <UserInfo>
        <DisplayName>KANOUTE, Youssouf Baptiste</DisplayName>
        <AccountId>43</AccountId>
        <AccountType/>
      </UserInfo>
      <UserInfo>
        <DisplayName>RELAN, Pryanka</DisplayName>
        <AccountId>40</AccountId>
        <AccountType/>
      </UserInfo>
      <UserInfo>
        <DisplayName>SALIO, Flavio</DisplayName>
        <AccountId>54</AccountId>
        <AccountType/>
      </UserInfo>
      <UserInfo>
        <DisplayName>CHRISTENSEN, Renee</DisplayName>
        <AccountId>89</AccountId>
        <AccountType/>
      </UserInfo>
      <UserInfo>
        <DisplayName>FROST, Melinda</DisplayName>
        <AccountId>140</AccountId>
        <AccountType/>
      </UserInfo>
      <UserInfo>
        <DisplayName>ELNOSSERY, Sherein</DisplayName>
        <AccountId>42</AccountId>
        <AccountType/>
      </UserInfo>
      <UserInfo>
        <DisplayName>MOHAMMED, Shaza</DisplayName>
        <AccountId>171</AccountId>
        <AccountType/>
      </UserInfo>
      <UserInfo>
        <DisplayName>BULIVA, Evans</DisplayName>
        <AccountId>41</AccountId>
        <AccountType/>
      </UserInfo>
      <UserInfo>
        <DisplayName>EZZINE, Hind</DisplayName>
        <AccountId>20</AccountId>
        <AccountType/>
      </UserInfo>
    </SharedWithUser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63D8C0AFE3A8684EAD891AA7EE49FBD9" ma:contentTypeVersion="18" ma:contentTypeDescription="Create a new document." ma:contentTypeScope="" ma:versionID="f9f9cc930a8e5e8e0d3aa7e589c1b19e">
  <xsd:schema xmlns:xsd="http://www.w3.org/2001/XMLSchema" xmlns:xs="http://www.w3.org/2001/XMLSchema" xmlns:p="http://schemas.microsoft.com/office/2006/metadata/properties" xmlns:ns2="e2a64997-203d-4655-a595-383c2eb1e865" xmlns:ns3="450f158c-397a-4a9d-b005-a44c92e0fccb" targetNamespace="http://schemas.microsoft.com/office/2006/metadata/properties" ma:root="true" ma:fieldsID="73ca7d39f97e0265ccc615152ee8e9ab" ns2:_="" ns3:_="">
    <xsd:import namespace="e2a64997-203d-4655-a595-383c2eb1e865"/>
    <xsd:import namespace="450f158c-397a-4a9d-b005-a44c92e0fccb"/>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Locatio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2a64997-203d-4655-a595-383c2eb1e86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aa4eac88-8ae6-4a96-90c7-97bc93c844ef"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450f158c-397a-4a9d-b005-a44c92e0fccb"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92caf602-7482-4721-838f-b4f5b717ddac}" ma:internalName="TaxCatchAll" ma:showField="CatchAllData" ma:web="450f158c-397a-4a9d-b005-a44c92e0fcc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1D9EBC7-7433-46F7-9F73-650E9882B9A8}">
  <ds:schemaRefs>
    <ds:schemaRef ds:uri="e2a64997-203d-4655-a595-383c2eb1e865"/>
    <ds:schemaRef ds:uri="http://purl.org/dc/elements/1.1/"/>
    <ds:schemaRef ds:uri="http://schemas.microsoft.com/office/2006/metadata/properties"/>
    <ds:schemaRef ds:uri="http://schemas.microsoft.com/office/2006/documentManagement/types"/>
    <ds:schemaRef ds:uri="http://purl.org/dc/terms/"/>
    <ds:schemaRef ds:uri="http://purl.org/dc/dcmitype/"/>
    <ds:schemaRef ds:uri="http://schemas.openxmlformats.org/package/2006/metadata/core-properties"/>
    <ds:schemaRef ds:uri="http://schemas.microsoft.com/office/infopath/2007/PartnerControls"/>
    <ds:schemaRef ds:uri="450f158c-397a-4a9d-b005-a44c92e0fccb"/>
    <ds:schemaRef ds:uri="http://www.w3.org/XML/1998/namespace"/>
  </ds:schemaRefs>
</ds:datastoreItem>
</file>

<file path=customXml/itemProps2.xml><?xml version="1.0" encoding="utf-8"?>
<ds:datastoreItem xmlns:ds="http://schemas.openxmlformats.org/officeDocument/2006/customXml" ds:itemID="{3FCFC41B-9962-4C0A-9D38-71321CF3184B}">
  <ds:schemaRefs>
    <ds:schemaRef ds:uri="450f158c-397a-4a9d-b005-a44c92e0fccb"/>
    <ds:schemaRef ds:uri="e2a64997-203d-4655-a595-383c2eb1e865"/>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40883999-D82E-49BE-B746-FE60ECF1A19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193</TotalTime>
  <Words>8081</Words>
  <Application>Microsoft Office PowerPoint</Application>
  <PresentationFormat>Widescreen</PresentationFormat>
  <Paragraphs>672</Paragraphs>
  <Slides>66</Slides>
  <Notes>44</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66</vt:i4>
      </vt:variant>
    </vt:vector>
  </HeadingPairs>
  <TitlesOfParts>
    <vt:vector size="79" baseType="lpstr">
      <vt:lpstr>Aptos</vt:lpstr>
      <vt:lpstr>Arial</vt:lpstr>
      <vt:lpstr>Arial,Sans-Serif</vt:lpstr>
      <vt:lpstr>Calibri</vt:lpstr>
      <vt:lpstr>Courier New</vt:lpstr>
      <vt:lpstr>Helvetica</vt:lpstr>
      <vt:lpstr>Raleway</vt:lpstr>
      <vt:lpstr>Source Sans Pro</vt:lpstr>
      <vt:lpstr>Source Sans Pro Bold</vt:lpstr>
      <vt:lpstr>Source Sans Pro Regular</vt:lpstr>
      <vt:lpstr>Times New Roman</vt:lpstr>
      <vt:lpstr>Wingdings</vt:lpstr>
      <vt:lpstr>RRT_Theme_v4</vt:lpstr>
      <vt:lpstr>Atelier pour les gestionnaires  des équipes d’intervention rapide </vt:lpstr>
      <vt:lpstr>PowerPoint Presentation</vt:lpstr>
      <vt:lpstr>PowerPoint Presentation</vt:lpstr>
      <vt:lpstr>PowerPoint Presentation</vt:lpstr>
      <vt:lpstr>PowerPoint Presentation</vt:lpstr>
      <vt:lpstr>7.1 Bien-être des intervenants</vt:lpstr>
      <vt:lpstr>PowerPoint Presentation</vt:lpstr>
      <vt:lpstr>PowerPoint Presentation</vt:lpstr>
      <vt:lpstr>Qu'est-ce que la santé au travail ?</vt:lpstr>
      <vt:lpstr>La SST dans les situations d'urgence : objectif et justification</vt:lpstr>
      <vt:lpstr>Qui est à risque ?</vt:lpstr>
      <vt:lpstr>PowerPoint Presentation</vt:lpstr>
      <vt:lpstr>PowerPoint Presentation</vt:lpstr>
      <vt:lpstr>PowerPoint Presentation</vt:lpstr>
      <vt:lpstr>PowerPoint Presentation</vt:lpstr>
      <vt:lpstr>PowerPoint Presentation</vt:lpstr>
      <vt:lpstr> Activités de la phase de pré déploiement </vt:lpstr>
      <vt:lpstr>Vaccination préventive</vt:lpstr>
      <vt:lpstr>Session d’information à l’arrivée</vt:lpstr>
      <vt:lpstr>Activités pendant le déploiement</vt:lpstr>
      <vt:lpstr>PowerPoint Presentation</vt:lpstr>
      <vt:lpstr>PowerPoint Presentation</vt:lpstr>
      <vt:lpstr>PowerPoint Presentation</vt:lpstr>
      <vt:lpstr>PowerPoint Presentation</vt:lpstr>
      <vt:lpstr>7.2 Éthique et code de conduite</vt:lpstr>
      <vt:lpstr>PowerPoint Presentation</vt:lpstr>
      <vt:lpstr>Qu'est-ce que « l’éthique » ?</vt:lpstr>
      <vt:lpstr>Conduite et comportement des intervenants</vt:lpstr>
      <vt:lpstr>Quels sont les droits des intervenants de première ligne ?  </vt:lpstr>
      <vt:lpstr>Quels sont les droits des intervenants de première ligne ?  </vt:lpstr>
      <vt:lpstr>Quels sont les droits des intervenants de première ligne ?</vt:lpstr>
      <vt:lpstr>Quelles sont les obligations des intervenants de première ligne ?</vt:lpstr>
      <vt:lpstr>Mécanismes pratiques pour résoudre les questions éthiques liées à la gestion des situations d’urgence et des risques de catastrophe</vt:lpstr>
      <vt:lpstr>PowerPoint Presentation</vt:lpstr>
      <vt:lpstr>PowerPoint Presentation</vt:lpstr>
      <vt:lpstr>PowerPoint Presentation</vt:lpstr>
      <vt:lpstr>PowerPoint Presentation</vt:lpstr>
      <vt:lpstr>PowerPoint Presentation</vt:lpstr>
      <vt:lpstr>PowerPoint Presentation</vt:lpstr>
      <vt:lpstr>Bienvenue à Makati ! </vt:lpstr>
      <vt:lpstr>PowerPoint Presentation</vt:lpstr>
      <vt:lpstr>Mini scénario 1 – Bilan</vt:lpstr>
      <vt:lpstr>Mini scénario 2</vt:lpstr>
      <vt:lpstr>Mini scénario 2 – Bilan</vt:lpstr>
      <vt:lpstr>Mini scénario 3</vt:lpstr>
      <vt:lpstr>Mini scénario 3 – Bilan</vt:lpstr>
      <vt:lpstr>session 7.4 : Introduction à la protection et à la lutte contre l’exploitation, les abus et le harcèlement sexuels</vt:lpstr>
      <vt:lpstr>PowerPoint Presentation</vt:lpstr>
      <vt:lpstr>Protection et lutte contre l’exploitation, les abus et le harcèlement sexuels : définitions</vt:lpstr>
      <vt:lpstr>PowerPoint Presentation</vt:lpstr>
      <vt:lpstr>Exemple : Politique de l’OMS relative à la protection et à la lutte contre l’inconduite sexuelle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Instructions pour le travail en groupe (1)</vt:lpstr>
      <vt:lpstr>Instructions pour le travail en groupe (2)</vt:lpstr>
      <vt:lpstr>Messages clés</vt:lpstr>
      <vt:lpstr>Ce module est adapté de l’atelier sur la gestion des EIR conçu par les Centres pour le contrôle et la prévention des maladies des États-Unis. </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Rapid Response Teams  Training of Trainers</dc:title>
  <dc:creator>Szilvia Horváth</dc:creator>
  <cp:lastModifiedBy>GOMEZ, Paula</cp:lastModifiedBy>
  <cp:revision>242</cp:revision>
  <dcterms:modified xsi:type="dcterms:W3CDTF">2024-11-08T16:36:43Z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0x01010063D8C0AFE3A8684EAD891AA7EE49FBD9</vt:lpwstr>
  </property>
  <property fmtid="{D5CDD505-2E9C-101B-9397-08002B2CF9AE}" pid="3" name="MediaServiceImageTags">
    <vt:lpwstr/>
  </property>
  <property fmtid="{D5CDD505-2E9C-101B-9397-08002B2CF9AE}" pid="4" name="Order">
    <vt:r8>8609500</vt:r8>
  </property>
  <property fmtid="{D5CDD505-2E9C-101B-9397-08002B2CF9AE}" pid="5" name="xd_Signature">
    <vt:bool>false</vt:bool>
  </property>
  <property fmtid="{D5CDD505-2E9C-101B-9397-08002B2CF9AE}" pid="6" name="xd_ProgID">
    <vt:lpwstr/>
  </property>
  <property fmtid="{D5CDD505-2E9C-101B-9397-08002B2CF9AE}" pid="7" name="ComplianceAssetId">
    <vt:lpwstr/>
  </property>
  <property fmtid="{D5CDD505-2E9C-101B-9397-08002B2CF9AE}" pid="8" name="TemplateUrl">
    <vt:lpwstr/>
  </property>
  <property fmtid="{D5CDD505-2E9C-101B-9397-08002B2CF9AE}" pid="9" name="_ExtendedDescription">
    <vt:lpwstr/>
  </property>
  <property fmtid="{D5CDD505-2E9C-101B-9397-08002B2CF9AE}" pid="10" name="TriggerFlowInfo">
    <vt:lpwstr/>
  </property>
  <property fmtid="{D5CDD505-2E9C-101B-9397-08002B2CF9AE}" pid="11" name="MSIP_Label_7b94a7b8-f06c-4dfe-bdcc-9b548fd58c31_Enabled">
    <vt:lpwstr>true</vt:lpwstr>
  </property>
  <property fmtid="{D5CDD505-2E9C-101B-9397-08002B2CF9AE}" pid="12" name="MSIP_Label_7b94a7b8-f06c-4dfe-bdcc-9b548fd58c31_SetDate">
    <vt:lpwstr>2024-07-31T12:26:42Z</vt:lpwstr>
  </property>
  <property fmtid="{D5CDD505-2E9C-101B-9397-08002B2CF9AE}" pid="13" name="MSIP_Label_7b94a7b8-f06c-4dfe-bdcc-9b548fd58c31_Method">
    <vt:lpwstr>Privileged</vt:lpwstr>
  </property>
  <property fmtid="{D5CDD505-2E9C-101B-9397-08002B2CF9AE}" pid="14" name="MSIP_Label_7b94a7b8-f06c-4dfe-bdcc-9b548fd58c31_Name">
    <vt:lpwstr>7b94a7b8-f06c-4dfe-bdcc-9b548fd58c31</vt:lpwstr>
  </property>
  <property fmtid="{D5CDD505-2E9C-101B-9397-08002B2CF9AE}" pid="15" name="MSIP_Label_7b94a7b8-f06c-4dfe-bdcc-9b548fd58c31_SiteId">
    <vt:lpwstr>9ce70869-60db-44fd-abe8-d2767077fc8f</vt:lpwstr>
  </property>
  <property fmtid="{D5CDD505-2E9C-101B-9397-08002B2CF9AE}" pid="16" name="MSIP_Label_7b94a7b8-f06c-4dfe-bdcc-9b548fd58c31_ActionId">
    <vt:lpwstr>c17a7b85-f048-4ff0-bc14-58e4eab52c37</vt:lpwstr>
  </property>
  <property fmtid="{D5CDD505-2E9C-101B-9397-08002B2CF9AE}" pid="17" name="MSIP_Label_7b94a7b8-f06c-4dfe-bdcc-9b548fd58c31_ContentBits">
    <vt:lpwstr>0</vt:lpwstr>
  </property>
</Properties>
</file>